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Архивный фонд РФ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568100" y="3101550"/>
            <a:ext cx="4264200" cy="15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Выполнил студент 4 курса ИВТ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Орлов Валентин</a:t>
            </a:r>
            <a:r>
              <a:rPr lang="en"/>
              <a:t> Сергеевич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Ведомственные архивы регионального уровня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Архивы федерального уровня, относящиеся к ведомствам.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Например: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Москва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Центральный объединенный архив учреждений системы образования г. Москвы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Центральный объединенный архив Департамента здравоохранения города Москвы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Объединенный архив Главмосстроя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Санкт-Петербург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Объединенный архив Комитета по образованию Администрации Санкт-Петербурга (Санкт-Петербург и Ленинградская обл.)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Объединенный архив по здравоохранению Мэрии Санкт-Петербурга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Определения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Архивный фонд — часть документального фонда, переданная на постоянное хранение в архив.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Документальный фонд — документы, отложившиеся в результате деятельности учреждения или человека.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Учреждение (юридическое лицо) или человек (физическое лицо), в результате деятельности которого отложились документы, называется фондообразователем.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Архивный фонд РФ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 состав Архивного фонда Российской Федерации входят находящиеся на территории России архивные документы независимо от источника их происхождения, времени и способа создания, вида носителя, форм собственности и места хранения.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Архивный фонд Российской Федерации делится на две части: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государственную;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негосударственную.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Хранение архива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Хранение государственной части Архивного фонда России осуществляется архивами: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Государственными;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Федеральные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субъектов федерации.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Ведомственными.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архив организации;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центральный архив;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центральный отраслевой архив;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объединенный ведомственный архив;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объединенный межведомственный архив.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Государственные архивы федерального уровня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Государственные федерации хранят документы государственного значения, таким образом Госуда́рственный Архи́в Росси́йской Федера́ции предназначен для хранения документов высших органов законодательной, исполнительной и судебной власти Российской Федерации.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Другие архивы федерального уровня: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Российский государственный архив древних актов (РГАДА)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Российский государственный исторический архив (РГИА)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Российский государственный архив новейшей истории (РГАНИ)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Российский государственный военный архив (РГВА)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Государственные архивы регионального уровня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Хранят документы регионального значения, относящиеся к республикам, округам и областям, входящим в состав РФ.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А</a:t>
            </a:r>
            <a:r>
              <a:rPr lang="en"/>
              <a:t>рхивы регионального уровня: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Национальный архив Республики Адыгея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Государственный архив социально-правовой документации Республики Алтай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Центральный государственный архив общественных объединений Республики Башкортостан (ЦГАОО РБ)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Муниципальные архивы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Это структурные подразделения администрации муниципального образования или муниципальные учреждения, которые осуществляют хранение, комплектование, учет и использование документов Архивного фонда РФ, а также иных архивных документов.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Например: Государственный архив города Ишимбая.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Ведомственные архивы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Ведомство — орган государственного управления или местного самоуправления, наделенный правами, обязанностями и полномочиями в какой-либо области государственной деятельности или отрасли народного хозяйства.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Ведомственные архивы подразделяются на 5 групп: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архив организации;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центральный архив;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центральный отраслевой архив;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объединенный ведомственный архив;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объединенный межведомственный архив.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Ведомственные архивы федерального уровня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Архивы федерального уровня, относящиеся к ведомствам.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Архивы федерального уровня: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Архив Президента РФ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Архивы органов записи актов гражданского состояния (ЗАГС) в субъектах Российской Федерации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Архивы железных дорог (по региональным управлениям железных дорог)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