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type="ctrTitle"/>
          </p:nvPr>
        </p:nvSpPr>
        <p:spPr>
          <a:xfrm>
            <a:off x="320625" y="3615925"/>
            <a:ext cx="6938100" cy="545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2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2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2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2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2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2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2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2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320625" y="4237825"/>
            <a:ext cx="5871300" cy="362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6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6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6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6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6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6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6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6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18447" l="0" r="0" t="18441"/>
          <a:stretch/>
        </p:blipFill>
        <p:spPr>
          <a:xfrm>
            <a:off x="0" y="0"/>
            <a:ext cx="9144003" cy="361592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x="0" y="2958996"/>
            <a:ext cx="9144000" cy="6669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3615925"/>
            <a:ext cx="9144000" cy="15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ctrTitle"/>
          </p:nvPr>
        </p:nvSpPr>
        <p:spPr>
          <a:xfrm>
            <a:off x="320625" y="3615925"/>
            <a:ext cx="6938100" cy="54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Компьютерное пиратство</a:t>
            </a: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320625" y="4237825"/>
            <a:ext cx="5871300" cy="36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Выполнил студент 4 курса, Орлов Валентин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Термин «пиратство»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Компьютерное пиратство (Piracy or Copyright infringement) — жаргонный термин, означающий копирование и распространение произведений защищенных копирайтом, без ведома правообладателей.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Ричард Столлман считает, что термин «пиратство» стал применяться в целях пропаганды, для создания подсознательной аналогии с морским пиратством, включающим разбой, убийства, потопление судов и прочие кровавые жестокие преступления. Ричард Столлман призывает не поддерживать эту пропаганду, и вместо термина «пиратство» использовать нейтральные термины, такие, как: «несанкционированное копирование» или «запрещенное сотрудничество».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300" y="334525"/>
            <a:ext cx="1298150" cy="12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"/>
              <a:t>Нарушение авторского права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Нарушение авторского права — это правонарушение, суть которого составляет использование произведений науки, литературы и искусства, охраняемых авторским правом, без разрешения авторов или правообладателей или с нарушением условий договора о использовании таких произведений.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К числу основных способов нарушения авторских прав относится незаконное копирование и распространение произведения, а также плагиат.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Критика авторского права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Несмотря на то, что права называются «авторскими», как правило, большую часть выгоды от использования имущественных прав получают их владельцы (это, как правило, издательские дома, музыкальная индустрия и т. д.), а не авторы произведений. Связано это с тем, что последние обычно не обладают средствами для создания копий, их распространения, рекламы.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С другой стороны, существование понятия минимальных ставок авторского вознаграждения и неотъемлемость права автора на отзыв произведения делают на территории ряда стран (включая Россию и Украину) юридически ничтожными все «свободные лицензии» (в том числе и используемую в Википедии GNU Free Documentation License)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Пиратские партии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49300" y="1147425"/>
            <a:ext cx="64011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 января 2006 года в Швеции появилась первая в мире Пиратская партия, выступающая за отмену авторского и патентного права и, тем самым, за легализацию «пиратства».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Первой среди аналогичных партий она добилась успеха и на высшем законодательном уровне — в 2009 году она получила в Европарламенте одно из 18 мест, закрепленных за Швецией.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Вслед за шведской основалась также Пиратская партия США, Пиратская партия Германии, Партия Пиратов Эстонии и Пиратская партия России.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400" y="1536750"/>
            <a:ext cx="2070000" cy="20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Требования пиратских партий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Снижение сроков авторского права. Реальный срок действия авторского права на данный момент составляет примерно четыре поколения, что, по мнению многих, является запредельно большим сроком. А постоянно удлиняющийся срок ничем не отличается от вечной защиты.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Законодательный запрет негласного сбора информации о частной жизни.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Недопущение цензуры в Интернете. Пока ее еще нет, однако, по заверениям Пиратской партии США, её появление в США — дело времени.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49300" y="453800"/>
            <a:ext cx="7407000" cy="104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Гражданско-правовая ответственность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49300" y="1585850"/>
            <a:ext cx="7407000" cy="273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Согласно статье 49 Закона Российской Федерации «Об авторском праве и смежных правах» от 23 июля 1993 года № 5351—1 (далее Закон) «автор, обладатель смежных прав или иной обладатель исключительных прав вправе защищать свои права способами, предусмотренными Гражданским кодексом Российской Федерации».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В следующей части этой же статьи, законодатель предусмотрел за пиратство конкретные размеры возможного возмещения убытков, причиненных автору нарушителем.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49300" y="453800"/>
            <a:ext cx="7407000" cy="104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Административная ответственность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49300" y="1585850"/>
            <a:ext cx="7407000" cy="273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Нарушение авторских и смежных прав, изобретательских и патентных прав (статья 7.12 КоАП).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Незаконное использование товарного знака (статья 14.10 КоАП)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49300" y="453800"/>
            <a:ext cx="7407000" cy="104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Уголовная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ответственность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49300" y="1585850"/>
            <a:ext cx="7407000" cy="273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Нарушение авторских и смежных прав (статья 146 УК РФ)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Нарушение изобретательских и патентных прав (статья 147 УК РФ)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