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4"/>
  </p:sldMasterIdLst>
  <p:notesMasterIdLst>
    <p:notesMasterId r:id="rId12"/>
  </p:notesMasterIdLst>
  <p:sldIdLst>
    <p:sldId id="277" r:id="rId5"/>
    <p:sldId id="278" r:id="rId6"/>
    <p:sldId id="27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F170AC-7F4B-47FB-B46D-E61B15289164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7D2739F-467A-49A6-9318-C6174AC5188E}">
      <dgm:prSet/>
      <dgm:spPr/>
      <dgm:t>
        <a:bodyPr/>
        <a:lstStyle/>
        <a:p>
          <a:r>
            <a:rPr lang="en-US" dirty="0"/>
            <a:t>Create a share function that is view-only but allows </a:t>
          </a:r>
          <a:r>
            <a:rPr lang="en-US"/>
            <a:t>for commenting.</a:t>
          </a:r>
          <a:endParaRPr lang="en-US" dirty="0"/>
        </a:p>
      </dgm:t>
    </dgm:pt>
    <dgm:pt modelId="{7E3C4956-1481-4F86-9547-4575675BD699}" type="parTrans" cxnId="{85297CCC-F720-4B7E-8CD3-9784018113AF}">
      <dgm:prSet/>
      <dgm:spPr/>
      <dgm:t>
        <a:bodyPr/>
        <a:lstStyle/>
        <a:p>
          <a:endParaRPr lang="en-US"/>
        </a:p>
      </dgm:t>
    </dgm:pt>
    <dgm:pt modelId="{C8580105-611E-4F94-8CBD-8EBAC7CDAE9B}" type="sibTrans" cxnId="{85297CCC-F720-4B7E-8CD3-9784018113A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67239FC-26E3-456D-BCE0-BC90168F89FE}">
      <dgm:prSet/>
      <dgm:spPr/>
      <dgm:t>
        <a:bodyPr/>
        <a:lstStyle/>
        <a:p>
          <a:r>
            <a:rPr lang="en-US"/>
            <a:t>Give users more account control.</a:t>
          </a:r>
        </a:p>
      </dgm:t>
    </dgm:pt>
    <dgm:pt modelId="{C6962BD7-CC24-4142-B741-115789A410FB}" type="parTrans" cxnId="{81C2A061-6FED-4467-95FC-57494B4FBAFC}">
      <dgm:prSet/>
      <dgm:spPr/>
      <dgm:t>
        <a:bodyPr/>
        <a:lstStyle/>
        <a:p>
          <a:endParaRPr lang="en-US"/>
        </a:p>
      </dgm:t>
    </dgm:pt>
    <dgm:pt modelId="{5176C6B8-5FD4-4C42-B10E-DCC3A375427C}" type="sibTrans" cxnId="{81C2A061-6FED-4467-95FC-57494B4FBAF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D1196B8-9372-492A-8ADE-078DBB558754}">
      <dgm:prSet/>
      <dgm:spPr/>
      <dgm:t>
        <a:bodyPr/>
        <a:lstStyle/>
        <a:p>
          <a:r>
            <a:rPr lang="en-US"/>
            <a:t>Allow for more customization of personal journals.</a:t>
          </a:r>
        </a:p>
      </dgm:t>
    </dgm:pt>
    <dgm:pt modelId="{CD8A6073-087E-466D-9FF9-F355A27FCE6B}" type="parTrans" cxnId="{4EA7EC66-5813-4A4D-BA3D-30700010E4B9}">
      <dgm:prSet/>
      <dgm:spPr/>
      <dgm:t>
        <a:bodyPr/>
        <a:lstStyle/>
        <a:p>
          <a:endParaRPr lang="en-US"/>
        </a:p>
      </dgm:t>
    </dgm:pt>
    <dgm:pt modelId="{27962AE9-2D40-479E-9CD9-713460A5C88C}" type="sibTrans" cxnId="{4EA7EC66-5813-4A4D-BA3D-30700010E4B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20D7039-8B8A-4702-B8CC-D846F4A3C122}">
      <dgm:prSet/>
      <dgm:spPr/>
      <dgm:t>
        <a:bodyPr/>
        <a:lstStyle/>
        <a:p>
          <a:r>
            <a:rPr lang="en-US"/>
            <a:t>Add simple photo editing capabilities.</a:t>
          </a:r>
        </a:p>
      </dgm:t>
    </dgm:pt>
    <dgm:pt modelId="{4A0CD467-0880-4DCB-83B5-E3D400D5482D}" type="parTrans" cxnId="{6BA10AF9-C81E-4A72-9622-F272A1368DC2}">
      <dgm:prSet/>
      <dgm:spPr/>
      <dgm:t>
        <a:bodyPr/>
        <a:lstStyle/>
        <a:p>
          <a:endParaRPr lang="en-US"/>
        </a:p>
      </dgm:t>
    </dgm:pt>
    <dgm:pt modelId="{581D038A-ACB5-4B2D-96E7-9085066A6081}" type="sibTrans" cxnId="{6BA10AF9-C81E-4A72-9622-F272A1368DC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95FAF94-A72D-401A-BAAF-3E661456E6AD}" type="pres">
      <dgm:prSet presAssocID="{02F170AC-7F4B-47FB-B46D-E61B15289164}" presName="Name0" presStyleCnt="0">
        <dgm:presLayoutVars>
          <dgm:animLvl val="lvl"/>
          <dgm:resizeHandles val="exact"/>
        </dgm:presLayoutVars>
      </dgm:prSet>
      <dgm:spPr/>
    </dgm:pt>
    <dgm:pt modelId="{118CCE1E-91DB-4025-BEEB-409F886BE677}" type="pres">
      <dgm:prSet presAssocID="{B7D2739F-467A-49A6-9318-C6174AC5188E}" presName="compositeNode" presStyleCnt="0">
        <dgm:presLayoutVars>
          <dgm:bulletEnabled val="1"/>
        </dgm:presLayoutVars>
      </dgm:prSet>
      <dgm:spPr/>
    </dgm:pt>
    <dgm:pt modelId="{02AE8A60-BFF7-4653-BA69-AD99923FF884}" type="pres">
      <dgm:prSet presAssocID="{B7D2739F-467A-49A6-9318-C6174AC5188E}" presName="bgRect" presStyleLbl="bgAccFollowNode1" presStyleIdx="0" presStyleCnt="4"/>
      <dgm:spPr/>
    </dgm:pt>
    <dgm:pt modelId="{FC80D55B-7586-4EF9-8BAB-C9286391B0DC}" type="pres">
      <dgm:prSet presAssocID="{C8580105-611E-4F94-8CBD-8EBAC7CDAE9B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6A24C70E-6AF7-40EB-AB0A-42D33AE78117}" type="pres">
      <dgm:prSet presAssocID="{B7D2739F-467A-49A6-9318-C6174AC5188E}" presName="bottomLine" presStyleLbl="alignNode1" presStyleIdx="1" presStyleCnt="8">
        <dgm:presLayoutVars/>
      </dgm:prSet>
      <dgm:spPr/>
    </dgm:pt>
    <dgm:pt modelId="{FEE0BE72-29B9-48E5-8F46-92A6837A80F3}" type="pres">
      <dgm:prSet presAssocID="{B7D2739F-467A-49A6-9318-C6174AC5188E}" presName="nodeText" presStyleLbl="bgAccFollowNode1" presStyleIdx="0" presStyleCnt="4">
        <dgm:presLayoutVars>
          <dgm:bulletEnabled val="1"/>
        </dgm:presLayoutVars>
      </dgm:prSet>
      <dgm:spPr/>
    </dgm:pt>
    <dgm:pt modelId="{CFA2993D-FB11-4274-B257-8D41C207CD62}" type="pres">
      <dgm:prSet presAssocID="{C8580105-611E-4F94-8CBD-8EBAC7CDAE9B}" presName="sibTrans" presStyleCnt="0"/>
      <dgm:spPr/>
    </dgm:pt>
    <dgm:pt modelId="{391D170E-5790-4C49-85D8-B9F2E16B9611}" type="pres">
      <dgm:prSet presAssocID="{C67239FC-26E3-456D-BCE0-BC90168F89FE}" presName="compositeNode" presStyleCnt="0">
        <dgm:presLayoutVars>
          <dgm:bulletEnabled val="1"/>
        </dgm:presLayoutVars>
      </dgm:prSet>
      <dgm:spPr/>
    </dgm:pt>
    <dgm:pt modelId="{85CED500-8624-4C3A-8D37-F6D20B6C1E47}" type="pres">
      <dgm:prSet presAssocID="{C67239FC-26E3-456D-BCE0-BC90168F89FE}" presName="bgRect" presStyleLbl="bgAccFollowNode1" presStyleIdx="1" presStyleCnt="4"/>
      <dgm:spPr/>
    </dgm:pt>
    <dgm:pt modelId="{6C8F6B56-F653-4137-9556-C55A718E80BB}" type="pres">
      <dgm:prSet presAssocID="{5176C6B8-5FD4-4C42-B10E-DCC3A375427C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419A454F-93C3-4AB1-925D-B4602832A262}" type="pres">
      <dgm:prSet presAssocID="{C67239FC-26E3-456D-BCE0-BC90168F89FE}" presName="bottomLine" presStyleLbl="alignNode1" presStyleIdx="3" presStyleCnt="8">
        <dgm:presLayoutVars/>
      </dgm:prSet>
      <dgm:spPr/>
    </dgm:pt>
    <dgm:pt modelId="{14D6E856-92B8-4E71-AA29-E34830917C3D}" type="pres">
      <dgm:prSet presAssocID="{C67239FC-26E3-456D-BCE0-BC90168F89FE}" presName="nodeText" presStyleLbl="bgAccFollowNode1" presStyleIdx="1" presStyleCnt="4">
        <dgm:presLayoutVars>
          <dgm:bulletEnabled val="1"/>
        </dgm:presLayoutVars>
      </dgm:prSet>
      <dgm:spPr/>
    </dgm:pt>
    <dgm:pt modelId="{660091C1-ABB5-4714-8423-7A14CB87F3CA}" type="pres">
      <dgm:prSet presAssocID="{5176C6B8-5FD4-4C42-B10E-DCC3A375427C}" presName="sibTrans" presStyleCnt="0"/>
      <dgm:spPr/>
    </dgm:pt>
    <dgm:pt modelId="{45DD23DE-B11E-461A-B89E-B0AB2ACEC920}" type="pres">
      <dgm:prSet presAssocID="{DD1196B8-9372-492A-8ADE-078DBB558754}" presName="compositeNode" presStyleCnt="0">
        <dgm:presLayoutVars>
          <dgm:bulletEnabled val="1"/>
        </dgm:presLayoutVars>
      </dgm:prSet>
      <dgm:spPr/>
    </dgm:pt>
    <dgm:pt modelId="{8F4D2257-8B65-4136-B36B-783A4D593D51}" type="pres">
      <dgm:prSet presAssocID="{DD1196B8-9372-492A-8ADE-078DBB558754}" presName="bgRect" presStyleLbl="bgAccFollowNode1" presStyleIdx="2" presStyleCnt="4"/>
      <dgm:spPr/>
    </dgm:pt>
    <dgm:pt modelId="{1D5B58D0-0FB5-4C06-89A8-13D89968E863}" type="pres">
      <dgm:prSet presAssocID="{27962AE9-2D40-479E-9CD9-713460A5C88C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E6D271D-8D5D-451E-9A7A-FEE21CC18282}" type="pres">
      <dgm:prSet presAssocID="{DD1196B8-9372-492A-8ADE-078DBB558754}" presName="bottomLine" presStyleLbl="alignNode1" presStyleIdx="5" presStyleCnt="8">
        <dgm:presLayoutVars/>
      </dgm:prSet>
      <dgm:spPr/>
    </dgm:pt>
    <dgm:pt modelId="{535FC614-BD58-4363-8B22-84C2589C546B}" type="pres">
      <dgm:prSet presAssocID="{DD1196B8-9372-492A-8ADE-078DBB558754}" presName="nodeText" presStyleLbl="bgAccFollowNode1" presStyleIdx="2" presStyleCnt="4">
        <dgm:presLayoutVars>
          <dgm:bulletEnabled val="1"/>
        </dgm:presLayoutVars>
      </dgm:prSet>
      <dgm:spPr/>
    </dgm:pt>
    <dgm:pt modelId="{6A0CD2CB-B49D-4F4F-9407-67C1DA81DC72}" type="pres">
      <dgm:prSet presAssocID="{27962AE9-2D40-479E-9CD9-713460A5C88C}" presName="sibTrans" presStyleCnt="0"/>
      <dgm:spPr/>
    </dgm:pt>
    <dgm:pt modelId="{7E30716A-734B-4F64-BBDC-6913CA0141FC}" type="pres">
      <dgm:prSet presAssocID="{A20D7039-8B8A-4702-B8CC-D846F4A3C122}" presName="compositeNode" presStyleCnt="0">
        <dgm:presLayoutVars>
          <dgm:bulletEnabled val="1"/>
        </dgm:presLayoutVars>
      </dgm:prSet>
      <dgm:spPr/>
    </dgm:pt>
    <dgm:pt modelId="{59070510-D330-4EC3-BA64-93AC872216D3}" type="pres">
      <dgm:prSet presAssocID="{A20D7039-8B8A-4702-B8CC-D846F4A3C122}" presName="bgRect" presStyleLbl="bgAccFollowNode1" presStyleIdx="3" presStyleCnt="4"/>
      <dgm:spPr/>
    </dgm:pt>
    <dgm:pt modelId="{EF75EF27-12FA-403A-870E-F893F02ABB93}" type="pres">
      <dgm:prSet presAssocID="{581D038A-ACB5-4B2D-96E7-9085066A6081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98343E81-13C9-4453-81EC-050843FEAAA9}" type="pres">
      <dgm:prSet presAssocID="{A20D7039-8B8A-4702-B8CC-D846F4A3C122}" presName="bottomLine" presStyleLbl="alignNode1" presStyleIdx="7" presStyleCnt="8">
        <dgm:presLayoutVars/>
      </dgm:prSet>
      <dgm:spPr/>
    </dgm:pt>
    <dgm:pt modelId="{62E76C88-9E53-4658-BF81-87EAD62A8C5A}" type="pres">
      <dgm:prSet presAssocID="{A20D7039-8B8A-4702-B8CC-D846F4A3C12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6377201-9621-4B94-B4BF-285EF2905D9E}" type="presOf" srcId="{C8580105-611E-4F94-8CBD-8EBAC7CDAE9B}" destId="{FC80D55B-7586-4EF9-8BAB-C9286391B0DC}" srcOrd="0" destOrd="0" presId="urn:microsoft.com/office/officeart/2016/7/layout/BasicLinearProcessNumbered"/>
    <dgm:cxn modelId="{E64CE105-2D92-4784-838A-2C0FC0CF79DA}" type="presOf" srcId="{A20D7039-8B8A-4702-B8CC-D846F4A3C122}" destId="{62E76C88-9E53-4658-BF81-87EAD62A8C5A}" srcOrd="1" destOrd="0" presId="urn:microsoft.com/office/officeart/2016/7/layout/BasicLinearProcessNumbered"/>
    <dgm:cxn modelId="{AA86240B-92FA-4EF3-8A58-95EAD2AC95F3}" type="presOf" srcId="{A20D7039-8B8A-4702-B8CC-D846F4A3C122}" destId="{59070510-D330-4EC3-BA64-93AC872216D3}" srcOrd="0" destOrd="0" presId="urn:microsoft.com/office/officeart/2016/7/layout/BasicLinearProcessNumbered"/>
    <dgm:cxn modelId="{8164175E-2480-4FFF-B409-0BA0C31CE99C}" type="presOf" srcId="{C67239FC-26E3-456D-BCE0-BC90168F89FE}" destId="{14D6E856-92B8-4E71-AA29-E34830917C3D}" srcOrd="1" destOrd="0" presId="urn:microsoft.com/office/officeart/2016/7/layout/BasicLinearProcessNumbered"/>
    <dgm:cxn modelId="{55A3D15E-9236-4448-959D-57629E08CDDB}" type="presOf" srcId="{B7D2739F-467A-49A6-9318-C6174AC5188E}" destId="{02AE8A60-BFF7-4653-BA69-AD99923FF884}" srcOrd="0" destOrd="0" presId="urn:microsoft.com/office/officeart/2016/7/layout/BasicLinearProcessNumbered"/>
    <dgm:cxn modelId="{81C2A061-6FED-4467-95FC-57494B4FBAFC}" srcId="{02F170AC-7F4B-47FB-B46D-E61B15289164}" destId="{C67239FC-26E3-456D-BCE0-BC90168F89FE}" srcOrd="1" destOrd="0" parTransId="{C6962BD7-CC24-4142-B741-115789A410FB}" sibTransId="{5176C6B8-5FD4-4C42-B10E-DCC3A375427C}"/>
    <dgm:cxn modelId="{4EA7EC66-5813-4A4D-BA3D-30700010E4B9}" srcId="{02F170AC-7F4B-47FB-B46D-E61B15289164}" destId="{DD1196B8-9372-492A-8ADE-078DBB558754}" srcOrd="2" destOrd="0" parTransId="{CD8A6073-087E-466D-9FF9-F355A27FCE6B}" sibTransId="{27962AE9-2D40-479E-9CD9-713460A5C88C}"/>
    <dgm:cxn modelId="{CC99A255-0EBE-4DEB-B3FB-EB3A62CAABD4}" type="presOf" srcId="{581D038A-ACB5-4B2D-96E7-9085066A6081}" destId="{EF75EF27-12FA-403A-870E-F893F02ABB93}" srcOrd="0" destOrd="0" presId="urn:microsoft.com/office/officeart/2016/7/layout/BasicLinearProcessNumbered"/>
    <dgm:cxn modelId="{4911CE80-E3A1-4196-8B64-A961B174A583}" type="presOf" srcId="{27962AE9-2D40-479E-9CD9-713460A5C88C}" destId="{1D5B58D0-0FB5-4C06-89A8-13D89968E863}" srcOrd="0" destOrd="0" presId="urn:microsoft.com/office/officeart/2016/7/layout/BasicLinearProcessNumbered"/>
    <dgm:cxn modelId="{A308A690-2627-4F50-9C1A-BB1A270BE26B}" type="presOf" srcId="{B7D2739F-467A-49A6-9318-C6174AC5188E}" destId="{FEE0BE72-29B9-48E5-8F46-92A6837A80F3}" srcOrd="1" destOrd="0" presId="urn:microsoft.com/office/officeart/2016/7/layout/BasicLinearProcessNumbered"/>
    <dgm:cxn modelId="{6D1AD99D-BDD2-4C3E-9554-4866C7B4E627}" type="presOf" srcId="{DD1196B8-9372-492A-8ADE-078DBB558754}" destId="{8F4D2257-8B65-4136-B36B-783A4D593D51}" srcOrd="0" destOrd="0" presId="urn:microsoft.com/office/officeart/2016/7/layout/BasicLinearProcessNumbered"/>
    <dgm:cxn modelId="{40E0C9A8-CD76-42DB-B7C6-C80C5C906F53}" type="presOf" srcId="{02F170AC-7F4B-47FB-B46D-E61B15289164}" destId="{795FAF94-A72D-401A-BAAF-3E661456E6AD}" srcOrd="0" destOrd="0" presId="urn:microsoft.com/office/officeart/2016/7/layout/BasicLinearProcessNumbered"/>
    <dgm:cxn modelId="{29E308C7-5ADE-4867-93D6-04D93517C93B}" type="presOf" srcId="{C67239FC-26E3-456D-BCE0-BC90168F89FE}" destId="{85CED500-8624-4C3A-8D37-F6D20B6C1E47}" srcOrd="0" destOrd="0" presId="urn:microsoft.com/office/officeart/2016/7/layout/BasicLinearProcessNumbered"/>
    <dgm:cxn modelId="{85297CCC-F720-4B7E-8CD3-9784018113AF}" srcId="{02F170AC-7F4B-47FB-B46D-E61B15289164}" destId="{B7D2739F-467A-49A6-9318-C6174AC5188E}" srcOrd="0" destOrd="0" parTransId="{7E3C4956-1481-4F86-9547-4575675BD699}" sibTransId="{C8580105-611E-4F94-8CBD-8EBAC7CDAE9B}"/>
    <dgm:cxn modelId="{45ED8AF3-74F2-44D7-A413-BAF9938B7763}" type="presOf" srcId="{5176C6B8-5FD4-4C42-B10E-DCC3A375427C}" destId="{6C8F6B56-F653-4137-9556-C55A718E80BB}" srcOrd="0" destOrd="0" presId="urn:microsoft.com/office/officeart/2016/7/layout/BasicLinearProcessNumbered"/>
    <dgm:cxn modelId="{246ED7F7-6E9E-4F56-8B4B-49106E5E3261}" type="presOf" srcId="{DD1196B8-9372-492A-8ADE-078DBB558754}" destId="{535FC614-BD58-4363-8B22-84C2589C546B}" srcOrd="1" destOrd="0" presId="urn:microsoft.com/office/officeart/2016/7/layout/BasicLinearProcessNumbered"/>
    <dgm:cxn modelId="{6BA10AF9-C81E-4A72-9622-F272A1368DC2}" srcId="{02F170AC-7F4B-47FB-B46D-E61B15289164}" destId="{A20D7039-8B8A-4702-B8CC-D846F4A3C122}" srcOrd="3" destOrd="0" parTransId="{4A0CD467-0880-4DCB-83B5-E3D400D5482D}" sibTransId="{581D038A-ACB5-4B2D-96E7-9085066A6081}"/>
    <dgm:cxn modelId="{E878E324-A418-452D-B625-026546F296FB}" type="presParOf" srcId="{795FAF94-A72D-401A-BAAF-3E661456E6AD}" destId="{118CCE1E-91DB-4025-BEEB-409F886BE677}" srcOrd="0" destOrd="0" presId="urn:microsoft.com/office/officeart/2016/7/layout/BasicLinearProcessNumbered"/>
    <dgm:cxn modelId="{29F5189D-9E5E-4416-917E-F3140B94BD74}" type="presParOf" srcId="{118CCE1E-91DB-4025-BEEB-409F886BE677}" destId="{02AE8A60-BFF7-4653-BA69-AD99923FF884}" srcOrd="0" destOrd="0" presId="urn:microsoft.com/office/officeart/2016/7/layout/BasicLinearProcessNumbered"/>
    <dgm:cxn modelId="{B8338F4C-68C2-461E-A76A-200787A6B448}" type="presParOf" srcId="{118CCE1E-91DB-4025-BEEB-409F886BE677}" destId="{FC80D55B-7586-4EF9-8BAB-C9286391B0DC}" srcOrd="1" destOrd="0" presId="urn:microsoft.com/office/officeart/2016/7/layout/BasicLinearProcessNumbered"/>
    <dgm:cxn modelId="{E0E27220-EE56-4A93-BBC2-3AC921EE5908}" type="presParOf" srcId="{118CCE1E-91DB-4025-BEEB-409F886BE677}" destId="{6A24C70E-6AF7-40EB-AB0A-42D33AE78117}" srcOrd="2" destOrd="0" presId="urn:microsoft.com/office/officeart/2016/7/layout/BasicLinearProcessNumbered"/>
    <dgm:cxn modelId="{7BF134EC-76B9-45E2-9CA8-E9BCA1779F8D}" type="presParOf" srcId="{118CCE1E-91DB-4025-BEEB-409F886BE677}" destId="{FEE0BE72-29B9-48E5-8F46-92A6837A80F3}" srcOrd="3" destOrd="0" presId="urn:microsoft.com/office/officeart/2016/7/layout/BasicLinearProcessNumbered"/>
    <dgm:cxn modelId="{B7B8CD6D-7357-4BF3-BC39-F4B6FB3FC28A}" type="presParOf" srcId="{795FAF94-A72D-401A-BAAF-3E661456E6AD}" destId="{CFA2993D-FB11-4274-B257-8D41C207CD62}" srcOrd="1" destOrd="0" presId="urn:microsoft.com/office/officeart/2016/7/layout/BasicLinearProcessNumbered"/>
    <dgm:cxn modelId="{2E6BEEDA-BF11-49FC-A825-C2D0BE2497A8}" type="presParOf" srcId="{795FAF94-A72D-401A-BAAF-3E661456E6AD}" destId="{391D170E-5790-4C49-85D8-B9F2E16B9611}" srcOrd="2" destOrd="0" presId="urn:microsoft.com/office/officeart/2016/7/layout/BasicLinearProcessNumbered"/>
    <dgm:cxn modelId="{72D69EA1-2EAE-4407-8112-7D94925276F6}" type="presParOf" srcId="{391D170E-5790-4C49-85D8-B9F2E16B9611}" destId="{85CED500-8624-4C3A-8D37-F6D20B6C1E47}" srcOrd="0" destOrd="0" presId="urn:microsoft.com/office/officeart/2016/7/layout/BasicLinearProcessNumbered"/>
    <dgm:cxn modelId="{F133A721-C080-40D3-8795-659D80E838C3}" type="presParOf" srcId="{391D170E-5790-4C49-85D8-B9F2E16B9611}" destId="{6C8F6B56-F653-4137-9556-C55A718E80BB}" srcOrd="1" destOrd="0" presId="urn:microsoft.com/office/officeart/2016/7/layout/BasicLinearProcessNumbered"/>
    <dgm:cxn modelId="{69365DCA-F431-4090-9BA1-540DC9A37ECF}" type="presParOf" srcId="{391D170E-5790-4C49-85D8-B9F2E16B9611}" destId="{419A454F-93C3-4AB1-925D-B4602832A262}" srcOrd="2" destOrd="0" presId="urn:microsoft.com/office/officeart/2016/7/layout/BasicLinearProcessNumbered"/>
    <dgm:cxn modelId="{29068BAE-8407-47A2-9B70-69C932717235}" type="presParOf" srcId="{391D170E-5790-4C49-85D8-B9F2E16B9611}" destId="{14D6E856-92B8-4E71-AA29-E34830917C3D}" srcOrd="3" destOrd="0" presId="urn:microsoft.com/office/officeart/2016/7/layout/BasicLinearProcessNumbered"/>
    <dgm:cxn modelId="{6B678F42-07C6-4D88-A23D-D676D864E97E}" type="presParOf" srcId="{795FAF94-A72D-401A-BAAF-3E661456E6AD}" destId="{660091C1-ABB5-4714-8423-7A14CB87F3CA}" srcOrd="3" destOrd="0" presId="urn:microsoft.com/office/officeart/2016/7/layout/BasicLinearProcessNumbered"/>
    <dgm:cxn modelId="{CC6B30A4-0DF6-4A40-80C7-2FA3FB8EAD73}" type="presParOf" srcId="{795FAF94-A72D-401A-BAAF-3E661456E6AD}" destId="{45DD23DE-B11E-461A-B89E-B0AB2ACEC920}" srcOrd="4" destOrd="0" presId="urn:microsoft.com/office/officeart/2016/7/layout/BasicLinearProcessNumbered"/>
    <dgm:cxn modelId="{85A66C1B-4459-411D-92E5-27EE48A5C5E4}" type="presParOf" srcId="{45DD23DE-B11E-461A-B89E-B0AB2ACEC920}" destId="{8F4D2257-8B65-4136-B36B-783A4D593D51}" srcOrd="0" destOrd="0" presId="urn:microsoft.com/office/officeart/2016/7/layout/BasicLinearProcessNumbered"/>
    <dgm:cxn modelId="{47A7F45A-4636-4752-9148-8B3F39A11C8F}" type="presParOf" srcId="{45DD23DE-B11E-461A-B89E-B0AB2ACEC920}" destId="{1D5B58D0-0FB5-4C06-89A8-13D89968E863}" srcOrd="1" destOrd="0" presId="urn:microsoft.com/office/officeart/2016/7/layout/BasicLinearProcessNumbered"/>
    <dgm:cxn modelId="{3C341990-2C60-41A2-BDCD-A7077994BD08}" type="presParOf" srcId="{45DD23DE-B11E-461A-B89E-B0AB2ACEC920}" destId="{5E6D271D-8D5D-451E-9A7A-FEE21CC18282}" srcOrd="2" destOrd="0" presId="urn:microsoft.com/office/officeart/2016/7/layout/BasicLinearProcessNumbered"/>
    <dgm:cxn modelId="{8F119029-A35A-4938-8791-FFE099F39B5F}" type="presParOf" srcId="{45DD23DE-B11E-461A-B89E-B0AB2ACEC920}" destId="{535FC614-BD58-4363-8B22-84C2589C546B}" srcOrd="3" destOrd="0" presId="urn:microsoft.com/office/officeart/2016/7/layout/BasicLinearProcessNumbered"/>
    <dgm:cxn modelId="{C4F58144-85F7-499C-9400-D5CB0130F931}" type="presParOf" srcId="{795FAF94-A72D-401A-BAAF-3E661456E6AD}" destId="{6A0CD2CB-B49D-4F4F-9407-67C1DA81DC72}" srcOrd="5" destOrd="0" presId="urn:microsoft.com/office/officeart/2016/7/layout/BasicLinearProcessNumbered"/>
    <dgm:cxn modelId="{846AFF4C-7C22-49C9-B4A1-799B9BDADCD6}" type="presParOf" srcId="{795FAF94-A72D-401A-BAAF-3E661456E6AD}" destId="{7E30716A-734B-4F64-BBDC-6913CA0141FC}" srcOrd="6" destOrd="0" presId="urn:microsoft.com/office/officeart/2016/7/layout/BasicLinearProcessNumbered"/>
    <dgm:cxn modelId="{335EE15C-7701-4325-AF8C-39673B6B07B1}" type="presParOf" srcId="{7E30716A-734B-4F64-BBDC-6913CA0141FC}" destId="{59070510-D330-4EC3-BA64-93AC872216D3}" srcOrd="0" destOrd="0" presId="urn:microsoft.com/office/officeart/2016/7/layout/BasicLinearProcessNumbered"/>
    <dgm:cxn modelId="{FED4B276-4D8F-4869-A3DE-26FAC6CD4279}" type="presParOf" srcId="{7E30716A-734B-4F64-BBDC-6913CA0141FC}" destId="{EF75EF27-12FA-403A-870E-F893F02ABB93}" srcOrd="1" destOrd="0" presId="urn:microsoft.com/office/officeart/2016/7/layout/BasicLinearProcessNumbered"/>
    <dgm:cxn modelId="{320F88C2-3738-4869-84F5-B58CD6B4E67D}" type="presParOf" srcId="{7E30716A-734B-4F64-BBDC-6913CA0141FC}" destId="{98343E81-13C9-4453-81EC-050843FEAAA9}" srcOrd="2" destOrd="0" presId="urn:microsoft.com/office/officeart/2016/7/layout/BasicLinearProcessNumbered"/>
    <dgm:cxn modelId="{6D28E6FC-2568-491B-A525-F642FDD34783}" type="presParOf" srcId="{7E30716A-734B-4F64-BBDC-6913CA0141FC}" destId="{62E76C88-9E53-4658-BF81-87EAD62A8C5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E8A60-BFF7-4653-BA69-AD99923FF884}">
      <dsp:nvSpPr>
        <dsp:cNvPr id="0" name=""/>
        <dsp:cNvSpPr/>
      </dsp:nvSpPr>
      <dsp:spPr>
        <a:xfrm>
          <a:off x="2819" y="145336"/>
          <a:ext cx="2237149" cy="313200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17" tIns="330200" rIns="174417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a share function that is view-only but allows </a:t>
          </a:r>
          <a:r>
            <a:rPr lang="en-US" sz="1700" kern="1200"/>
            <a:t>for commenting.</a:t>
          </a:r>
          <a:endParaRPr lang="en-US" sz="1700" kern="1200" dirty="0"/>
        </a:p>
      </dsp:txBody>
      <dsp:txXfrm>
        <a:off x="2819" y="1335500"/>
        <a:ext cx="2237149" cy="1879205"/>
      </dsp:txXfrm>
    </dsp:sp>
    <dsp:sp modelId="{FC80D55B-7586-4EF9-8BAB-C9286391B0DC}">
      <dsp:nvSpPr>
        <dsp:cNvPr id="0" name=""/>
        <dsp:cNvSpPr/>
      </dsp:nvSpPr>
      <dsp:spPr>
        <a:xfrm>
          <a:off x="651593" y="458537"/>
          <a:ext cx="939602" cy="93960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255" tIns="12700" rIns="73255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1</a:t>
          </a:r>
        </a:p>
      </dsp:txBody>
      <dsp:txXfrm>
        <a:off x="789195" y="596139"/>
        <a:ext cx="664398" cy="664398"/>
      </dsp:txXfrm>
    </dsp:sp>
    <dsp:sp modelId="{6A24C70E-6AF7-40EB-AB0A-42D33AE78117}">
      <dsp:nvSpPr>
        <dsp:cNvPr id="0" name=""/>
        <dsp:cNvSpPr/>
      </dsp:nvSpPr>
      <dsp:spPr>
        <a:xfrm>
          <a:off x="2819" y="3277274"/>
          <a:ext cx="2237149" cy="72"/>
        </a:xfrm>
        <a:prstGeom prst="rect">
          <a:avLst/>
        </a:prstGeom>
        <a:gradFill rotWithShape="0">
          <a:gsLst>
            <a:gs pos="0">
              <a:schemeClr val="accent2">
                <a:hueOff val="-2823674"/>
                <a:satOff val="129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2823674"/>
                <a:satOff val="129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823674"/>
              <a:satOff val="129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CED500-8624-4C3A-8D37-F6D20B6C1E47}">
      <dsp:nvSpPr>
        <dsp:cNvPr id="0" name=""/>
        <dsp:cNvSpPr/>
      </dsp:nvSpPr>
      <dsp:spPr>
        <a:xfrm>
          <a:off x="2463684" y="145336"/>
          <a:ext cx="2237149" cy="3132009"/>
        </a:xfrm>
        <a:prstGeom prst="rect">
          <a:avLst/>
        </a:prstGeom>
        <a:solidFill>
          <a:schemeClr val="accent2">
            <a:tint val="40000"/>
            <a:alpha val="90000"/>
            <a:hueOff val="-6868062"/>
            <a:satOff val="354"/>
            <a:lumOff val="18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6868062"/>
              <a:satOff val="354"/>
              <a:lumOff val="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17" tIns="330200" rIns="174417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Give users more account control.</a:t>
          </a:r>
        </a:p>
      </dsp:txBody>
      <dsp:txXfrm>
        <a:off x="2463684" y="1335500"/>
        <a:ext cx="2237149" cy="1879205"/>
      </dsp:txXfrm>
    </dsp:sp>
    <dsp:sp modelId="{6C8F6B56-F653-4137-9556-C55A718E80BB}">
      <dsp:nvSpPr>
        <dsp:cNvPr id="0" name=""/>
        <dsp:cNvSpPr/>
      </dsp:nvSpPr>
      <dsp:spPr>
        <a:xfrm>
          <a:off x="3112457" y="458537"/>
          <a:ext cx="939602" cy="939602"/>
        </a:xfrm>
        <a:prstGeom prst="ellipse">
          <a:avLst/>
        </a:prstGeom>
        <a:gradFill rotWithShape="0">
          <a:gsLst>
            <a:gs pos="0">
              <a:schemeClr val="accent2">
                <a:hueOff val="-5647349"/>
                <a:satOff val="257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5647349"/>
                <a:satOff val="257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647349"/>
              <a:satOff val="257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255" tIns="12700" rIns="73255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2</a:t>
          </a:r>
        </a:p>
      </dsp:txBody>
      <dsp:txXfrm>
        <a:off x="3250059" y="596139"/>
        <a:ext cx="664398" cy="664398"/>
      </dsp:txXfrm>
    </dsp:sp>
    <dsp:sp modelId="{419A454F-93C3-4AB1-925D-B4602832A262}">
      <dsp:nvSpPr>
        <dsp:cNvPr id="0" name=""/>
        <dsp:cNvSpPr/>
      </dsp:nvSpPr>
      <dsp:spPr>
        <a:xfrm>
          <a:off x="2463684" y="3277274"/>
          <a:ext cx="2237149" cy="72"/>
        </a:xfrm>
        <a:prstGeom prst="rect">
          <a:avLst/>
        </a:prstGeom>
        <a:gradFill rotWithShape="0">
          <a:gsLst>
            <a:gs pos="0">
              <a:schemeClr val="accent2">
                <a:hueOff val="-8471023"/>
                <a:satOff val="386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8471023"/>
                <a:satOff val="386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471023"/>
              <a:satOff val="386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4D2257-8B65-4136-B36B-783A4D593D51}">
      <dsp:nvSpPr>
        <dsp:cNvPr id="0" name=""/>
        <dsp:cNvSpPr/>
      </dsp:nvSpPr>
      <dsp:spPr>
        <a:xfrm>
          <a:off x="4924548" y="145336"/>
          <a:ext cx="2237149" cy="3132009"/>
        </a:xfrm>
        <a:prstGeom prst="rect">
          <a:avLst/>
        </a:prstGeom>
        <a:solidFill>
          <a:schemeClr val="accent2">
            <a:tint val="40000"/>
            <a:alpha val="90000"/>
            <a:hueOff val="-13736124"/>
            <a:satOff val="707"/>
            <a:lumOff val="37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3736124"/>
              <a:satOff val="707"/>
              <a:lumOff val="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17" tIns="330200" rIns="174417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Allow for more customization of personal journals.</a:t>
          </a:r>
        </a:p>
      </dsp:txBody>
      <dsp:txXfrm>
        <a:off x="4924548" y="1335500"/>
        <a:ext cx="2237149" cy="1879205"/>
      </dsp:txXfrm>
    </dsp:sp>
    <dsp:sp modelId="{1D5B58D0-0FB5-4C06-89A8-13D89968E863}">
      <dsp:nvSpPr>
        <dsp:cNvPr id="0" name=""/>
        <dsp:cNvSpPr/>
      </dsp:nvSpPr>
      <dsp:spPr>
        <a:xfrm>
          <a:off x="5573322" y="458537"/>
          <a:ext cx="939602" cy="939602"/>
        </a:xfrm>
        <a:prstGeom prst="ellipse">
          <a:avLst/>
        </a:prstGeom>
        <a:gradFill rotWithShape="0">
          <a:gsLst>
            <a:gs pos="0">
              <a:schemeClr val="accent2">
                <a:hueOff val="-11294698"/>
                <a:satOff val="515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1294698"/>
                <a:satOff val="515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294698"/>
              <a:satOff val="515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255" tIns="12700" rIns="73255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3</a:t>
          </a:r>
        </a:p>
      </dsp:txBody>
      <dsp:txXfrm>
        <a:off x="5710924" y="596139"/>
        <a:ext cx="664398" cy="664398"/>
      </dsp:txXfrm>
    </dsp:sp>
    <dsp:sp modelId="{5E6D271D-8D5D-451E-9A7A-FEE21CC18282}">
      <dsp:nvSpPr>
        <dsp:cNvPr id="0" name=""/>
        <dsp:cNvSpPr/>
      </dsp:nvSpPr>
      <dsp:spPr>
        <a:xfrm>
          <a:off x="4924548" y="3277274"/>
          <a:ext cx="2237149" cy="72"/>
        </a:xfrm>
        <a:prstGeom prst="rect">
          <a:avLst/>
        </a:prstGeom>
        <a:gradFill rotWithShape="0">
          <a:gsLst>
            <a:gs pos="0">
              <a:schemeClr val="accent2">
                <a:hueOff val="-14118373"/>
                <a:satOff val="644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4118373"/>
                <a:satOff val="644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4118373"/>
              <a:satOff val="644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070510-D330-4EC3-BA64-93AC872216D3}">
      <dsp:nvSpPr>
        <dsp:cNvPr id="0" name=""/>
        <dsp:cNvSpPr/>
      </dsp:nvSpPr>
      <dsp:spPr>
        <a:xfrm>
          <a:off x="7385413" y="145336"/>
          <a:ext cx="2237149" cy="3132009"/>
        </a:xfrm>
        <a:prstGeom prst="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17" tIns="330200" rIns="174417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 simple photo editing capabilities.</a:t>
          </a:r>
        </a:p>
      </dsp:txBody>
      <dsp:txXfrm>
        <a:off x="7385413" y="1335500"/>
        <a:ext cx="2237149" cy="1879205"/>
      </dsp:txXfrm>
    </dsp:sp>
    <dsp:sp modelId="{EF75EF27-12FA-403A-870E-F893F02ABB93}">
      <dsp:nvSpPr>
        <dsp:cNvPr id="0" name=""/>
        <dsp:cNvSpPr/>
      </dsp:nvSpPr>
      <dsp:spPr>
        <a:xfrm>
          <a:off x="8034186" y="458537"/>
          <a:ext cx="939602" cy="939602"/>
        </a:xfrm>
        <a:prstGeom prst="ellipse">
          <a:avLst/>
        </a:prstGeom>
        <a:gradFill rotWithShape="0">
          <a:gsLst>
            <a:gs pos="0">
              <a:schemeClr val="accent2">
                <a:hueOff val="-16942046"/>
                <a:satOff val="772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6942046"/>
                <a:satOff val="772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6942046"/>
              <a:satOff val="772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255" tIns="12700" rIns="73255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4</a:t>
          </a:r>
        </a:p>
      </dsp:txBody>
      <dsp:txXfrm>
        <a:off x="8171788" y="596139"/>
        <a:ext cx="664398" cy="664398"/>
      </dsp:txXfrm>
    </dsp:sp>
    <dsp:sp modelId="{98343E81-13C9-4453-81EC-050843FEAAA9}">
      <dsp:nvSpPr>
        <dsp:cNvPr id="0" name=""/>
        <dsp:cNvSpPr/>
      </dsp:nvSpPr>
      <dsp:spPr>
        <a:xfrm>
          <a:off x="7385413" y="3277274"/>
          <a:ext cx="2237149" cy="72"/>
        </a:xfrm>
        <a:prstGeom prst="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874152-028B-486A-9CCC-467A5536A7DC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4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522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247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744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243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026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009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D5E59DB-4C5A-44A3-897C-FF6803F94296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31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9F6B6E0-E0F8-4800-BD74-7D33DFE5ED7E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8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2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8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3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2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3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2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5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183DE74-4CAD-4852-95E7-A055FD779420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6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alty-forest-28898.herokuapp.com/logi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jorgegarit/ice-blaz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8420" y="1370143"/>
            <a:ext cx="6391270" cy="4157446"/>
          </a:xfrm>
        </p:spPr>
        <p:txBody>
          <a:bodyPr anchor="ctr">
            <a:normAutofit/>
          </a:bodyPr>
          <a:lstStyle/>
          <a:p>
            <a:r>
              <a:rPr lang="en-US" sz="9600" b="1" dirty="0">
                <a:solidFill>
                  <a:schemeClr val="tx1"/>
                </a:solidFill>
                <a:latin typeface="+mn-lt"/>
              </a:rPr>
              <a:t>JOURNIFY</a:t>
            </a:r>
            <a:br>
              <a:rPr lang="en-US" sz="9600" b="1" dirty="0">
                <a:solidFill>
                  <a:schemeClr val="tx1"/>
                </a:solidFill>
                <a:latin typeface="+mn-lt"/>
              </a:rPr>
            </a:br>
            <a:r>
              <a:rPr lang="en-US" sz="9600" b="1" dirty="0">
                <a:solidFill>
                  <a:schemeClr val="tx1"/>
                </a:solidFill>
                <a:latin typeface="+mn-lt"/>
              </a:rPr>
              <a:t> _mobile_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861" y="1370143"/>
            <a:ext cx="2913091" cy="4157446"/>
          </a:xfrm>
        </p:spPr>
        <p:txBody>
          <a:bodyPr anchor="ctr">
            <a:normAutofit/>
          </a:bodyPr>
          <a:lstStyle/>
          <a:p>
            <a:pPr algn="r"/>
            <a:r>
              <a:rPr lang="en-US" sz="2400" dirty="0"/>
              <a:t>Ice Breakers Project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A journal for every journey…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Our concept for JOURNIFY was a photo album creation site that keeps your private life private.</a:t>
            </a:r>
          </a:p>
          <a:p>
            <a:r>
              <a:rPr lang="en-US" sz="2000" dirty="0"/>
              <a:t>While digital media tends to push a focus on sharing perfect pictures with a wide audience, we wanted to create a safe platform to document important life events.</a:t>
            </a:r>
          </a:p>
          <a:p>
            <a:r>
              <a:rPr lang="en-US" sz="2000" dirty="0"/>
              <a:t>Our target audience is families who are concerned with professional and personal security.</a:t>
            </a:r>
          </a:p>
        </p:txBody>
      </p:sp>
    </p:spTree>
    <p:extLst>
      <p:ext uri="{BB962C8B-B14F-4D97-AF65-F5344CB8AC3E}">
        <p14:creationId xmlns:p14="http://schemas.microsoft.com/office/powerpoint/2010/main" val="96764963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591E-30C0-E1AC-3ECF-BA738D55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295400"/>
            <a:ext cx="3026156" cy="2320319"/>
          </a:xfrm>
        </p:spPr>
        <p:txBody>
          <a:bodyPr/>
          <a:lstStyle/>
          <a:p>
            <a:r>
              <a:rPr lang="en-US" sz="4000" dirty="0"/>
              <a:t>Front-End and Design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2042A1C-6EFA-57BF-EC04-89E6C44FA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for JOURNIFY’s design was a bright-yet-rustic color palette combined with wide fonts to create a sense of familiar calm.</a:t>
            </a:r>
          </a:p>
          <a:p>
            <a:r>
              <a:rPr lang="en-US" dirty="0"/>
              <a:t>We added new features to consolidate the app into a single page, making it ideal for our mobile users.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22776F1-3502-D649-4F19-9ED315B36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704560"/>
            <a:ext cx="2793158" cy="2320319"/>
          </a:xfrm>
        </p:spPr>
        <p:txBody>
          <a:bodyPr>
            <a:normAutofit/>
          </a:bodyPr>
          <a:lstStyle/>
          <a:p>
            <a:r>
              <a:rPr lang="en-US" sz="1800" dirty="0"/>
              <a:t>Victoria David and Jacky </a:t>
            </a:r>
            <a:r>
              <a:rPr lang="en-US" sz="1800" dirty="0" err="1"/>
              <a:t>Turnmeyer</a:t>
            </a:r>
            <a:endParaRPr lang="en-US" sz="1800" dirty="0"/>
          </a:p>
        </p:txBody>
      </p:sp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5D9696F5-94D9-997F-76BA-D2381D82A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88" y="4549386"/>
            <a:ext cx="16192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4859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AA72-72FC-A700-4C54-89A00087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0C416-035D-0451-F492-0E3006912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2161683"/>
          </a:xfrm>
        </p:spPr>
        <p:txBody>
          <a:bodyPr/>
          <a:lstStyle/>
          <a:p>
            <a:r>
              <a:rPr lang="en-US" dirty="0"/>
              <a:t>Lindsay </a:t>
            </a:r>
            <a:r>
              <a:rPr lang="en-US" dirty="0" err="1"/>
              <a:t>Libhart</a:t>
            </a:r>
            <a:endParaRPr lang="en-US" dirty="0"/>
          </a:p>
          <a:p>
            <a:r>
              <a:rPr lang="en-US" dirty="0"/>
              <a:t>Michael Jordan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75E4C1-E8E7-E322-2091-74BEEE749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8712" y="3429000"/>
            <a:ext cx="4825159" cy="2566115"/>
          </a:xfrm>
        </p:spPr>
        <p:txBody>
          <a:bodyPr>
            <a:normAutofit/>
          </a:bodyPr>
          <a:lstStyle/>
          <a:p>
            <a:r>
              <a:rPr lang="en-US" dirty="0"/>
              <a:t>Lindsay was responsible for the server-side conversions based on previous class modules, primarily the database conversion</a:t>
            </a:r>
          </a:p>
          <a:p>
            <a:r>
              <a:rPr lang="en-US" dirty="0"/>
              <a:t>Stripe donation functionality was handled by Mike</a:t>
            </a:r>
          </a:p>
        </p:txBody>
      </p:sp>
    </p:spTree>
    <p:extLst>
      <p:ext uri="{BB962C8B-B14F-4D97-AF65-F5344CB8AC3E}">
        <p14:creationId xmlns:p14="http://schemas.microsoft.com/office/powerpoint/2010/main" val="302606761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ACBBF-1F91-0C89-04FF-A701A8FE7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405" y="2099733"/>
            <a:ext cx="8825658" cy="267764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your JOURNIFY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C1B5A-2944-5B74-0CB1-8ADE0A385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Stay tuned for the demo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928260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8C64C8-53DC-1877-3075-ACB5D6C7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Development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7BEC00-FCC2-C503-7D57-DCDC4C7663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612265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7890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0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4" name="Rectangle 14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5" name="Group 1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8" name="Rectangle 1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5ACBBF-1F91-0C89-04FF-A701A8FE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https://salty-forest-28898.herokuapp.com/login</a:t>
            </a:r>
            <a:endParaRPr lang="en-US" sz="3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C1B5A-2944-5B74-0CB1-8ADE0A385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cap="all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sz="2000" cap="all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xunvyre/ice-breakers</a:t>
            </a:r>
          </a:p>
        </p:txBody>
      </p:sp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874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6D5668-1971-40BB-BC7C-94C9B101AAB7}">
  <ds:schemaRefs>
    <ds:schemaRef ds:uri="71af3243-3dd4-4a8d-8c0d-dd76da1f02a5"/>
    <ds:schemaRef ds:uri="16c05727-aa75-4e4a-9b5f-8a80a1165891"/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253</TotalTime>
  <Words>221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JOURNIFY  _mobile_</vt:lpstr>
      <vt:lpstr>A journal for every journey…</vt:lpstr>
      <vt:lpstr>Front-End and Design</vt:lpstr>
      <vt:lpstr>Back-End Development</vt:lpstr>
      <vt:lpstr>your JOURNIFY</vt:lpstr>
      <vt:lpstr>Future Development</vt:lpstr>
      <vt:lpstr>https://salty-forest-28898.herokuapp.com/login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sleepspace</dc:title>
  <dc:creator>Victoria David</dc:creator>
  <cp:lastModifiedBy>Victoria David</cp:lastModifiedBy>
  <cp:revision>10</cp:revision>
  <dcterms:created xsi:type="dcterms:W3CDTF">2022-07-25T03:04:17Z</dcterms:created>
  <dcterms:modified xsi:type="dcterms:W3CDTF">2022-11-17T23:50:42Z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