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A786ECD-9641-40F2-82DA-6996A117048B}" type="datetimeFigureOut">
              <a:rPr lang="en-US" smtClean="0"/>
              <a:pPr/>
              <a:t>5/26/2013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F119FA5-AAC2-4AD9-8299-3B9ED7562F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6ECD-9641-40F2-82DA-6996A117048B}" type="datetimeFigureOut">
              <a:rPr lang="en-US" smtClean="0"/>
              <a:pPr/>
              <a:t>5/26/2013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9FA5-AAC2-4AD9-8299-3B9ED7562F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6ECD-9641-40F2-82DA-6996A117048B}" type="datetimeFigureOut">
              <a:rPr lang="en-US" smtClean="0"/>
              <a:pPr/>
              <a:t>5/26/2013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9FA5-AAC2-4AD9-8299-3B9ED7562F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6ECD-9641-40F2-82DA-6996A117048B}" type="datetimeFigureOut">
              <a:rPr lang="en-US" smtClean="0"/>
              <a:pPr/>
              <a:t>5/26/2013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9FA5-AAC2-4AD9-8299-3B9ED7562F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6ECD-9641-40F2-82DA-6996A117048B}" type="datetimeFigureOut">
              <a:rPr lang="en-US" smtClean="0"/>
              <a:pPr/>
              <a:t>5/26/2013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9FA5-AAC2-4AD9-8299-3B9ED7562F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6ECD-9641-40F2-82DA-6996A117048B}" type="datetimeFigureOut">
              <a:rPr lang="en-US" smtClean="0"/>
              <a:pPr/>
              <a:t>5/26/2013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9FA5-AAC2-4AD9-8299-3B9ED7562F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786ECD-9641-40F2-82DA-6996A117048B}" type="datetimeFigureOut">
              <a:rPr lang="en-US" smtClean="0"/>
              <a:pPr/>
              <a:t>5/26/2013</a:t>
            </a:fld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F119FA5-AAC2-4AD9-8299-3B9ED7562F2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A786ECD-9641-40F2-82DA-6996A117048B}" type="datetimeFigureOut">
              <a:rPr lang="en-US" smtClean="0"/>
              <a:pPr/>
              <a:t>5/26/2013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F119FA5-AAC2-4AD9-8299-3B9ED7562F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6ECD-9641-40F2-82DA-6996A117048B}" type="datetimeFigureOut">
              <a:rPr lang="en-US" smtClean="0"/>
              <a:pPr/>
              <a:t>5/26/2013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9FA5-AAC2-4AD9-8299-3B9ED7562F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6ECD-9641-40F2-82DA-6996A117048B}" type="datetimeFigureOut">
              <a:rPr lang="en-US" smtClean="0"/>
              <a:pPr/>
              <a:t>5/26/2013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9FA5-AAC2-4AD9-8299-3B9ED7562F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6ECD-9641-40F2-82DA-6996A117048B}" type="datetimeFigureOut">
              <a:rPr lang="en-US" smtClean="0"/>
              <a:pPr/>
              <a:t>5/26/2013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9FA5-AAC2-4AD9-8299-3B9ED7562F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A786ECD-9641-40F2-82DA-6996A117048B}" type="datetimeFigureOut">
              <a:rPr lang="en-US" smtClean="0"/>
              <a:pPr/>
              <a:t>5/26/2013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F119FA5-AAC2-4AD9-8299-3B9ED7562F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Analysis and Design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Network Simulator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Overview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77344" t="17813" r="2148" b="25937"/>
          <a:stretch>
            <a:fillRect/>
          </a:stretch>
        </p:blipFill>
        <p:spPr bwMode="auto">
          <a:xfrm>
            <a:off x="1214414" y="2285992"/>
            <a:ext cx="2500298" cy="428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14282" y="2571768"/>
            <a:ext cx="1714512" cy="7858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Request Dispatcher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786050" y="1143008"/>
            <a:ext cx="1000132" cy="1000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Router 1</a:t>
            </a:r>
            <a:endParaRPr lang="en-GB" sz="1200" dirty="0"/>
          </a:p>
        </p:txBody>
      </p:sp>
      <p:sp>
        <p:nvSpPr>
          <p:cNvPr id="8" name="Oval 7"/>
          <p:cNvSpPr/>
          <p:nvPr/>
        </p:nvSpPr>
        <p:spPr>
          <a:xfrm>
            <a:off x="2714612" y="3857652"/>
            <a:ext cx="1000132" cy="10001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Router 2</a:t>
            </a:r>
            <a:endParaRPr lang="en-GB" sz="1200" dirty="0"/>
          </a:p>
        </p:txBody>
      </p:sp>
      <p:cxnSp>
        <p:nvCxnSpPr>
          <p:cNvPr id="10" name="Straight Arrow Connector 9"/>
          <p:cNvCxnSpPr>
            <a:stCxn id="6" idx="3"/>
            <a:endCxn id="7" idx="2"/>
          </p:cNvCxnSpPr>
          <p:nvPr/>
        </p:nvCxnSpPr>
        <p:spPr>
          <a:xfrm flipV="1">
            <a:off x="1928794" y="1643074"/>
            <a:ext cx="857256" cy="1321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2"/>
          </p:cNvCxnSpPr>
          <p:nvPr/>
        </p:nvCxnSpPr>
        <p:spPr>
          <a:xfrm>
            <a:off x="1928794" y="2964677"/>
            <a:ext cx="785818" cy="1393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643042" y="3568498"/>
            <a:ext cx="1285884" cy="28913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 smtClean="0"/>
              <a:t>Req</a:t>
            </a:r>
            <a:r>
              <a:rPr lang="en-GB" sz="1100" dirty="0" smtClean="0"/>
              <a:t> 2 </a:t>
            </a:r>
            <a:r>
              <a:rPr lang="en-GB" sz="1100" dirty="0" smtClean="0"/>
              <a:t>source = 2</a:t>
            </a:r>
            <a:endParaRPr lang="en-GB" sz="1100" dirty="0"/>
          </a:p>
        </p:txBody>
      </p:sp>
      <p:sp>
        <p:nvSpPr>
          <p:cNvPr id="15" name="Oval 14"/>
          <p:cNvSpPr/>
          <p:nvPr/>
        </p:nvSpPr>
        <p:spPr>
          <a:xfrm>
            <a:off x="5000628" y="1143008"/>
            <a:ext cx="571504" cy="5715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500562" y="2571768"/>
            <a:ext cx="785818" cy="7858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643570" y="3786214"/>
            <a:ext cx="428628" cy="4286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/>
          <p:cNvCxnSpPr>
            <a:stCxn id="7" idx="6"/>
            <a:endCxn id="15" idx="2"/>
          </p:cNvCxnSpPr>
          <p:nvPr/>
        </p:nvCxnSpPr>
        <p:spPr>
          <a:xfrm flipV="1">
            <a:off x="3786182" y="1428760"/>
            <a:ext cx="1214446" cy="2143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4"/>
            <a:endCxn id="16" idx="0"/>
          </p:cNvCxnSpPr>
          <p:nvPr/>
        </p:nvCxnSpPr>
        <p:spPr>
          <a:xfrm rot="5400000">
            <a:off x="4661298" y="1946686"/>
            <a:ext cx="857256" cy="3929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7"/>
            <a:endCxn id="17" idx="2"/>
          </p:cNvCxnSpPr>
          <p:nvPr/>
        </p:nvCxnSpPr>
        <p:spPr>
          <a:xfrm rot="5400000" flipH="1" flipV="1">
            <a:off x="4604129" y="2964677"/>
            <a:ext cx="3590" cy="20752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5"/>
            <a:endCxn id="17" idx="1"/>
          </p:cNvCxnSpPr>
          <p:nvPr/>
        </p:nvCxnSpPr>
        <p:spPr>
          <a:xfrm rot="16200000" flipH="1">
            <a:off x="5135581" y="3278224"/>
            <a:ext cx="606479" cy="5350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0"/>
            <a:endCxn id="7" idx="4"/>
          </p:cNvCxnSpPr>
          <p:nvPr/>
        </p:nvCxnSpPr>
        <p:spPr>
          <a:xfrm rot="5400000" flipH="1" flipV="1">
            <a:off x="2393141" y="2964677"/>
            <a:ext cx="1714512" cy="714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214810" y="5214974"/>
            <a:ext cx="785818" cy="1071546"/>
            <a:chOff x="4214810" y="5786454"/>
            <a:chExt cx="785818" cy="1071546"/>
          </a:xfrm>
        </p:grpSpPr>
        <p:pic>
          <p:nvPicPr>
            <p:cNvPr id="32" name="Picture 31" descr="Objects-Timer-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6248" y="5786454"/>
              <a:ext cx="714380" cy="71438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4214810" y="6488668"/>
              <a:ext cx="739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Ticker</a:t>
              </a:r>
              <a:endParaRPr lang="en-GB" dirty="0"/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1714480" y="2143140"/>
            <a:ext cx="1214446" cy="2891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 smtClean="0"/>
              <a:t>Req</a:t>
            </a:r>
            <a:r>
              <a:rPr lang="en-GB" sz="1100" dirty="0" smtClean="0"/>
              <a:t> 1 </a:t>
            </a:r>
            <a:r>
              <a:rPr lang="en-GB" sz="1100" dirty="0" smtClean="0"/>
              <a:t>source = 1</a:t>
            </a:r>
            <a:endParaRPr lang="en-GB" sz="1100" dirty="0"/>
          </a:p>
        </p:txBody>
      </p:sp>
      <p:cxnSp>
        <p:nvCxnSpPr>
          <p:cNvPr id="40" name="Shape 39"/>
          <p:cNvCxnSpPr>
            <a:stCxn id="6" idx="2"/>
          </p:cNvCxnSpPr>
          <p:nvPr/>
        </p:nvCxnSpPr>
        <p:spPr>
          <a:xfrm rot="16200000" flipH="1">
            <a:off x="1571604" y="2857520"/>
            <a:ext cx="2214578" cy="3214710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42976" y="5214974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For dispatching</a:t>
            </a:r>
            <a:endParaRPr lang="en-GB" dirty="0"/>
          </a:p>
        </p:txBody>
      </p:sp>
      <p:sp>
        <p:nvSpPr>
          <p:cNvPr id="24" name="Rounded Rectangle 23"/>
          <p:cNvSpPr/>
          <p:nvPr/>
        </p:nvSpPr>
        <p:spPr>
          <a:xfrm>
            <a:off x="7215206" y="2571768"/>
            <a:ext cx="1714512" cy="7858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Response</a:t>
            </a:r>
          </a:p>
          <a:p>
            <a:pPr algn="ctr"/>
            <a:r>
              <a:rPr lang="en-GB" dirty="0" smtClean="0"/>
              <a:t>Manager</a:t>
            </a:r>
            <a:endParaRPr lang="en-GB" dirty="0"/>
          </a:p>
        </p:txBody>
      </p:sp>
      <p:cxnSp>
        <p:nvCxnSpPr>
          <p:cNvPr id="28" name="Shape 27"/>
          <p:cNvCxnSpPr>
            <a:stCxn id="24" idx="2"/>
          </p:cNvCxnSpPr>
          <p:nvPr/>
        </p:nvCxnSpPr>
        <p:spPr>
          <a:xfrm rot="5400000">
            <a:off x="5429256" y="2928958"/>
            <a:ext cx="2214578" cy="3071834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00826" y="5202832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For releasing</a:t>
            </a:r>
            <a:endParaRPr lang="en-GB" dirty="0"/>
          </a:p>
        </p:txBody>
      </p:sp>
      <p:cxnSp>
        <p:nvCxnSpPr>
          <p:cNvPr id="31" name="Shape 30"/>
          <p:cNvCxnSpPr>
            <a:stCxn id="8" idx="4"/>
            <a:endCxn id="24" idx="1"/>
          </p:cNvCxnSpPr>
          <p:nvPr/>
        </p:nvCxnSpPr>
        <p:spPr>
          <a:xfrm rot="5400000" flipH="1" flipV="1">
            <a:off x="4268388" y="1910967"/>
            <a:ext cx="1893107" cy="4000528"/>
          </a:xfrm>
          <a:prstGeom prst="bentConnector4">
            <a:avLst>
              <a:gd name="adj1" fmla="val -12075"/>
              <a:gd name="adj2" fmla="val 89731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7" idx="0"/>
            <a:endCxn id="24" idx="1"/>
          </p:cNvCxnSpPr>
          <p:nvPr/>
        </p:nvCxnSpPr>
        <p:spPr>
          <a:xfrm rot="16200000" flipH="1">
            <a:off x="4339826" y="89297"/>
            <a:ext cx="1821669" cy="3929090"/>
          </a:xfrm>
          <a:prstGeom prst="bentConnector4">
            <a:avLst>
              <a:gd name="adj1" fmla="val -9014"/>
              <a:gd name="adj2" fmla="val 8947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429124" y="782392"/>
            <a:ext cx="1214446" cy="28915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Response 1</a:t>
            </a:r>
            <a:endParaRPr lang="en-GB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4429124" y="4857760"/>
            <a:ext cx="1214446" cy="28915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Response 2</a:t>
            </a:r>
            <a:endParaRPr lang="en-GB" sz="1200" dirty="0"/>
          </a:p>
        </p:txBody>
      </p:sp>
      <p:cxnSp>
        <p:nvCxnSpPr>
          <p:cNvPr id="53" name="Shape 52"/>
          <p:cNvCxnSpPr>
            <a:stCxn id="24" idx="3"/>
            <a:endCxn id="6" idx="1"/>
          </p:cNvCxnSpPr>
          <p:nvPr/>
        </p:nvCxnSpPr>
        <p:spPr>
          <a:xfrm flipH="1">
            <a:off x="214282" y="2964677"/>
            <a:ext cx="8715436" cy="1588"/>
          </a:xfrm>
          <a:prstGeom prst="bentConnector5">
            <a:avLst>
              <a:gd name="adj1" fmla="val -1736"/>
              <a:gd name="adj2" fmla="val 217560584"/>
              <a:gd name="adj3" fmla="val 101736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39703" y="642939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Reroute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071538" y="2714620"/>
            <a:ext cx="2214578" cy="1714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Network Components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428992" y="2714620"/>
            <a:ext cx="2214578" cy="1714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Routing Components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5786446" y="2714620"/>
            <a:ext cx="2214578" cy="1714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Simulator Components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Include all network models such as: Link, Node, Topology.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214686"/>
            <a:ext cx="15525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3214686"/>
            <a:ext cx="15525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3214686"/>
            <a:ext cx="15525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Routing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Include two subcomponents.</a:t>
            </a:r>
          </a:p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2214546" y="3071810"/>
            <a:ext cx="1714512" cy="11614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Algorithms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2285984" y="5286388"/>
            <a:ext cx="1643074" cy="11614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Routing Strategy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214282" y="3929066"/>
            <a:ext cx="2214578" cy="1714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Routing Components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143372" y="3071810"/>
            <a:ext cx="4714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Include all algorithms that used for routing strategy such as: Breadth First Search, </a:t>
            </a:r>
            <a:r>
              <a:rPr lang="en-GB" dirty="0" err="1" smtClean="0"/>
              <a:t>Dijkstra</a:t>
            </a:r>
            <a:r>
              <a:rPr lang="en-GB" dirty="0" smtClean="0"/>
              <a:t>, Ford Fulkerson ... etc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214810" y="5500702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Include all routing strategy, such as MHA. MIRA, DORA … etc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Routing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Algorithms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3143248"/>
            <a:ext cx="15525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143248"/>
            <a:ext cx="15525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Simulator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Include all simulator objects such as: Router, </a:t>
            </a:r>
            <a:r>
              <a:rPr lang="en-GB" dirty="0" err="1" smtClean="0"/>
              <a:t>RequestDispatcher</a:t>
            </a:r>
            <a:r>
              <a:rPr lang="en-GB" dirty="0" smtClean="0"/>
              <a:t>, Ticker … 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6417" y="3519510"/>
            <a:ext cx="15525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5243" y="3305196"/>
            <a:ext cx="15525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05507" y="3448072"/>
            <a:ext cx="15525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572264" y="4857760"/>
            <a:ext cx="2214578" cy="1714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Network Components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4929190" y="1285860"/>
            <a:ext cx="2214578" cy="1714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Routing Components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57158" y="1285860"/>
            <a:ext cx="2214578" cy="1714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Simulator Components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6786578" y="714356"/>
            <a:ext cx="1714512" cy="11614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Algorithms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6858016" y="2643182"/>
            <a:ext cx="1643074" cy="11614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Routing Strategy</a:t>
            </a:r>
            <a:endParaRPr lang="en-GB" dirty="0"/>
          </a:p>
        </p:txBody>
      </p:sp>
      <p:cxnSp>
        <p:nvCxnSpPr>
          <p:cNvPr id="10" name="Shape 9"/>
          <p:cNvCxnSpPr>
            <a:stCxn id="8" idx="2"/>
            <a:endCxn id="4" idx="0"/>
          </p:cNvCxnSpPr>
          <p:nvPr/>
        </p:nvCxnSpPr>
        <p:spPr>
          <a:xfrm rot="5400000">
            <a:off x="7152986" y="4331192"/>
            <a:ext cx="1053135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  <a:endCxn id="5" idx="1"/>
          </p:cNvCxnSpPr>
          <p:nvPr/>
        </p:nvCxnSpPr>
        <p:spPr>
          <a:xfrm>
            <a:off x="2571736" y="2143116"/>
            <a:ext cx="235745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3"/>
            <a:endCxn id="7" idx="3"/>
          </p:cNvCxnSpPr>
          <p:nvPr/>
        </p:nvCxnSpPr>
        <p:spPr>
          <a:xfrm flipV="1">
            <a:off x="8501090" y="1295078"/>
            <a:ext cx="1588" cy="1928826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43306" y="178592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8786842" y="20716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7358082" y="41433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9" name="Oval 28"/>
          <p:cNvSpPr/>
          <p:nvPr/>
        </p:nvSpPr>
        <p:spPr>
          <a:xfrm>
            <a:off x="1857356" y="5072074"/>
            <a:ext cx="1571636" cy="1493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Simulate</a:t>
            </a:r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3857620" y="5072074"/>
            <a:ext cx="1571636" cy="1493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</a:t>
            </a:r>
            <a:endParaRPr lang="en-GB" dirty="0"/>
          </a:p>
        </p:txBody>
      </p:sp>
      <p:cxnSp>
        <p:nvCxnSpPr>
          <p:cNvPr id="32" name="Shape 31"/>
          <p:cNvCxnSpPr>
            <a:stCxn id="29" idx="2"/>
            <a:endCxn id="6" idx="2"/>
          </p:cNvCxnSpPr>
          <p:nvPr/>
        </p:nvCxnSpPr>
        <p:spPr>
          <a:xfrm rot="10800000">
            <a:off x="1464448" y="3000373"/>
            <a:ext cx="392909" cy="281822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30" idx="6"/>
            <a:endCxn id="5" idx="2"/>
          </p:cNvCxnSpPr>
          <p:nvPr/>
        </p:nvCxnSpPr>
        <p:spPr>
          <a:xfrm flipV="1">
            <a:off x="5429256" y="3000372"/>
            <a:ext cx="607223" cy="281822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Notched Right Arrow 37"/>
          <p:cNvSpPr/>
          <p:nvPr/>
        </p:nvSpPr>
        <p:spPr>
          <a:xfrm rot="5400000">
            <a:off x="2393141" y="4393413"/>
            <a:ext cx="500066" cy="57150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Notched Right Arrow 38"/>
          <p:cNvSpPr/>
          <p:nvPr/>
        </p:nvSpPr>
        <p:spPr>
          <a:xfrm rot="5400000">
            <a:off x="4321967" y="4393413"/>
            <a:ext cx="500066" cy="57150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Relationship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179</TotalTime>
  <Words>136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</vt:lpstr>
      <vt:lpstr>Analysis and Design</vt:lpstr>
      <vt:lpstr>Slide 2</vt:lpstr>
      <vt:lpstr>Components</vt:lpstr>
      <vt:lpstr>Network Components</vt:lpstr>
      <vt:lpstr>Routing Components</vt:lpstr>
      <vt:lpstr>Routing Components</vt:lpstr>
      <vt:lpstr>Simulator Components</vt:lpstr>
      <vt:lpstr>Slide 8</vt:lpstr>
      <vt:lpstr>Relationship</vt:lpstr>
      <vt:lpstr>Project Overview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Design</dc:title>
  <dc:creator>nnn</dc:creator>
  <cp:lastModifiedBy>nnn</cp:lastModifiedBy>
  <cp:revision>19</cp:revision>
  <dcterms:created xsi:type="dcterms:W3CDTF">2013-05-09T09:32:39Z</dcterms:created>
  <dcterms:modified xsi:type="dcterms:W3CDTF">2013-05-25T17:31:58Z</dcterms:modified>
</cp:coreProperties>
</file>