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69E9E-4DFC-4C0F-AD66-14EB13E8E704}" type="datetimeFigureOut">
              <a:rPr lang="vi-VN" smtClean="0"/>
              <a:t>16/09/2013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0822-36EA-46C6-9E3C-9847AF52240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83655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69E9E-4DFC-4C0F-AD66-14EB13E8E704}" type="datetimeFigureOut">
              <a:rPr lang="vi-VN" smtClean="0"/>
              <a:t>16/09/2013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0822-36EA-46C6-9E3C-9847AF52240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67359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69E9E-4DFC-4C0F-AD66-14EB13E8E704}" type="datetimeFigureOut">
              <a:rPr lang="vi-VN" smtClean="0"/>
              <a:t>16/09/2013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0822-36EA-46C6-9E3C-9847AF52240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6195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69E9E-4DFC-4C0F-AD66-14EB13E8E704}" type="datetimeFigureOut">
              <a:rPr lang="vi-VN" smtClean="0"/>
              <a:t>16/09/2013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0822-36EA-46C6-9E3C-9847AF52240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53640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69E9E-4DFC-4C0F-AD66-14EB13E8E704}" type="datetimeFigureOut">
              <a:rPr lang="vi-VN" smtClean="0"/>
              <a:t>16/09/2013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0822-36EA-46C6-9E3C-9847AF52240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99485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69E9E-4DFC-4C0F-AD66-14EB13E8E704}" type="datetimeFigureOut">
              <a:rPr lang="vi-VN" smtClean="0"/>
              <a:t>16/09/2013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0822-36EA-46C6-9E3C-9847AF52240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1673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69E9E-4DFC-4C0F-AD66-14EB13E8E704}" type="datetimeFigureOut">
              <a:rPr lang="vi-VN" smtClean="0"/>
              <a:t>16/09/2013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0822-36EA-46C6-9E3C-9847AF52240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1845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69E9E-4DFC-4C0F-AD66-14EB13E8E704}" type="datetimeFigureOut">
              <a:rPr lang="vi-VN" smtClean="0"/>
              <a:t>16/09/2013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0822-36EA-46C6-9E3C-9847AF52240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1248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69E9E-4DFC-4C0F-AD66-14EB13E8E704}" type="datetimeFigureOut">
              <a:rPr lang="vi-VN" smtClean="0"/>
              <a:t>16/09/2013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0822-36EA-46C6-9E3C-9847AF52240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37961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69E9E-4DFC-4C0F-AD66-14EB13E8E704}" type="datetimeFigureOut">
              <a:rPr lang="vi-VN" smtClean="0"/>
              <a:t>16/09/2013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0822-36EA-46C6-9E3C-9847AF52240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20941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69E9E-4DFC-4C0F-AD66-14EB13E8E704}" type="datetimeFigureOut">
              <a:rPr lang="vi-VN" smtClean="0"/>
              <a:t>16/09/2013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0822-36EA-46C6-9E3C-9847AF52240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1420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69E9E-4DFC-4C0F-AD66-14EB13E8E704}" type="datetimeFigureOut">
              <a:rPr lang="vi-VN" smtClean="0"/>
              <a:t>16/09/2013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60822-36EA-46C6-9E3C-9847AF52240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90524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240213" y="800100"/>
            <a:ext cx="2882900" cy="698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Component</a:t>
            </a:r>
            <a:endParaRPr lang="vi-VN" dirty="0"/>
          </a:p>
        </p:txBody>
      </p:sp>
      <p:sp>
        <p:nvSpPr>
          <p:cNvPr id="6" name="Rounded Rectangle 5"/>
          <p:cNvSpPr/>
          <p:nvPr/>
        </p:nvSpPr>
        <p:spPr>
          <a:xfrm>
            <a:off x="4240213" y="5067300"/>
            <a:ext cx="2882900" cy="698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Simulator Component</a:t>
            </a:r>
            <a:endParaRPr lang="vi-VN" dirty="0"/>
          </a:p>
        </p:txBody>
      </p:sp>
      <p:grpSp>
        <p:nvGrpSpPr>
          <p:cNvPr id="10" name="Group 9"/>
          <p:cNvGrpSpPr/>
          <p:nvPr/>
        </p:nvGrpSpPr>
        <p:grpSpPr>
          <a:xfrm>
            <a:off x="4240213" y="1873250"/>
            <a:ext cx="4765675" cy="2819400"/>
            <a:chOff x="566738" y="1612900"/>
            <a:chExt cx="4765675" cy="2819400"/>
          </a:xfrm>
        </p:grpSpPr>
        <p:sp>
          <p:nvSpPr>
            <p:cNvPr id="4" name="Rounded Rectangle 3"/>
            <p:cNvSpPr/>
            <p:nvPr/>
          </p:nvSpPr>
          <p:spPr>
            <a:xfrm>
              <a:off x="566738" y="1612900"/>
              <a:ext cx="2882900" cy="2819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Routing Component</a:t>
              </a:r>
              <a:endParaRPr lang="vi-VN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719388" y="1828800"/>
              <a:ext cx="2197100" cy="6985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Common Algorithms</a:t>
              </a:r>
              <a:endParaRPr lang="vi-VN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135313" y="2660650"/>
              <a:ext cx="2197100" cy="6985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Common Objects</a:t>
              </a:r>
              <a:endParaRPr lang="vi-VN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700338" y="3492500"/>
              <a:ext cx="2197100" cy="6985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Routing Strategies</a:t>
              </a:r>
              <a:endParaRPr lang="vi-VN" dirty="0"/>
            </a:p>
          </p:txBody>
        </p:sp>
      </p:grpSp>
      <p:cxnSp>
        <p:nvCxnSpPr>
          <p:cNvPr id="12" name="Straight Arrow Connector 11"/>
          <p:cNvCxnSpPr>
            <a:stCxn id="6" idx="0"/>
            <a:endCxn id="4" idx="2"/>
          </p:cNvCxnSpPr>
          <p:nvPr/>
        </p:nvCxnSpPr>
        <p:spPr>
          <a:xfrm flipV="1">
            <a:off x="5681663" y="4692650"/>
            <a:ext cx="0" cy="3746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0"/>
            <a:endCxn id="5" idx="2"/>
          </p:cNvCxnSpPr>
          <p:nvPr/>
        </p:nvCxnSpPr>
        <p:spPr>
          <a:xfrm flipV="1">
            <a:off x="5681663" y="1498600"/>
            <a:ext cx="0" cy="3746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133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Liep Nguyen</dc:creator>
  <cp:lastModifiedBy>Liep Nguyen</cp:lastModifiedBy>
  <cp:revision>3</cp:revision>
  <dcterms:created xsi:type="dcterms:W3CDTF">2013-09-16T16:31:35Z</dcterms:created>
  <dcterms:modified xsi:type="dcterms:W3CDTF">2013-09-16T16:55:16Z</dcterms:modified>
</cp:coreProperties>
</file>