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6" r:id="rId18"/>
    <p:sldId id="277" r:id="rId19"/>
    <p:sldId id="271" r:id="rId20"/>
    <p:sldId id="272" r:id="rId21"/>
    <p:sldId id="273" r:id="rId22"/>
    <p:sldId id="274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ep%20Nguyen\Documents\Visual%20Studio%202012\Projects\NetworkSimulator_Delay\NetworkSimulator\NetworkSimulator\bin\Debug\ReportAccept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ep%20Nguyen\Documents\Visual%20Studio%202012\Projects\NetworkSimulator_Delay\NetworkSimulator\NetworkSimulator\bin\Debug\ReportAccepte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ep%20Nguyen\Documents\Visual%20Studio%202012\Projects\NetworkSimulator_Delay\NetworkSimulator\NetworkSimulator\bin\Debug\ReportComputingTim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ep%20Nguyen\Documents\Visual%20Studio%202012\Projects\NetworkSimulator_Delay\NetworkSimulator\NetworkSimulator\bin\Debug\ReportAccept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MIRADynamic!$B$24</c:f>
              <c:strCache>
                <c:ptCount val="1"/>
                <c:pt idx="0">
                  <c:v>LDPRA</c:v>
                </c:pt>
              </c:strCache>
            </c:strRef>
          </c:tx>
          <c:xVal>
            <c:numRef>
              <c:f>MIRADynamic!$A$25:$A$44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MIRADynamic!$B$25:$B$44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6.6666666666666671E-3</c:v>
                </c:pt>
                <c:pt idx="3">
                  <c:v>0.02</c:v>
                </c:pt>
                <c:pt idx="4">
                  <c:v>3.2000000000000001E-2</c:v>
                </c:pt>
                <c:pt idx="5">
                  <c:v>0.05</c:v>
                </c:pt>
                <c:pt idx="6">
                  <c:v>0.05</c:v>
                </c:pt>
                <c:pt idx="7">
                  <c:v>7.6249999999999998E-2</c:v>
                </c:pt>
                <c:pt idx="8">
                  <c:v>8.666666666666667E-2</c:v>
                </c:pt>
                <c:pt idx="9">
                  <c:v>9.7000000000000003E-2</c:v>
                </c:pt>
                <c:pt idx="10">
                  <c:v>0.11090909090909092</c:v>
                </c:pt>
                <c:pt idx="11">
                  <c:v>0.11666666666666667</c:v>
                </c:pt>
                <c:pt idx="12">
                  <c:v>0.11615384615384615</c:v>
                </c:pt>
                <c:pt idx="13">
                  <c:v>0.12142857142857143</c:v>
                </c:pt>
                <c:pt idx="14">
                  <c:v>0.12533333333333332</c:v>
                </c:pt>
                <c:pt idx="15">
                  <c:v>0.12875</c:v>
                </c:pt>
                <c:pt idx="16">
                  <c:v>0.1288235294117647</c:v>
                </c:pt>
                <c:pt idx="17">
                  <c:v>0.13555555555555557</c:v>
                </c:pt>
                <c:pt idx="18">
                  <c:v>0.13210526315789473</c:v>
                </c:pt>
                <c:pt idx="19">
                  <c:v>0.13100000000000001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MIRADynamic!$C$24</c:f>
              <c:strCache>
                <c:ptCount val="1"/>
                <c:pt idx="0">
                  <c:v>BDCRA</c:v>
                </c:pt>
              </c:strCache>
            </c:strRef>
          </c:tx>
          <c:xVal>
            <c:numRef>
              <c:f>MIRADynamic!$A$25:$A$44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MIRADynamic!$C$25:$C$44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2.5000000000000001E-3</c:v>
                </c:pt>
                <c:pt idx="4">
                  <c:v>6.0000000000000001E-3</c:v>
                </c:pt>
                <c:pt idx="5">
                  <c:v>1.8333333333333333E-2</c:v>
                </c:pt>
                <c:pt idx="6">
                  <c:v>2.2857142857142857E-2</c:v>
                </c:pt>
                <c:pt idx="7">
                  <c:v>5.3749999999999999E-2</c:v>
                </c:pt>
                <c:pt idx="8">
                  <c:v>5.8888888888888886E-2</c:v>
                </c:pt>
                <c:pt idx="9">
                  <c:v>0.06</c:v>
                </c:pt>
                <c:pt idx="10">
                  <c:v>7.1818181818181823E-2</c:v>
                </c:pt>
                <c:pt idx="11">
                  <c:v>7.6666666666666661E-2</c:v>
                </c:pt>
                <c:pt idx="12">
                  <c:v>7.923076923076923E-2</c:v>
                </c:pt>
                <c:pt idx="13">
                  <c:v>8.4285714285714283E-2</c:v>
                </c:pt>
                <c:pt idx="14">
                  <c:v>8.7333333333333332E-2</c:v>
                </c:pt>
                <c:pt idx="15">
                  <c:v>8.9374999999999996E-2</c:v>
                </c:pt>
                <c:pt idx="16">
                  <c:v>9.2941176470588235E-2</c:v>
                </c:pt>
                <c:pt idx="17">
                  <c:v>0.10166666666666667</c:v>
                </c:pt>
                <c:pt idx="18">
                  <c:v>9.8421052631578951E-2</c:v>
                </c:pt>
                <c:pt idx="19">
                  <c:v>9.7500000000000003E-2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MIRADynamic!$D$24</c:f>
              <c:strCache>
                <c:ptCount val="1"/>
                <c:pt idx="0">
                  <c:v>MDWCRA</c:v>
                </c:pt>
              </c:strCache>
            </c:strRef>
          </c:tx>
          <c:xVal>
            <c:numRef>
              <c:f>MIRADynamic!$A$25:$A$44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MIRADynamic!$D$25:$D$44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0.01</c:v>
                </c:pt>
                <c:pt idx="5">
                  <c:v>2.3333333333333334E-2</c:v>
                </c:pt>
                <c:pt idx="6">
                  <c:v>3.4285714285714287E-2</c:v>
                </c:pt>
                <c:pt idx="7">
                  <c:v>6.8750000000000006E-2</c:v>
                </c:pt>
                <c:pt idx="8">
                  <c:v>7.4444444444444438E-2</c:v>
                </c:pt>
                <c:pt idx="9">
                  <c:v>8.3000000000000004E-2</c:v>
                </c:pt>
                <c:pt idx="10">
                  <c:v>9.0909090909090912E-2</c:v>
                </c:pt>
                <c:pt idx="11">
                  <c:v>9.6666666666666665E-2</c:v>
                </c:pt>
                <c:pt idx="12">
                  <c:v>9.3076923076923071E-2</c:v>
                </c:pt>
                <c:pt idx="13">
                  <c:v>9.7142857142857142E-2</c:v>
                </c:pt>
                <c:pt idx="14">
                  <c:v>0.1</c:v>
                </c:pt>
                <c:pt idx="15">
                  <c:v>0.105625</c:v>
                </c:pt>
                <c:pt idx="16">
                  <c:v>0.10882352941176471</c:v>
                </c:pt>
                <c:pt idx="17">
                  <c:v>0.11611111111111111</c:v>
                </c:pt>
                <c:pt idx="18">
                  <c:v>0.11105263157894738</c:v>
                </c:pt>
                <c:pt idx="19">
                  <c:v>0.1105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MIRADynamic!$E$24</c:f>
              <c:strCache>
                <c:ptCount val="1"/>
                <c:pt idx="0">
                  <c:v>OBDCRA</c:v>
                </c:pt>
              </c:strCache>
            </c:strRef>
          </c:tx>
          <c:xVal>
            <c:numRef>
              <c:f>MIRADynamic!$A$25:$A$44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MIRADynamic!$E$25:$E$44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0.01</c:v>
                </c:pt>
                <c:pt idx="5">
                  <c:v>0.02</c:v>
                </c:pt>
                <c:pt idx="6">
                  <c:v>2.7142857142857142E-2</c:v>
                </c:pt>
                <c:pt idx="7">
                  <c:v>0.06</c:v>
                </c:pt>
                <c:pt idx="8">
                  <c:v>6.4444444444444443E-2</c:v>
                </c:pt>
                <c:pt idx="9">
                  <c:v>6.7000000000000004E-2</c:v>
                </c:pt>
                <c:pt idx="10">
                  <c:v>7.454545454545454E-2</c:v>
                </c:pt>
                <c:pt idx="11">
                  <c:v>8.1666666666666665E-2</c:v>
                </c:pt>
                <c:pt idx="12">
                  <c:v>0.08</c:v>
                </c:pt>
                <c:pt idx="13">
                  <c:v>8.5000000000000006E-2</c:v>
                </c:pt>
                <c:pt idx="14">
                  <c:v>8.7333333333333332E-2</c:v>
                </c:pt>
                <c:pt idx="15">
                  <c:v>9.0624999999999997E-2</c:v>
                </c:pt>
                <c:pt idx="16">
                  <c:v>9.5882352941176474E-2</c:v>
                </c:pt>
                <c:pt idx="17">
                  <c:v>0.10611111111111111</c:v>
                </c:pt>
                <c:pt idx="18">
                  <c:v>0.1031578947368421</c:v>
                </c:pt>
                <c:pt idx="19">
                  <c:v>9.9500000000000005E-2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MIRADynamic!$F$24</c:f>
              <c:strCache>
                <c:ptCount val="1"/>
                <c:pt idx="0">
                  <c:v>M-OBDCRA</c:v>
                </c:pt>
              </c:strCache>
            </c:strRef>
          </c:tx>
          <c:xVal>
            <c:numRef>
              <c:f>MIRADynamic!$A$25:$A$44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MIRADynamic!$F$25:$F$44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6.0000000000000001E-3</c:v>
                </c:pt>
                <c:pt idx="5">
                  <c:v>1.8333333333333333E-2</c:v>
                </c:pt>
                <c:pt idx="6">
                  <c:v>2.2857142857142857E-2</c:v>
                </c:pt>
                <c:pt idx="7">
                  <c:v>5.5E-2</c:v>
                </c:pt>
                <c:pt idx="8">
                  <c:v>6.222222222222222E-2</c:v>
                </c:pt>
                <c:pt idx="9">
                  <c:v>6.4000000000000001E-2</c:v>
                </c:pt>
                <c:pt idx="10">
                  <c:v>7.1818181818181823E-2</c:v>
                </c:pt>
                <c:pt idx="11">
                  <c:v>7.6666666666666661E-2</c:v>
                </c:pt>
                <c:pt idx="12">
                  <c:v>7.6153846153846155E-2</c:v>
                </c:pt>
                <c:pt idx="13">
                  <c:v>8.2857142857142851E-2</c:v>
                </c:pt>
                <c:pt idx="14">
                  <c:v>8.7333333333333332E-2</c:v>
                </c:pt>
                <c:pt idx="15">
                  <c:v>9.2499999999999999E-2</c:v>
                </c:pt>
                <c:pt idx="16">
                  <c:v>9.7058823529411767E-2</c:v>
                </c:pt>
                <c:pt idx="17">
                  <c:v>0.10277777777777777</c:v>
                </c:pt>
                <c:pt idx="18">
                  <c:v>9.9473684210526311E-2</c:v>
                </c:pt>
                <c:pt idx="19">
                  <c:v>9.6500000000000002E-2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5020272"/>
        <c:axId val="825023536"/>
      </c:scatterChart>
      <c:valAx>
        <c:axId val="825020272"/>
        <c:scaling>
          <c:orientation val="minMax"/>
          <c:max val="2000"/>
        </c:scaling>
        <c:delete val="0"/>
        <c:axPos val="b"/>
        <c:numFmt formatCode="General" sourceLinked="1"/>
        <c:majorTickMark val="out"/>
        <c:minorTickMark val="none"/>
        <c:tickLblPos val="nextTo"/>
        <c:crossAx val="825023536"/>
        <c:crosses val="autoZero"/>
        <c:crossBetween val="midCat"/>
      </c:valAx>
      <c:valAx>
        <c:axId val="82502353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82502027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ANSNETDynamic!$B$24</c:f>
              <c:strCache>
                <c:ptCount val="1"/>
                <c:pt idx="0">
                  <c:v>LDPRA</c:v>
                </c:pt>
              </c:strCache>
            </c:strRef>
          </c:tx>
          <c:xVal>
            <c:numRef>
              <c:f>ANSNETDynamic!$A$25:$A$44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ANSNETDynamic!$B$25:$B$44</c:f>
              <c:numCache>
                <c:formatCode>0.00%</c:formatCode>
                <c:ptCount val="20"/>
                <c:pt idx="0">
                  <c:v>0</c:v>
                </c:pt>
                <c:pt idx="1">
                  <c:v>0.155</c:v>
                </c:pt>
                <c:pt idx="2">
                  <c:v>0.20666666666666667</c:v>
                </c:pt>
                <c:pt idx="3">
                  <c:v>0.19750000000000001</c:v>
                </c:pt>
                <c:pt idx="4">
                  <c:v>0.23400000000000001</c:v>
                </c:pt>
                <c:pt idx="5">
                  <c:v>0.24333333333333335</c:v>
                </c:pt>
                <c:pt idx="6">
                  <c:v>0.26142857142857145</c:v>
                </c:pt>
                <c:pt idx="7">
                  <c:v>0.26500000000000001</c:v>
                </c:pt>
                <c:pt idx="8">
                  <c:v>0.25555555555555554</c:v>
                </c:pt>
                <c:pt idx="9">
                  <c:v>0.248</c:v>
                </c:pt>
                <c:pt idx="10">
                  <c:v>0.24636363636363637</c:v>
                </c:pt>
                <c:pt idx="11">
                  <c:v>0.2525</c:v>
                </c:pt>
                <c:pt idx="12">
                  <c:v>0.25076923076923074</c:v>
                </c:pt>
                <c:pt idx="13">
                  <c:v>0.25357142857142856</c:v>
                </c:pt>
                <c:pt idx="14">
                  <c:v>0.25</c:v>
                </c:pt>
                <c:pt idx="15">
                  <c:v>0.24875</c:v>
                </c:pt>
                <c:pt idx="16">
                  <c:v>0.24470588235294119</c:v>
                </c:pt>
                <c:pt idx="17">
                  <c:v>0.24666666666666667</c:v>
                </c:pt>
                <c:pt idx="18">
                  <c:v>0.24947368421052632</c:v>
                </c:pt>
                <c:pt idx="19">
                  <c:v>0.252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ANSNETDynamic!$C$24</c:f>
              <c:strCache>
                <c:ptCount val="1"/>
                <c:pt idx="0">
                  <c:v>BDCRA</c:v>
                </c:pt>
              </c:strCache>
            </c:strRef>
          </c:tx>
          <c:xVal>
            <c:numRef>
              <c:f>ANSNETDynamic!$A$25:$A$44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ANSNETDynamic!$C$25:$C$44</c:f>
              <c:numCache>
                <c:formatCode>0.00%</c:formatCode>
                <c:ptCount val="20"/>
                <c:pt idx="0">
                  <c:v>0</c:v>
                </c:pt>
                <c:pt idx="1">
                  <c:v>0.13500000000000001</c:v>
                </c:pt>
                <c:pt idx="2">
                  <c:v>0.20666666666666667</c:v>
                </c:pt>
                <c:pt idx="3">
                  <c:v>0.21</c:v>
                </c:pt>
                <c:pt idx="4">
                  <c:v>0.24199999999999999</c:v>
                </c:pt>
                <c:pt idx="5">
                  <c:v>0.25</c:v>
                </c:pt>
                <c:pt idx="6">
                  <c:v>0.26</c:v>
                </c:pt>
                <c:pt idx="7">
                  <c:v>0.26374999999999998</c:v>
                </c:pt>
                <c:pt idx="8">
                  <c:v>0.25555555555555554</c:v>
                </c:pt>
                <c:pt idx="9">
                  <c:v>0.247</c:v>
                </c:pt>
                <c:pt idx="10">
                  <c:v>0.24454545454545454</c:v>
                </c:pt>
                <c:pt idx="11">
                  <c:v>0.245</c:v>
                </c:pt>
                <c:pt idx="12">
                  <c:v>0.24615384615384617</c:v>
                </c:pt>
                <c:pt idx="13">
                  <c:v>0.24928571428571428</c:v>
                </c:pt>
                <c:pt idx="14">
                  <c:v>0.24399999999999999</c:v>
                </c:pt>
                <c:pt idx="15">
                  <c:v>0.24187500000000001</c:v>
                </c:pt>
                <c:pt idx="16">
                  <c:v>0.23882352941176471</c:v>
                </c:pt>
                <c:pt idx="17">
                  <c:v>0.23833333333333334</c:v>
                </c:pt>
                <c:pt idx="18">
                  <c:v>0.24210526315789474</c:v>
                </c:pt>
                <c:pt idx="19">
                  <c:v>0.24249999999999999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ANSNETDynamic!$D$24</c:f>
              <c:strCache>
                <c:ptCount val="1"/>
                <c:pt idx="0">
                  <c:v>MDWCRA</c:v>
                </c:pt>
              </c:strCache>
            </c:strRef>
          </c:tx>
          <c:xVal>
            <c:numRef>
              <c:f>ANSNETDynamic!$A$25:$A$44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ANSNETDynamic!$D$25:$D$44</c:f>
              <c:numCache>
                <c:formatCode>0.00%</c:formatCode>
                <c:ptCount val="20"/>
                <c:pt idx="0">
                  <c:v>0</c:v>
                </c:pt>
                <c:pt idx="1">
                  <c:v>7.0000000000000007E-2</c:v>
                </c:pt>
                <c:pt idx="2">
                  <c:v>0.14666666666666667</c:v>
                </c:pt>
                <c:pt idx="3">
                  <c:v>0.16250000000000001</c:v>
                </c:pt>
                <c:pt idx="4">
                  <c:v>0.19600000000000001</c:v>
                </c:pt>
                <c:pt idx="5">
                  <c:v>0.20666666666666667</c:v>
                </c:pt>
                <c:pt idx="6">
                  <c:v>0.2257142857142857</c:v>
                </c:pt>
                <c:pt idx="7">
                  <c:v>0.23125000000000001</c:v>
                </c:pt>
                <c:pt idx="8">
                  <c:v>0.22222222222222221</c:v>
                </c:pt>
                <c:pt idx="9">
                  <c:v>0.21</c:v>
                </c:pt>
                <c:pt idx="10">
                  <c:v>0.20636363636363636</c:v>
                </c:pt>
                <c:pt idx="11">
                  <c:v>0.20499999999999999</c:v>
                </c:pt>
                <c:pt idx="12">
                  <c:v>0.20538461538461539</c:v>
                </c:pt>
                <c:pt idx="13">
                  <c:v>0.21642857142857144</c:v>
                </c:pt>
                <c:pt idx="14">
                  <c:v>0.21266666666666667</c:v>
                </c:pt>
                <c:pt idx="15">
                  <c:v>0.21312500000000001</c:v>
                </c:pt>
                <c:pt idx="16">
                  <c:v>0.21176470588235294</c:v>
                </c:pt>
                <c:pt idx="17">
                  <c:v>0.21555555555555556</c:v>
                </c:pt>
                <c:pt idx="18">
                  <c:v>0.21684210526315789</c:v>
                </c:pt>
                <c:pt idx="19">
                  <c:v>0.221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ANSNETDynamic!$E$24</c:f>
              <c:strCache>
                <c:ptCount val="1"/>
                <c:pt idx="0">
                  <c:v>OBDCRA</c:v>
                </c:pt>
              </c:strCache>
            </c:strRef>
          </c:tx>
          <c:xVal>
            <c:numRef>
              <c:f>ANSNETDynamic!$A$25:$A$44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ANSNETDynamic!$E$25:$E$44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0.10666666666666667</c:v>
                </c:pt>
                <c:pt idx="3">
                  <c:v>0.11749999999999999</c:v>
                </c:pt>
                <c:pt idx="4">
                  <c:v>0.16600000000000001</c:v>
                </c:pt>
                <c:pt idx="5">
                  <c:v>0.17666666666666667</c:v>
                </c:pt>
                <c:pt idx="6">
                  <c:v>0.1957142857142857</c:v>
                </c:pt>
                <c:pt idx="7">
                  <c:v>0.20125000000000001</c:v>
                </c:pt>
                <c:pt idx="8">
                  <c:v>0.19111111111111112</c:v>
                </c:pt>
                <c:pt idx="9">
                  <c:v>0.185</c:v>
                </c:pt>
                <c:pt idx="10">
                  <c:v>0.18454545454545454</c:v>
                </c:pt>
                <c:pt idx="11">
                  <c:v>0.185</c:v>
                </c:pt>
                <c:pt idx="12">
                  <c:v>0.18615384615384614</c:v>
                </c:pt>
                <c:pt idx="13">
                  <c:v>0.19357142857142856</c:v>
                </c:pt>
                <c:pt idx="14">
                  <c:v>0.192</c:v>
                </c:pt>
                <c:pt idx="15">
                  <c:v>0.19</c:v>
                </c:pt>
                <c:pt idx="16">
                  <c:v>0.18647058823529411</c:v>
                </c:pt>
                <c:pt idx="17">
                  <c:v>0.18611111111111112</c:v>
                </c:pt>
                <c:pt idx="18">
                  <c:v>0.19105263157894736</c:v>
                </c:pt>
                <c:pt idx="19">
                  <c:v>0.19600000000000001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ANSNETDynamic!$F$24</c:f>
              <c:strCache>
                <c:ptCount val="1"/>
                <c:pt idx="0">
                  <c:v>M-OBDCRA</c:v>
                </c:pt>
              </c:strCache>
            </c:strRef>
          </c:tx>
          <c:xVal>
            <c:numRef>
              <c:f>ANSNETDynamic!$A$25:$A$44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ANSNETDynamic!$F$25:$F$44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0.10666666666666667</c:v>
                </c:pt>
                <c:pt idx="3">
                  <c:v>0.11</c:v>
                </c:pt>
                <c:pt idx="4">
                  <c:v>0.14599999999999999</c:v>
                </c:pt>
                <c:pt idx="5">
                  <c:v>0.16</c:v>
                </c:pt>
                <c:pt idx="6">
                  <c:v>0.18</c:v>
                </c:pt>
                <c:pt idx="7">
                  <c:v>0.18875</c:v>
                </c:pt>
                <c:pt idx="8">
                  <c:v>0.18222222222222223</c:v>
                </c:pt>
                <c:pt idx="9">
                  <c:v>0.17499999999999999</c:v>
                </c:pt>
                <c:pt idx="10">
                  <c:v>0.17545454545454545</c:v>
                </c:pt>
                <c:pt idx="11">
                  <c:v>0.18</c:v>
                </c:pt>
                <c:pt idx="12">
                  <c:v>0.18076923076923077</c:v>
                </c:pt>
                <c:pt idx="13">
                  <c:v>0.18571428571428572</c:v>
                </c:pt>
                <c:pt idx="14">
                  <c:v>0.18333333333333332</c:v>
                </c:pt>
                <c:pt idx="15">
                  <c:v>0.1825</c:v>
                </c:pt>
                <c:pt idx="16">
                  <c:v>0.18058823529411766</c:v>
                </c:pt>
                <c:pt idx="17">
                  <c:v>0.18166666666666667</c:v>
                </c:pt>
                <c:pt idx="18">
                  <c:v>0.18842105263157893</c:v>
                </c:pt>
                <c:pt idx="19">
                  <c:v>0.19400000000000001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2982608"/>
        <c:axId val="1002989136"/>
      </c:scatterChart>
      <c:valAx>
        <c:axId val="1002982608"/>
        <c:scaling>
          <c:orientation val="minMax"/>
          <c:max val="2000"/>
        </c:scaling>
        <c:delete val="0"/>
        <c:axPos val="b"/>
        <c:numFmt formatCode="General" sourceLinked="1"/>
        <c:majorTickMark val="out"/>
        <c:minorTickMark val="none"/>
        <c:tickLblPos val="nextTo"/>
        <c:crossAx val="1002989136"/>
        <c:crosses val="autoZero"/>
        <c:crossBetween val="midCat"/>
      </c:valAx>
      <c:valAx>
        <c:axId val="100298913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002982608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ANSNETDynamic!$B$1</c:f>
              <c:strCache>
                <c:ptCount val="1"/>
                <c:pt idx="0">
                  <c:v>LDPRA</c:v>
                </c:pt>
              </c:strCache>
            </c:strRef>
          </c:tx>
          <c:xVal>
            <c:numRef>
              <c:f>ANSNETDynamic!$A$2:$A$21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ANSNETDynamic!$B$2:$B$21</c:f>
              <c:numCache>
                <c:formatCode>0.00000</c:formatCode>
                <c:ptCount val="20"/>
                <c:pt idx="0">
                  <c:v>0.38968199999999997</c:v>
                </c:pt>
                <c:pt idx="1">
                  <c:v>0.31542999999999999</c:v>
                </c:pt>
                <c:pt idx="2">
                  <c:v>0.29472700000000002</c:v>
                </c:pt>
                <c:pt idx="3">
                  <c:v>0.28518725</c:v>
                </c:pt>
                <c:pt idx="4">
                  <c:v>0.28057339999999997</c:v>
                </c:pt>
                <c:pt idx="5">
                  <c:v>0.274932333333334</c:v>
                </c:pt>
                <c:pt idx="6">
                  <c:v>0.27035542857142902</c:v>
                </c:pt>
                <c:pt idx="7">
                  <c:v>0.26777699999999999</c:v>
                </c:pt>
                <c:pt idx="8">
                  <c:v>0.26550744444444402</c:v>
                </c:pt>
                <c:pt idx="9">
                  <c:v>0.26305669999999998</c:v>
                </c:pt>
                <c:pt idx="10">
                  <c:v>0.26130909090909099</c:v>
                </c:pt>
                <c:pt idx="11">
                  <c:v>0.26005133333333302</c:v>
                </c:pt>
                <c:pt idx="12">
                  <c:v>0.26164676923076902</c:v>
                </c:pt>
                <c:pt idx="13">
                  <c:v>0.26031300000000002</c:v>
                </c:pt>
                <c:pt idx="14">
                  <c:v>0.25990633333333302</c:v>
                </c:pt>
                <c:pt idx="15">
                  <c:v>0.26019625000000002</c:v>
                </c:pt>
                <c:pt idx="16">
                  <c:v>0.25945829411764698</c:v>
                </c:pt>
                <c:pt idx="17">
                  <c:v>0.257035944444444</c:v>
                </c:pt>
                <c:pt idx="18">
                  <c:v>0.25408015789473698</c:v>
                </c:pt>
                <c:pt idx="19">
                  <c:v>0.25055054999999998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ANSNETDynamic!$C$1</c:f>
              <c:strCache>
                <c:ptCount val="1"/>
                <c:pt idx="0">
                  <c:v>BDCRA</c:v>
                </c:pt>
              </c:strCache>
            </c:strRef>
          </c:tx>
          <c:xVal>
            <c:numRef>
              <c:f>ANSNETDynamic!$A$2:$A$21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ANSNETDynamic!$C$2:$C$21</c:f>
              <c:numCache>
                <c:formatCode>0.00000</c:formatCode>
                <c:ptCount val="20"/>
                <c:pt idx="0">
                  <c:v>0.63636499999999996</c:v>
                </c:pt>
                <c:pt idx="1">
                  <c:v>0.48061199999999998</c:v>
                </c:pt>
                <c:pt idx="2">
                  <c:v>0.43508933333333399</c:v>
                </c:pt>
                <c:pt idx="3">
                  <c:v>0.43728400000000001</c:v>
                </c:pt>
                <c:pt idx="4">
                  <c:v>0.42438740000000003</c:v>
                </c:pt>
                <c:pt idx="5">
                  <c:v>0.422873833333334</c:v>
                </c:pt>
                <c:pt idx="6">
                  <c:v>0.41962957142857199</c:v>
                </c:pt>
                <c:pt idx="7">
                  <c:v>0.41807012500000001</c:v>
                </c:pt>
                <c:pt idx="8">
                  <c:v>0.41809522222222301</c:v>
                </c:pt>
                <c:pt idx="9">
                  <c:v>0.4205969</c:v>
                </c:pt>
                <c:pt idx="10">
                  <c:v>0.41929272727272798</c:v>
                </c:pt>
                <c:pt idx="11">
                  <c:v>0.41747833333333301</c:v>
                </c:pt>
                <c:pt idx="12">
                  <c:v>0.41476069230769202</c:v>
                </c:pt>
                <c:pt idx="13">
                  <c:v>0.41140492857142802</c:v>
                </c:pt>
                <c:pt idx="14">
                  <c:v>0.4112112</c:v>
                </c:pt>
                <c:pt idx="15">
                  <c:v>0.41080887499999902</c:v>
                </c:pt>
                <c:pt idx="16">
                  <c:v>0.41051464705882301</c:v>
                </c:pt>
                <c:pt idx="17">
                  <c:v>0.41094344444444397</c:v>
                </c:pt>
                <c:pt idx="18">
                  <c:v>0.41075499999999898</c:v>
                </c:pt>
                <c:pt idx="19">
                  <c:v>0.41119279999999903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ANSNETDynamic!$D$1</c:f>
              <c:strCache>
                <c:ptCount val="1"/>
                <c:pt idx="0">
                  <c:v>MDWCRA</c:v>
                </c:pt>
              </c:strCache>
            </c:strRef>
          </c:tx>
          <c:xVal>
            <c:numRef>
              <c:f>ANSNETDynamic!$A$2:$A$21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ANSNETDynamic!$D$2:$D$21</c:f>
              <c:numCache>
                <c:formatCode>0.00000</c:formatCode>
                <c:ptCount val="20"/>
                <c:pt idx="0">
                  <c:v>52.934092999999997</c:v>
                </c:pt>
                <c:pt idx="1">
                  <c:v>53.056145000000001</c:v>
                </c:pt>
                <c:pt idx="2">
                  <c:v>52.508417999999999</c:v>
                </c:pt>
                <c:pt idx="3">
                  <c:v>52.484776500000002</c:v>
                </c:pt>
                <c:pt idx="4">
                  <c:v>52.374569999999999</c:v>
                </c:pt>
                <c:pt idx="5">
                  <c:v>52.063399500000003</c:v>
                </c:pt>
                <c:pt idx="6">
                  <c:v>52.168213571428502</c:v>
                </c:pt>
                <c:pt idx="7">
                  <c:v>51.949162999999899</c:v>
                </c:pt>
                <c:pt idx="8">
                  <c:v>51.521339333333302</c:v>
                </c:pt>
                <c:pt idx="9">
                  <c:v>51.466159599999898</c:v>
                </c:pt>
                <c:pt idx="10">
                  <c:v>51.396157454545403</c:v>
                </c:pt>
                <c:pt idx="11">
                  <c:v>51.23457775</c:v>
                </c:pt>
                <c:pt idx="12">
                  <c:v>51.031457230769199</c:v>
                </c:pt>
                <c:pt idx="13">
                  <c:v>50.878980428571303</c:v>
                </c:pt>
                <c:pt idx="14">
                  <c:v>50.798935466666599</c:v>
                </c:pt>
                <c:pt idx="15">
                  <c:v>50.686880562499901</c:v>
                </c:pt>
                <c:pt idx="16">
                  <c:v>50.151433470588202</c:v>
                </c:pt>
                <c:pt idx="17">
                  <c:v>49.635445388888797</c:v>
                </c:pt>
                <c:pt idx="18">
                  <c:v>49.177976263157902</c:v>
                </c:pt>
                <c:pt idx="19">
                  <c:v>48.763390149999999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ANSNETDynamic!$E$1</c:f>
              <c:strCache>
                <c:ptCount val="1"/>
                <c:pt idx="0">
                  <c:v>OBDCRA</c:v>
                </c:pt>
              </c:strCache>
            </c:strRef>
          </c:tx>
          <c:xVal>
            <c:numRef>
              <c:f>ANSNETDynamic!$A$2:$A$21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ANSNETDynamic!$E$2:$E$21</c:f>
              <c:numCache>
                <c:formatCode>0.00000</c:formatCode>
                <c:ptCount val="20"/>
                <c:pt idx="0">
                  <c:v>0.61841400000000002</c:v>
                </c:pt>
                <c:pt idx="1">
                  <c:v>0.54705499999999996</c:v>
                </c:pt>
                <c:pt idx="2">
                  <c:v>0.52078100000000005</c:v>
                </c:pt>
                <c:pt idx="3">
                  <c:v>0.50835750000000002</c:v>
                </c:pt>
                <c:pt idx="4">
                  <c:v>0.51210080000000002</c:v>
                </c:pt>
                <c:pt idx="5">
                  <c:v>0.52241716666666704</c:v>
                </c:pt>
                <c:pt idx="6">
                  <c:v>0.53154785714285702</c:v>
                </c:pt>
                <c:pt idx="7">
                  <c:v>0.53946687500000001</c:v>
                </c:pt>
                <c:pt idx="8">
                  <c:v>0.54517855555555605</c:v>
                </c:pt>
                <c:pt idx="9">
                  <c:v>0.54863329999999999</c:v>
                </c:pt>
                <c:pt idx="10">
                  <c:v>0.54852781818181695</c:v>
                </c:pt>
                <c:pt idx="11">
                  <c:v>0.55674224999999899</c:v>
                </c:pt>
                <c:pt idx="12">
                  <c:v>0.558369846153845</c:v>
                </c:pt>
                <c:pt idx="13">
                  <c:v>0.55861207142857106</c:v>
                </c:pt>
                <c:pt idx="14">
                  <c:v>0.55991566666666603</c:v>
                </c:pt>
                <c:pt idx="15">
                  <c:v>0.563146937499999</c:v>
                </c:pt>
                <c:pt idx="16">
                  <c:v>0.56427794117646901</c:v>
                </c:pt>
                <c:pt idx="17">
                  <c:v>0.56383316666666505</c:v>
                </c:pt>
                <c:pt idx="18">
                  <c:v>0.56353984210526098</c:v>
                </c:pt>
                <c:pt idx="19">
                  <c:v>0.563855199999999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ANSNETDynamic!$F$1</c:f>
              <c:strCache>
                <c:ptCount val="1"/>
                <c:pt idx="0">
                  <c:v>M-OBDCRA</c:v>
                </c:pt>
              </c:strCache>
            </c:strRef>
          </c:tx>
          <c:xVal>
            <c:numRef>
              <c:f>ANSNETDynamic!$A$2:$A$21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ANSNETDynamic!$F$2:$F$21</c:f>
              <c:numCache>
                <c:formatCode>0.00000</c:formatCode>
                <c:ptCount val="20"/>
                <c:pt idx="0">
                  <c:v>1.647867</c:v>
                </c:pt>
                <c:pt idx="1">
                  <c:v>1.5021819999999999</c:v>
                </c:pt>
                <c:pt idx="2">
                  <c:v>1.394118</c:v>
                </c:pt>
                <c:pt idx="3">
                  <c:v>1.3762555000000001</c:v>
                </c:pt>
                <c:pt idx="4">
                  <c:v>1.3355608000000001</c:v>
                </c:pt>
                <c:pt idx="5">
                  <c:v>1.3196414999999999</c:v>
                </c:pt>
                <c:pt idx="6">
                  <c:v>1.2991545714285699</c:v>
                </c:pt>
                <c:pt idx="7">
                  <c:v>1.2897985000000001</c:v>
                </c:pt>
                <c:pt idx="8">
                  <c:v>1.2969018888888899</c:v>
                </c:pt>
                <c:pt idx="9">
                  <c:v>1.3004279000000001</c:v>
                </c:pt>
                <c:pt idx="10">
                  <c:v>1.3031829090909099</c:v>
                </c:pt>
                <c:pt idx="11">
                  <c:v>1.2863583333333299</c:v>
                </c:pt>
                <c:pt idx="12">
                  <c:v>1.27830892307692</c:v>
                </c:pt>
                <c:pt idx="13">
                  <c:v>1.27010685714285</c:v>
                </c:pt>
                <c:pt idx="14">
                  <c:v>1.2701537333333299</c:v>
                </c:pt>
                <c:pt idx="15">
                  <c:v>1.2653041875</c:v>
                </c:pt>
                <c:pt idx="16">
                  <c:v>1.2647241764705901</c:v>
                </c:pt>
                <c:pt idx="17">
                  <c:v>1.2615681666666601</c:v>
                </c:pt>
                <c:pt idx="18">
                  <c:v>1.25662384210526</c:v>
                </c:pt>
                <c:pt idx="19">
                  <c:v>1.2487923999999999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2989680"/>
        <c:axId val="1002992944"/>
      </c:scatterChart>
      <c:valAx>
        <c:axId val="1002989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02992944"/>
        <c:crosses val="autoZero"/>
        <c:crossBetween val="midCat"/>
      </c:valAx>
      <c:valAx>
        <c:axId val="1002992944"/>
        <c:scaling>
          <c:orientation val="minMax"/>
        </c:scaling>
        <c:delete val="0"/>
        <c:axPos val="l"/>
        <c:majorGridlines/>
        <c:numFmt formatCode="0.00000" sourceLinked="1"/>
        <c:majorTickMark val="out"/>
        <c:minorTickMark val="none"/>
        <c:tickLblPos val="nextTo"/>
        <c:crossAx val="100298968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MIRAStatic!$B$24</c:f>
              <c:strCache>
                <c:ptCount val="1"/>
                <c:pt idx="0">
                  <c:v>LDPRA</c:v>
                </c:pt>
              </c:strCache>
            </c:strRef>
          </c:tx>
          <c:xVal>
            <c:numRef>
              <c:f>MIRAStatic!$A$25:$A$44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MIRAStatic!$B$25:$B$44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7.6666666666666661E-2</c:v>
                </c:pt>
                <c:pt idx="3">
                  <c:v>0.1925</c:v>
                </c:pt>
                <c:pt idx="4">
                  <c:v>0.33600000000000002</c:v>
                </c:pt>
                <c:pt idx="5">
                  <c:v>0.44666666666666666</c:v>
                </c:pt>
                <c:pt idx="6">
                  <c:v>0.52571428571428569</c:v>
                </c:pt>
                <c:pt idx="7">
                  <c:v>0.58499999999999996</c:v>
                </c:pt>
                <c:pt idx="8">
                  <c:v>0.63111111111111107</c:v>
                </c:pt>
                <c:pt idx="9">
                  <c:v>0.66800000000000004</c:v>
                </c:pt>
                <c:pt idx="10">
                  <c:v>0.69818181818181824</c:v>
                </c:pt>
                <c:pt idx="11">
                  <c:v>0.72333333333333338</c:v>
                </c:pt>
                <c:pt idx="12">
                  <c:v>0.74461538461538457</c:v>
                </c:pt>
                <c:pt idx="13">
                  <c:v>0.7628571428571429</c:v>
                </c:pt>
                <c:pt idx="14">
                  <c:v>0.77866666666666662</c:v>
                </c:pt>
                <c:pt idx="15">
                  <c:v>0.79249999999999998</c:v>
                </c:pt>
                <c:pt idx="16">
                  <c:v>0.80470588235294116</c:v>
                </c:pt>
                <c:pt idx="17">
                  <c:v>0.81555555555555559</c:v>
                </c:pt>
                <c:pt idx="18">
                  <c:v>0.82526315789473681</c:v>
                </c:pt>
                <c:pt idx="19">
                  <c:v>0.83399999999999996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MIRAStatic!$C$24</c:f>
              <c:strCache>
                <c:ptCount val="1"/>
                <c:pt idx="0">
                  <c:v>BDCRA</c:v>
                </c:pt>
              </c:strCache>
            </c:strRef>
          </c:tx>
          <c:xVal>
            <c:numRef>
              <c:f>MIRAStatic!$A$25:$A$44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MIRAStatic!$C$25:$C$44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3.3333333333333335E-3</c:v>
                </c:pt>
                <c:pt idx="3">
                  <c:v>0.17249999999999999</c:v>
                </c:pt>
                <c:pt idx="4">
                  <c:v>0.32</c:v>
                </c:pt>
                <c:pt idx="5">
                  <c:v>0.43333333333333335</c:v>
                </c:pt>
                <c:pt idx="6">
                  <c:v>0.51428571428571423</c:v>
                </c:pt>
                <c:pt idx="7">
                  <c:v>0.57499999999999996</c:v>
                </c:pt>
                <c:pt idx="8">
                  <c:v>0.62222222222222223</c:v>
                </c:pt>
                <c:pt idx="9">
                  <c:v>0.66</c:v>
                </c:pt>
                <c:pt idx="10">
                  <c:v>0.69090909090909092</c:v>
                </c:pt>
                <c:pt idx="11">
                  <c:v>0.71666666666666667</c:v>
                </c:pt>
                <c:pt idx="12">
                  <c:v>0.7384615384615385</c:v>
                </c:pt>
                <c:pt idx="13">
                  <c:v>0.75714285714285712</c:v>
                </c:pt>
                <c:pt idx="14">
                  <c:v>0.77333333333333332</c:v>
                </c:pt>
                <c:pt idx="15">
                  <c:v>0.78749999999999998</c:v>
                </c:pt>
                <c:pt idx="16">
                  <c:v>0.8</c:v>
                </c:pt>
                <c:pt idx="17">
                  <c:v>0.81111111111111112</c:v>
                </c:pt>
                <c:pt idx="18">
                  <c:v>0.82105263157894737</c:v>
                </c:pt>
                <c:pt idx="19">
                  <c:v>0.83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MIRAStatic!$D$24</c:f>
              <c:strCache>
                <c:ptCount val="1"/>
                <c:pt idx="0">
                  <c:v>MDWCRA</c:v>
                </c:pt>
              </c:strCache>
            </c:strRef>
          </c:tx>
          <c:xVal>
            <c:numRef>
              <c:f>MIRAStatic!$A$25:$A$44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MIRAStatic!$D$25:$D$44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2.3333333333333334E-2</c:v>
                </c:pt>
                <c:pt idx="3">
                  <c:v>0.1925</c:v>
                </c:pt>
                <c:pt idx="4">
                  <c:v>0.30599999999999999</c:v>
                </c:pt>
                <c:pt idx="5">
                  <c:v>0.40500000000000003</c:v>
                </c:pt>
                <c:pt idx="6">
                  <c:v>0.49</c:v>
                </c:pt>
                <c:pt idx="7">
                  <c:v>0.55374999999999996</c:v>
                </c:pt>
                <c:pt idx="8">
                  <c:v>0.60333333333333339</c:v>
                </c:pt>
                <c:pt idx="9">
                  <c:v>0.64300000000000002</c:v>
                </c:pt>
                <c:pt idx="10">
                  <c:v>0.67545454545454542</c:v>
                </c:pt>
                <c:pt idx="11">
                  <c:v>0.70250000000000001</c:v>
                </c:pt>
                <c:pt idx="12">
                  <c:v>0.72538461538461541</c:v>
                </c:pt>
                <c:pt idx="13">
                  <c:v>0.745</c:v>
                </c:pt>
                <c:pt idx="14">
                  <c:v>0.76200000000000001</c:v>
                </c:pt>
                <c:pt idx="15">
                  <c:v>0.77687499999999998</c:v>
                </c:pt>
                <c:pt idx="16">
                  <c:v>0.79</c:v>
                </c:pt>
                <c:pt idx="17">
                  <c:v>0.80166666666666664</c:v>
                </c:pt>
                <c:pt idx="18">
                  <c:v>0.81210526315789477</c:v>
                </c:pt>
                <c:pt idx="19">
                  <c:v>0.82150000000000001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MIRAStatic!$E$24</c:f>
              <c:strCache>
                <c:ptCount val="1"/>
                <c:pt idx="0">
                  <c:v>OBDCRA</c:v>
                </c:pt>
              </c:strCache>
            </c:strRef>
          </c:tx>
          <c:xVal>
            <c:numRef>
              <c:f>MIRAStatic!$A$25:$A$44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MIRAStatic!$E$25:$E$44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3.3333333333333335E-3</c:v>
                </c:pt>
                <c:pt idx="3">
                  <c:v>0.17249999999999999</c:v>
                </c:pt>
                <c:pt idx="4">
                  <c:v>0.28999999999999998</c:v>
                </c:pt>
                <c:pt idx="5">
                  <c:v>0.38833333333333331</c:v>
                </c:pt>
                <c:pt idx="6">
                  <c:v>0.4757142857142857</c:v>
                </c:pt>
                <c:pt idx="7">
                  <c:v>0.54125000000000001</c:v>
                </c:pt>
                <c:pt idx="8">
                  <c:v>0.59222222222222221</c:v>
                </c:pt>
                <c:pt idx="9">
                  <c:v>0.63300000000000001</c:v>
                </c:pt>
                <c:pt idx="10">
                  <c:v>0.66636363636363638</c:v>
                </c:pt>
                <c:pt idx="11">
                  <c:v>0.69416666666666671</c:v>
                </c:pt>
                <c:pt idx="12">
                  <c:v>0.71769230769230774</c:v>
                </c:pt>
                <c:pt idx="13">
                  <c:v>0.73785714285714288</c:v>
                </c:pt>
                <c:pt idx="14">
                  <c:v>0.7553333333333333</c:v>
                </c:pt>
                <c:pt idx="15">
                  <c:v>0.770625</c:v>
                </c:pt>
                <c:pt idx="16">
                  <c:v>0.78411764705882347</c:v>
                </c:pt>
                <c:pt idx="17">
                  <c:v>0.7961111111111111</c:v>
                </c:pt>
                <c:pt idx="18">
                  <c:v>0.80684210526315792</c:v>
                </c:pt>
                <c:pt idx="19">
                  <c:v>0.8165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MIRAStatic!$F$24</c:f>
              <c:strCache>
                <c:ptCount val="1"/>
                <c:pt idx="0">
                  <c:v>M-OBDCRA</c:v>
                </c:pt>
              </c:strCache>
            </c:strRef>
          </c:tx>
          <c:xVal>
            <c:numRef>
              <c:f>MIRAStatic!$A$25:$A$44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MIRAStatic!$F$25:$F$44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6.6666666666666671E-3</c:v>
                </c:pt>
                <c:pt idx="3">
                  <c:v>0.16500000000000001</c:v>
                </c:pt>
                <c:pt idx="4">
                  <c:v>0.28399999999999997</c:v>
                </c:pt>
                <c:pt idx="5">
                  <c:v>0.38166666666666665</c:v>
                </c:pt>
                <c:pt idx="6">
                  <c:v>0.47</c:v>
                </c:pt>
                <c:pt idx="7">
                  <c:v>0.53625</c:v>
                </c:pt>
                <c:pt idx="8">
                  <c:v>0.58777777777777773</c:v>
                </c:pt>
                <c:pt idx="9">
                  <c:v>0.629</c:v>
                </c:pt>
                <c:pt idx="10">
                  <c:v>0.66272727272727272</c:v>
                </c:pt>
                <c:pt idx="11">
                  <c:v>0.6908333333333333</c:v>
                </c:pt>
                <c:pt idx="12">
                  <c:v>0.71461538461538465</c:v>
                </c:pt>
                <c:pt idx="13">
                  <c:v>0.73499999999999999</c:v>
                </c:pt>
                <c:pt idx="14">
                  <c:v>0.75266666666666671</c:v>
                </c:pt>
                <c:pt idx="15">
                  <c:v>0.76812499999999995</c:v>
                </c:pt>
                <c:pt idx="16">
                  <c:v>0.78176470588235292</c:v>
                </c:pt>
                <c:pt idx="17">
                  <c:v>0.79388888888888887</c:v>
                </c:pt>
                <c:pt idx="18">
                  <c:v>0.80473684210526319</c:v>
                </c:pt>
                <c:pt idx="19">
                  <c:v>0.8145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2996752"/>
        <c:axId val="1002984784"/>
      </c:scatterChart>
      <c:valAx>
        <c:axId val="1002996752"/>
        <c:scaling>
          <c:orientation val="minMax"/>
          <c:max val="2000"/>
        </c:scaling>
        <c:delete val="0"/>
        <c:axPos val="b"/>
        <c:numFmt formatCode="General" sourceLinked="1"/>
        <c:majorTickMark val="out"/>
        <c:minorTickMark val="none"/>
        <c:tickLblPos val="nextTo"/>
        <c:crossAx val="1002984784"/>
        <c:crosses val="autoZero"/>
        <c:crossBetween val="midCat"/>
      </c:valAx>
      <c:valAx>
        <c:axId val="100298478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00299675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B81-1FAC-431D-841E-1116928ADEDC}" type="datetimeFigureOut">
              <a:rPr lang="vi-VN" smtClean="0"/>
              <a:t>11/11/2013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BC0-0636-4947-B16E-40BAAD66BF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05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B81-1FAC-431D-841E-1116928ADEDC}" type="datetimeFigureOut">
              <a:rPr lang="vi-VN" smtClean="0"/>
              <a:t>11/11/2013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BC0-0636-4947-B16E-40BAAD66BF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49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B81-1FAC-431D-841E-1116928ADEDC}" type="datetimeFigureOut">
              <a:rPr lang="vi-VN" smtClean="0"/>
              <a:t>11/11/2013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BC0-0636-4947-B16E-40BAAD66BF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21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B81-1FAC-431D-841E-1116928ADEDC}" type="datetimeFigureOut">
              <a:rPr lang="vi-VN" smtClean="0"/>
              <a:t>11/11/2013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BC0-0636-4947-B16E-40BAAD66BF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68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B81-1FAC-431D-841E-1116928ADEDC}" type="datetimeFigureOut">
              <a:rPr lang="vi-VN" smtClean="0"/>
              <a:t>11/11/2013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BC0-0636-4947-B16E-40BAAD66BF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24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B81-1FAC-431D-841E-1116928ADEDC}" type="datetimeFigureOut">
              <a:rPr lang="vi-VN" smtClean="0"/>
              <a:t>11/11/2013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BC0-0636-4947-B16E-40BAAD66BF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755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B81-1FAC-431D-841E-1116928ADEDC}" type="datetimeFigureOut">
              <a:rPr lang="vi-VN" smtClean="0"/>
              <a:t>11/11/2013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BC0-0636-4947-B16E-40BAAD66BF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102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B81-1FAC-431D-841E-1116928ADEDC}" type="datetimeFigureOut">
              <a:rPr lang="vi-VN" smtClean="0"/>
              <a:t>11/11/2013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BC0-0636-4947-B16E-40BAAD66BF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473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B81-1FAC-431D-841E-1116928ADEDC}" type="datetimeFigureOut">
              <a:rPr lang="vi-VN" smtClean="0"/>
              <a:t>11/11/2013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BC0-0636-4947-B16E-40BAAD66BF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707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B81-1FAC-431D-841E-1116928ADEDC}" type="datetimeFigureOut">
              <a:rPr lang="vi-VN" smtClean="0"/>
              <a:t>11/11/2013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BC0-0636-4947-B16E-40BAAD66BF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36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B81-1FAC-431D-841E-1116928ADEDC}" type="datetimeFigureOut">
              <a:rPr lang="vi-VN" smtClean="0"/>
              <a:t>11/11/2013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5BC0-0636-4947-B16E-40BAAD66BF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069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CB81-1FAC-431D-841E-1116928ADEDC}" type="datetimeFigureOut">
              <a:rPr lang="vi-VN" smtClean="0"/>
              <a:t>11/11/2013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5BC0-0636-4947-B16E-40BAAD66BFD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114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462898" y="1611868"/>
            <a:ext cx="5266204" cy="2758164"/>
            <a:chOff x="2548498" y="176768"/>
            <a:chExt cx="5266204" cy="2758164"/>
          </a:xfrm>
        </p:grpSpPr>
        <p:sp>
          <p:nvSpPr>
            <p:cNvPr id="4" name="Oval 3"/>
            <p:cNvSpPr/>
            <p:nvPr/>
          </p:nvSpPr>
          <p:spPr>
            <a:xfrm>
              <a:off x="2548498" y="1346200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7394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7394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2286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2286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419570" y="12883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/>
            <p:cNvCxnSpPr>
              <a:stCxn id="4" idx="7"/>
              <a:endCxn id="6" idx="2"/>
            </p:cNvCxnSpPr>
            <p:nvPr/>
          </p:nvCxnSpPr>
          <p:spPr>
            <a:xfrm flipV="1">
              <a:off x="2885764" y="546100"/>
              <a:ext cx="853670" cy="857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>
              <a:stCxn id="6" idx="6"/>
              <a:endCxn id="7" idx="2"/>
            </p:cNvCxnSpPr>
            <p:nvPr/>
          </p:nvCxnSpPr>
          <p:spPr>
            <a:xfrm>
              <a:off x="4134566" y="5461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>
              <a:stCxn id="7" idx="6"/>
              <a:endCxn id="11" idx="1"/>
            </p:cNvCxnSpPr>
            <p:nvPr/>
          </p:nvCxnSpPr>
          <p:spPr>
            <a:xfrm>
              <a:off x="6623766" y="546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Connector 19"/>
            <p:cNvCxnSpPr>
              <a:stCxn id="4" idx="5"/>
              <a:endCxn id="5" idx="2"/>
            </p:cNvCxnSpPr>
            <p:nvPr/>
          </p:nvCxnSpPr>
          <p:spPr>
            <a:xfrm>
              <a:off x="2885764" y="1683466"/>
              <a:ext cx="853670" cy="8692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Connector 21"/>
            <p:cNvCxnSpPr>
              <a:stCxn id="5" idx="6"/>
              <a:endCxn id="10" idx="2"/>
            </p:cNvCxnSpPr>
            <p:nvPr/>
          </p:nvCxnSpPr>
          <p:spPr>
            <a:xfrm>
              <a:off x="4134566" y="25527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Connector 23"/>
            <p:cNvCxnSpPr>
              <a:stCxn id="10" idx="6"/>
              <a:endCxn id="11" idx="3"/>
            </p:cNvCxnSpPr>
            <p:nvPr/>
          </p:nvCxnSpPr>
          <p:spPr>
            <a:xfrm flipV="1">
              <a:off x="6623766" y="1625600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>
              <a:stCxn id="6" idx="5"/>
              <a:endCxn id="10" idx="1"/>
            </p:cNvCxnSpPr>
            <p:nvPr/>
          </p:nvCxnSpPr>
          <p:spPr>
            <a:xfrm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/>
            <p:cNvCxnSpPr>
              <a:stCxn id="5" idx="7"/>
              <a:endCxn id="7" idx="3"/>
            </p:cNvCxnSpPr>
            <p:nvPr/>
          </p:nvCxnSpPr>
          <p:spPr>
            <a:xfrm flipV="1"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790420" y="69341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28520" y="203961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7"/>
            <p:cNvSpPr txBox="1"/>
            <p:nvPr/>
          </p:nvSpPr>
          <p:spPr>
            <a:xfrm>
              <a:off x="4809051" y="176768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37"/>
            <p:cNvSpPr txBox="1"/>
            <p:nvPr/>
          </p:nvSpPr>
          <p:spPr>
            <a:xfrm>
              <a:off x="4809051" y="2565600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37"/>
            <p:cNvSpPr txBox="1"/>
            <p:nvPr/>
          </p:nvSpPr>
          <p:spPr>
            <a:xfrm>
              <a:off x="4063953" y="102746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37"/>
            <p:cNvSpPr txBox="1"/>
            <p:nvPr/>
          </p:nvSpPr>
          <p:spPr>
            <a:xfrm>
              <a:off x="5504687" y="102746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37"/>
            <p:cNvSpPr txBox="1"/>
            <p:nvPr/>
          </p:nvSpPr>
          <p:spPr>
            <a:xfrm>
              <a:off x="6872038" y="69341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37"/>
            <p:cNvSpPr txBox="1"/>
            <p:nvPr/>
          </p:nvSpPr>
          <p:spPr>
            <a:xfrm>
              <a:off x="6872038" y="1933417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81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1962" y="0"/>
            <a:ext cx="492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Special Case</a:t>
            </a:r>
            <a:r>
              <a:rPr lang="en-US" sz="1400" smtClean="0"/>
              <a:t>, Delay </a:t>
            </a:r>
            <a:r>
              <a:rPr lang="en-US" sz="1400" dirty="0" smtClean="0"/>
              <a:t>= 8</a:t>
            </a:r>
            <a:endParaRPr lang="vi-VN" sz="1400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92832"/>
              </p:ext>
            </p:extLst>
          </p:nvPr>
        </p:nvGraphicFramePr>
        <p:xfrm>
          <a:off x="10166972" y="1728347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6" name="Group 95"/>
          <p:cNvGrpSpPr/>
          <p:nvPr/>
        </p:nvGrpSpPr>
        <p:grpSpPr>
          <a:xfrm>
            <a:off x="1380098" y="1218168"/>
            <a:ext cx="3714879" cy="1974588"/>
            <a:chOff x="2484998" y="2335768"/>
            <a:chExt cx="5324071" cy="2829930"/>
          </a:xfrm>
        </p:grpSpPr>
        <p:sp>
          <p:nvSpPr>
            <p:cNvPr id="65" name="Oval 64"/>
            <p:cNvSpPr/>
            <p:nvPr/>
          </p:nvSpPr>
          <p:spPr>
            <a:xfrm>
              <a:off x="2484998" y="3505200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36759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36759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1651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1651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7356070" y="34473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Connector 70"/>
            <p:cNvCxnSpPr>
              <a:stCxn id="65" idx="7"/>
              <a:endCxn id="67" idx="2"/>
            </p:cNvCxnSpPr>
            <p:nvPr/>
          </p:nvCxnSpPr>
          <p:spPr>
            <a:xfrm flipV="1">
              <a:off x="2822264" y="2705100"/>
              <a:ext cx="853670" cy="857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Straight Connector 71"/>
            <p:cNvCxnSpPr>
              <a:stCxn id="67" idx="6"/>
              <a:endCxn id="68" idx="2"/>
            </p:cNvCxnSpPr>
            <p:nvPr/>
          </p:nvCxnSpPr>
          <p:spPr>
            <a:xfrm>
              <a:off x="4071066" y="27051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Straight Connector 72"/>
            <p:cNvCxnSpPr>
              <a:stCxn id="68" idx="6"/>
              <a:endCxn id="70" idx="1"/>
            </p:cNvCxnSpPr>
            <p:nvPr/>
          </p:nvCxnSpPr>
          <p:spPr>
            <a:xfrm>
              <a:off x="6560266" y="2705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Straight Connector 73"/>
            <p:cNvCxnSpPr>
              <a:stCxn id="65" idx="5"/>
              <a:endCxn id="66" idx="2"/>
            </p:cNvCxnSpPr>
            <p:nvPr/>
          </p:nvCxnSpPr>
          <p:spPr>
            <a:xfrm>
              <a:off x="2822264" y="3842466"/>
              <a:ext cx="853670" cy="8692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Straight Connector 75"/>
            <p:cNvCxnSpPr>
              <a:stCxn id="69" idx="6"/>
              <a:endCxn id="70" idx="3"/>
            </p:cNvCxnSpPr>
            <p:nvPr/>
          </p:nvCxnSpPr>
          <p:spPr>
            <a:xfrm flipV="1">
              <a:off x="6560266" y="3784600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Straight Connector 77"/>
            <p:cNvCxnSpPr>
              <a:stCxn id="66" idx="6"/>
              <a:endCxn id="69" idx="2"/>
            </p:cNvCxnSpPr>
            <p:nvPr/>
          </p:nvCxnSpPr>
          <p:spPr>
            <a:xfrm>
              <a:off x="4071066" y="47117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726919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65020" y="41986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37"/>
            <p:cNvSpPr txBox="1"/>
            <p:nvPr/>
          </p:nvSpPr>
          <p:spPr>
            <a:xfrm>
              <a:off x="4745550" y="23357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3, 6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37"/>
            <p:cNvSpPr txBox="1"/>
            <p:nvPr/>
          </p:nvSpPr>
          <p:spPr>
            <a:xfrm>
              <a:off x="4745550" y="4724600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37"/>
            <p:cNvSpPr txBox="1"/>
            <p:nvPr/>
          </p:nvSpPr>
          <p:spPr>
            <a:xfrm>
              <a:off x="4745550" y="32626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37"/>
            <p:cNvSpPr txBox="1"/>
            <p:nvPr/>
          </p:nvSpPr>
          <p:spPr>
            <a:xfrm>
              <a:off x="6808538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37"/>
            <p:cNvSpPr txBox="1"/>
            <p:nvPr/>
          </p:nvSpPr>
          <p:spPr>
            <a:xfrm>
              <a:off x="6837471" y="4144802"/>
              <a:ext cx="9715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Straight Connector 87"/>
            <p:cNvCxnSpPr>
              <a:stCxn id="68" idx="4"/>
              <a:endCxn id="69" idx="0"/>
            </p:cNvCxnSpPr>
            <p:nvPr/>
          </p:nvCxnSpPr>
          <p:spPr>
            <a:xfrm>
              <a:off x="6362700" y="2902666"/>
              <a:ext cx="0" cy="1611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67" idx="5"/>
              <a:endCxn id="69" idx="1"/>
            </p:cNvCxnSpPr>
            <p:nvPr/>
          </p:nvCxnSpPr>
          <p:spPr>
            <a:xfrm>
              <a:off x="4013200" y="2844800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37"/>
            <p:cNvSpPr txBox="1"/>
            <p:nvPr/>
          </p:nvSpPr>
          <p:spPr>
            <a:xfrm>
              <a:off x="6210252" y="3496511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58566"/>
              </p:ext>
            </p:extLst>
          </p:nvPr>
        </p:nvGraphicFramePr>
        <p:xfrm>
          <a:off x="290054" y="1867584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62484"/>
              </p:ext>
            </p:extLst>
          </p:nvPr>
        </p:nvGraphicFramePr>
        <p:xfrm>
          <a:off x="1890254" y="7381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78925"/>
              </p:ext>
            </p:extLst>
          </p:nvPr>
        </p:nvGraphicFramePr>
        <p:xfrm>
          <a:off x="3630971" y="7381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71347"/>
              </p:ext>
            </p:extLst>
          </p:nvPr>
        </p:nvGraphicFramePr>
        <p:xfrm>
          <a:off x="1877554" y="31003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2688"/>
              </p:ext>
            </p:extLst>
          </p:nvPr>
        </p:nvGraphicFramePr>
        <p:xfrm>
          <a:off x="3630971" y="31003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98353"/>
              </p:ext>
            </p:extLst>
          </p:nvPr>
        </p:nvGraphicFramePr>
        <p:xfrm>
          <a:off x="5217654" y="1864914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380098" y="4394200"/>
            <a:ext cx="3674502" cy="1974588"/>
            <a:chOff x="2484998" y="2335768"/>
            <a:chExt cx="5266204" cy="2829930"/>
          </a:xfrm>
        </p:grpSpPr>
        <p:sp>
          <p:nvSpPr>
            <p:cNvPr id="35" name="Oval 34"/>
            <p:cNvSpPr/>
            <p:nvPr/>
          </p:nvSpPr>
          <p:spPr>
            <a:xfrm>
              <a:off x="2484998" y="3505200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6759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6759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1651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1651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356070" y="34473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Connector 40"/>
            <p:cNvCxnSpPr>
              <a:stCxn id="35" idx="7"/>
              <a:endCxn id="37" idx="2"/>
            </p:cNvCxnSpPr>
            <p:nvPr/>
          </p:nvCxnSpPr>
          <p:spPr>
            <a:xfrm flipV="1">
              <a:off x="2822264" y="2705100"/>
              <a:ext cx="853671" cy="8579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7" idx="6"/>
              <a:endCxn id="38" idx="2"/>
            </p:cNvCxnSpPr>
            <p:nvPr/>
          </p:nvCxnSpPr>
          <p:spPr>
            <a:xfrm>
              <a:off x="4071066" y="27051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>
              <a:stCxn id="38" idx="6"/>
              <a:endCxn id="40" idx="1"/>
            </p:cNvCxnSpPr>
            <p:nvPr/>
          </p:nvCxnSpPr>
          <p:spPr>
            <a:xfrm>
              <a:off x="6560266" y="2705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>
              <a:stCxn id="35" idx="5"/>
              <a:endCxn id="36" idx="2"/>
            </p:cNvCxnSpPr>
            <p:nvPr/>
          </p:nvCxnSpPr>
          <p:spPr>
            <a:xfrm>
              <a:off x="2822264" y="3842466"/>
              <a:ext cx="853671" cy="8692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9" idx="6"/>
              <a:endCxn id="40" idx="3"/>
            </p:cNvCxnSpPr>
            <p:nvPr/>
          </p:nvCxnSpPr>
          <p:spPr>
            <a:xfrm flipV="1">
              <a:off x="6560266" y="3784600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>
              <a:stCxn id="36" idx="6"/>
              <a:endCxn id="39" idx="2"/>
            </p:cNvCxnSpPr>
            <p:nvPr/>
          </p:nvCxnSpPr>
          <p:spPr>
            <a:xfrm>
              <a:off x="4071066" y="47117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26919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65020" y="41986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37"/>
            <p:cNvSpPr txBox="1"/>
            <p:nvPr/>
          </p:nvSpPr>
          <p:spPr>
            <a:xfrm>
              <a:off x="4745550" y="23357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3, 6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37"/>
            <p:cNvSpPr txBox="1"/>
            <p:nvPr/>
          </p:nvSpPr>
          <p:spPr>
            <a:xfrm>
              <a:off x="4745550" y="4724600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37"/>
            <p:cNvSpPr txBox="1"/>
            <p:nvPr/>
          </p:nvSpPr>
          <p:spPr>
            <a:xfrm>
              <a:off x="4745550" y="32626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37"/>
            <p:cNvSpPr txBox="1"/>
            <p:nvPr/>
          </p:nvSpPr>
          <p:spPr>
            <a:xfrm>
              <a:off x="6808538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37"/>
            <p:cNvSpPr txBox="1"/>
            <p:nvPr/>
          </p:nvSpPr>
          <p:spPr>
            <a:xfrm>
              <a:off x="6837471" y="4144802"/>
              <a:ext cx="913731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Straight Connector 53"/>
            <p:cNvCxnSpPr>
              <a:stCxn id="38" idx="4"/>
              <a:endCxn id="39" idx="0"/>
            </p:cNvCxnSpPr>
            <p:nvPr/>
          </p:nvCxnSpPr>
          <p:spPr>
            <a:xfrm>
              <a:off x="6362700" y="2902666"/>
              <a:ext cx="0" cy="1611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7" idx="5"/>
              <a:endCxn id="39" idx="1"/>
            </p:cNvCxnSpPr>
            <p:nvPr/>
          </p:nvCxnSpPr>
          <p:spPr>
            <a:xfrm>
              <a:off x="4013200" y="2844800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37"/>
            <p:cNvSpPr txBox="1"/>
            <p:nvPr/>
          </p:nvSpPr>
          <p:spPr>
            <a:xfrm>
              <a:off x="6210252" y="3496511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02183"/>
              </p:ext>
            </p:extLst>
          </p:nvPr>
        </p:nvGraphicFramePr>
        <p:xfrm>
          <a:off x="290054" y="5043616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41067"/>
              </p:ext>
            </p:extLst>
          </p:nvPr>
        </p:nvGraphicFramePr>
        <p:xfrm>
          <a:off x="1890254" y="39141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vi-VN" sz="11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23554"/>
              </p:ext>
            </p:extLst>
          </p:nvPr>
        </p:nvGraphicFramePr>
        <p:xfrm>
          <a:off x="3630971" y="39141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41965"/>
              </p:ext>
            </p:extLst>
          </p:nvPr>
        </p:nvGraphicFramePr>
        <p:xfrm>
          <a:off x="1877554" y="62636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2501"/>
              </p:ext>
            </p:extLst>
          </p:nvPr>
        </p:nvGraphicFramePr>
        <p:xfrm>
          <a:off x="3630971" y="62636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95834"/>
              </p:ext>
            </p:extLst>
          </p:nvPr>
        </p:nvGraphicFramePr>
        <p:xfrm>
          <a:off x="5217654" y="5040946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32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1962" y="-50800"/>
            <a:ext cx="492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Special Case</a:t>
            </a:r>
            <a:r>
              <a:rPr lang="en-US" sz="1400" smtClean="0"/>
              <a:t>, Delay </a:t>
            </a:r>
            <a:r>
              <a:rPr lang="en-US" sz="1400" dirty="0" smtClean="0"/>
              <a:t>= 8</a:t>
            </a:r>
            <a:endParaRPr lang="vi-VN" sz="1400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27437"/>
              </p:ext>
            </p:extLst>
          </p:nvPr>
        </p:nvGraphicFramePr>
        <p:xfrm>
          <a:off x="10166972" y="1728347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273532" y="1016000"/>
            <a:ext cx="3674502" cy="1974588"/>
            <a:chOff x="2484998" y="2335768"/>
            <a:chExt cx="5266204" cy="2829930"/>
          </a:xfrm>
        </p:grpSpPr>
        <p:sp>
          <p:nvSpPr>
            <p:cNvPr id="35" name="Oval 34"/>
            <p:cNvSpPr/>
            <p:nvPr/>
          </p:nvSpPr>
          <p:spPr>
            <a:xfrm>
              <a:off x="2484998" y="3505200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6759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675934" y="2507534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1651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1651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356070" y="34473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Connector 40"/>
            <p:cNvCxnSpPr>
              <a:stCxn id="35" idx="7"/>
              <a:endCxn id="37" idx="2"/>
            </p:cNvCxnSpPr>
            <p:nvPr/>
          </p:nvCxnSpPr>
          <p:spPr>
            <a:xfrm flipV="1">
              <a:off x="2822264" y="2705100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7" idx="6"/>
              <a:endCxn id="38" idx="2"/>
            </p:cNvCxnSpPr>
            <p:nvPr/>
          </p:nvCxnSpPr>
          <p:spPr>
            <a:xfrm>
              <a:off x="4071066" y="27051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>
              <a:stCxn id="38" idx="6"/>
              <a:endCxn id="40" idx="1"/>
            </p:cNvCxnSpPr>
            <p:nvPr/>
          </p:nvCxnSpPr>
          <p:spPr>
            <a:xfrm>
              <a:off x="6560266" y="2705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>
              <a:stCxn id="35" idx="5"/>
              <a:endCxn id="36" idx="2"/>
            </p:cNvCxnSpPr>
            <p:nvPr/>
          </p:nvCxnSpPr>
          <p:spPr>
            <a:xfrm>
              <a:off x="2822264" y="3842466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9" idx="6"/>
              <a:endCxn id="40" idx="3"/>
            </p:cNvCxnSpPr>
            <p:nvPr/>
          </p:nvCxnSpPr>
          <p:spPr>
            <a:xfrm flipV="1">
              <a:off x="6560266" y="3784600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>
              <a:stCxn id="36" idx="6"/>
              <a:endCxn id="39" idx="2"/>
            </p:cNvCxnSpPr>
            <p:nvPr/>
          </p:nvCxnSpPr>
          <p:spPr>
            <a:xfrm>
              <a:off x="4071066" y="47117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26919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65020" y="41986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37"/>
            <p:cNvSpPr txBox="1"/>
            <p:nvPr/>
          </p:nvSpPr>
          <p:spPr>
            <a:xfrm>
              <a:off x="4745550" y="23357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3, 6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37"/>
            <p:cNvSpPr txBox="1"/>
            <p:nvPr/>
          </p:nvSpPr>
          <p:spPr>
            <a:xfrm>
              <a:off x="4745550" y="4724600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37"/>
            <p:cNvSpPr txBox="1"/>
            <p:nvPr/>
          </p:nvSpPr>
          <p:spPr>
            <a:xfrm>
              <a:off x="4745550" y="32626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37"/>
            <p:cNvSpPr txBox="1"/>
            <p:nvPr/>
          </p:nvSpPr>
          <p:spPr>
            <a:xfrm>
              <a:off x="6808538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37"/>
            <p:cNvSpPr txBox="1"/>
            <p:nvPr/>
          </p:nvSpPr>
          <p:spPr>
            <a:xfrm>
              <a:off x="6837471" y="4144802"/>
              <a:ext cx="913731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Straight Connector 53"/>
            <p:cNvCxnSpPr>
              <a:stCxn id="38" idx="4"/>
              <a:endCxn id="39" idx="0"/>
            </p:cNvCxnSpPr>
            <p:nvPr/>
          </p:nvCxnSpPr>
          <p:spPr>
            <a:xfrm>
              <a:off x="6362700" y="2902666"/>
              <a:ext cx="0" cy="1611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7" idx="5"/>
              <a:endCxn id="39" idx="1"/>
            </p:cNvCxnSpPr>
            <p:nvPr/>
          </p:nvCxnSpPr>
          <p:spPr>
            <a:xfrm>
              <a:off x="4013200" y="2844800"/>
              <a:ext cx="2209800" cy="17272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37"/>
            <p:cNvSpPr txBox="1"/>
            <p:nvPr/>
          </p:nvSpPr>
          <p:spPr>
            <a:xfrm>
              <a:off x="6210252" y="3496511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43950"/>
              </p:ext>
            </p:extLst>
          </p:nvPr>
        </p:nvGraphicFramePr>
        <p:xfrm>
          <a:off x="170788" y="1665416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447962"/>
              </p:ext>
            </p:extLst>
          </p:nvPr>
        </p:nvGraphicFramePr>
        <p:xfrm>
          <a:off x="1783688" y="5359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vi-VN" sz="11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08501"/>
              </p:ext>
            </p:extLst>
          </p:nvPr>
        </p:nvGraphicFramePr>
        <p:xfrm>
          <a:off x="3524405" y="5359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31067"/>
              </p:ext>
            </p:extLst>
          </p:nvPr>
        </p:nvGraphicFramePr>
        <p:xfrm>
          <a:off x="1770988" y="28981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13012"/>
              </p:ext>
            </p:extLst>
          </p:nvPr>
        </p:nvGraphicFramePr>
        <p:xfrm>
          <a:off x="3524405" y="28981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7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13670"/>
              </p:ext>
            </p:extLst>
          </p:nvPr>
        </p:nvGraphicFramePr>
        <p:xfrm>
          <a:off x="5111088" y="1662746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16" name="Group 115"/>
          <p:cNvGrpSpPr/>
          <p:nvPr/>
        </p:nvGrpSpPr>
        <p:grpSpPr>
          <a:xfrm>
            <a:off x="1273532" y="4241800"/>
            <a:ext cx="3674502" cy="1974588"/>
            <a:chOff x="2484998" y="2335768"/>
            <a:chExt cx="5266204" cy="2829930"/>
          </a:xfrm>
        </p:grpSpPr>
        <p:sp>
          <p:nvSpPr>
            <p:cNvPr id="117" name="Oval 116"/>
            <p:cNvSpPr/>
            <p:nvPr/>
          </p:nvSpPr>
          <p:spPr>
            <a:xfrm>
              <a:off x="2484998" y="3505200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3675934" y="4514134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36759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61651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61651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7356070" y="34473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Straight Connector 122"/>
            <p:cNvCxnSpPr>
              <a:stCxn id="117" idx="7"/>
              <a:endCxn id="119" idx="2"/>
            </p:cNvCxnSpPr>
            <p:nvPr/>
          </p:nvCxnSpPr>
          <p:spPr>
            <a:xfrm flipV="1">
              <a:off x="2822264" y="2705100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9" idx="6"/>
              <a:endCxn id="120" idx="2"/>
            </p:cNvCxnSpPr>
            <p:nvPr/>
          </p:nvCxnSpPr>
          <p:spPr>
            <a:xfrm>
              <a:off x="4071066" y="27051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5" name="Straight Connector 124"/>
            <p:cNvCxnSpPr>
              <a:stCxn id="120" idx="6"/>
              <a:endCxn id="122" idx="1"/>
            </p:cNvCxnSpPr>
            <p:nvPr/>
          </p:nvCxnSpPr>
          <p:spPr>
            <a:xfrm>
              <a:off x="6560266" y="2705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Straight Connector 125"/>
            <p:cNvCxnSpPr>
              <a:stCxn id="117" idx="5"/>
              <a:endCxn id="118" idx="2"/>
            </p:cNvCxnSpPr>
            <p:nvPr/>
          </p:nvCxnSpPr>
          <p:spPr>
            <a:xfrm>
              <a:off x="2822264" y="3842466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21" idx="6"/>
              <a:endCxn id="122" idx="3"/>
            </p:cNvCxnSpPr>
            <p:nvPr/>
          </p:nvCxnSpPr>
          <p:spPr>
            <a:xfrm flipV="1">
              <a:off x="6560266" y="3784600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8" name="Straight Connector 127"/>
            <p:cNvCxnSpPr>
              <a:stCxn id="118" idx="6"/>
              <a:endCxn id="121" idx="2"/>
            </p:cNvCxnSpPr>
            <p:nvPr/>
          </p:nvCxnSpPr>
          <p:spPr>
            <a:xfrm>
              <a:off x="4071066" y="4711700"/>
              <a:ext cx="209406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726919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65020" y="41986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TextBox 37"/>
            <p:cNvSpPr txBox="1"/>
            <p:nvPr/>
          </p:nvSpPr>
          <p:spPr>
            <a:xfrm>
              <a:off x="4745550" y="23357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3, 6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37"/>
            <p:cNvSpPr txBox="1"/>
            <p:nvPr/>
          </p:nvSpPr>
          <p:spPr>
            <a:xfrm>
              <a:off x="4745550" y="4724600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Box 37"/>
            <p:cNvSpPr txBox="1"/>
            <p:nvPr/>
          </p:nvSpPr>
          <p:spPr>
            <a:xfrm>
              <a:off x="4745550" y="32626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Box 37"/>
            <p:cNvSpPr txBox="1"/>
            <p:nvPr/>
          </p:nvSpPr>
          <p:spPr>
            <a:xfrm>
              <a:off x="6808538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37"/>
            <p:cNvSpPr txBox="1"/>
            <p:nvPr/>
          </p:nvSpPr>
          <p:spPr>
            <a:xfrm>
              <a:off x="6837471" y="4144802"/>
              <a:ext cx="913731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Straight Connector 135"/>
            <p:cNvCxnSpPr>
              <a:stCxn id="120" idx="4"/>
              <a:endCxn id="121" idx="0"/>
            </p:cNvCxnSpPr>
            <p:nvPr/>
          </p:nvCxnSpPr>
          <p:spPr>
            <a:xfrm>
              <a:off x="6362700" y="2902666"/>
              <a:ext cx="0" cy="1611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9" idx="5"/>
              <a:endCxn id="121" idx="1"/>
            </p:cNvCxnSpPr>
            <p:nvPr/>
          </p:nvCxnSpPr>
          <p:spPr>
            <a:xfrm>
              <a:off x="4013200" y="2844800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37"/>
            <p:cNvSpPr txBox="1"/>
            <p:nvPr/>
          </p:nvSpPr>
          <p:spPr>
            <a:xfrm>
              <a:off x="6210252" y="3496511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9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63250"/>
              </p:ext>
            </p:extLst>
          </p:nvPr>
        </p:nvGraphicFramePr>
        <p:xfrm>
          <a:off x="170788" y="4891216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59840"/>
              </p:ext>
            </p:extLst>
          </p:nvPr>
        </p:nvGraphicFramePr>
        <p:xfrm>
          <a:off x="1783688" y="37490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w</a:t>
                      </a:r>
                      <a:endParaRPr lang="vi-VN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d</a:t>
                      </a:r>
                      <a:endParaRPr lang="vi-VN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π</a:t>
                      </a:r>
                      <a:endParaRPr lang="vi-VN" sz="1100" dirty="0">
                        <a:latin typeface="+mn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100" kern="1200" noProof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90085"/>
              </p:ext>
            </p:extLst>
          </p:nvPr>
        </p:nvGraphicFramePr>
        <p:xfrm>
          <a:off x="3524405" y="37490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01127"/>
              </p:ext>
            </p:extLst>
          </p:nvPr>
        </p:nvGraphicFramePr>
        <p:xfrm>
          <a:off x="1770988" y="61239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3" name="Table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1583"/>
              </p:ext>
            </p:extLst>
          </p:nvPr>
        </p:nvGraphicFramePr>
        <p:xfrm>
          <a:off x="3524405" y="61239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7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26214"/>
              </p:ext>
            </p:extLst>
          </p:nvPr>
        </p:nvGraphicFramePr>
        <p:xfrm>
          <a:off x="5111088" y="4888546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4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1962" y="-50800"/>
            <a:ext cx="492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Special Case</a:t>
            </a:r>
            <a:r>
              <a:rPr lang="en-US" sz="1400" smtClean="0"/>
              <a:t>, Delay </a:t>
            </a:r>
            <a:r>
              <a:rPr lang="en-US" sz="1400" dirty="0" smtClean="0"/>
              <a:t>= 8</a:t>
            </a:r>
            <a:endParaRPr lang="vi-VN" sz="1400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48321"/>
              </p:ext>
            </p:extLst>
          </p:nvPr>
        </p:nvGraphicFramePr>
        <p:xfrm>
          <a:off x="10166972" y="1728347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1273532" y="977900"/>
            <a:ext cx="3674502" cy="1974588"/>
            <a:chOff x="2484998" y="2335768"/>
            <a:chExt cx="5266204" cy="2829930"/>
          </a:xfrm>
        </p:grpSpPr>
        <p:sp>
          <p:nvSpPr>
            <p:cNvPr id="65" name="Oval 64"/>
            <p:cNvSpPr/>
            <p:nvPr/>
          </p:nvSpPr>
          <p:spPr>
            <a:xfrm>
              <a:off x="2484998" y="3505200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36759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36759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1651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165134" y="4514134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7356070" y="34473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Connector 70"/>
            <p:cNvCxnSpPr>
              <a:stCxn id="65" idx="7"/>
              <a:endCxn id="67" idx="2"/>
            </p:cNvCxnSpPr>
            <p:nvPr/>
          </p:nvCxnSpPr>
          <p:spPr>
            <a:xfrm flipV="1">
              <a:off x="2822264" y="2705100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7" idx="6"/>
              <a:endCxn id="68" idx="2"/>
            </p:cNvCxnSpPr>
            <p:nvPr/>
          </p:nvCxnSpPr>
          <p:spPr>
            <a:xfrm>
              <a:off x="4071066" y="27051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Straight Connector 72"/>
            <p:cNvCxnSpPr>
              <a:stCxn id="68" idx="6"/>
              <a:endCxn id="70" idx="1"/>
            </p:cNvCxnSpPr>
            <p:nvPr/>
          </p:nvCxnSpPr>
          <p:spPr>
            <a:xfrm>
              <a:off x="6560266" y="2705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Straight Connector 73"/>
            <p:cNvCxnSpPr>
              <a:stCxn id="65" idx="5"/>
              <a:endCxn id="66" idx="2"/>
            </p:cNvCxnSpPr>
            <p:nvPr/>
          </p:nvCxnSpPr>
          <p:spPr>
            <a:xfrm>
              <a:off x="2822264" y="3842466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9" idx="6"/>
              <a:endCxn id="70" idx="3"/>
            </p:cNvCxnSpPr>
            <p:nvPr/>
          </p:nvCxnSpPr>
          <p:spPr>
            <a:xfrm flipV="1">
              <a:off x="6560266" y="3784600"/>
              <a:ext cx="853670" cy="9271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6" idx="6"/>
              <a:endCxn id="69" idx="2"/>
            </p:cNvCxnSpPr>
            <p:nvPr/>
          </p:nvCxnSpPr>
          <p:spPr>
            <a:xfrm>
              <a:off x="4071066" y="4711700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726919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65020" y="41986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37"/>
            <p:cNvSpPr txBox="1"/>
            <p:nvPr/>
          </p:nvSpPr>
          <p:spPr>
            <a:xfrm>
              <a:off x="4745550" y="23357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3, 6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37"/>
            <p:cNvSpPr txBox="1"/>
            <p:nvPr/>
          </p:nvSpPr>
          <p:spPr>
            <a:xfrm>
              <a:off x="4745550" y="4724600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37"/>
            <p:cNvSpPr txBox="1"/>
            <p:nvPr/>
          </p:nvSpPr>
          <p:spPr>
            <a:xfrm>
              <a:off x="4745550" y="32626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37"/>
            <p:cNvSpPr txBox="1"/>
            <p:nvPr/>
          </p:nvSpPr>
          <p:spPr>
            <a:xfrm>
              <a:off x="6808538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37"/>
            <p:cNvSpPr txBox="1"/>
            <p:nvPr/>
          </p:nvSpPr>
          <p:spPr>
            <a:xfrm>
              <a:off x="6837471" y="4144802"/>
              <a:ext cx="774031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Straight Connector 83"/>
            <p:cNvCxnSpPr>
              <a:stCxn id="68" idx="4"/>
              <a:endCxn id="69" idx="0"/>
            </p:cNvCxnSpPr>
            <p:nvPr/>
          </p:nvCxnSpPr>
          <p:spPr>
            <a:xfrm>
              <a:off x="6362700" y="2902666"/>
              <a:ext cx="0" cy="1611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67" idx="5"/>
              <a:endCxn id="69" idx="1"/>
            </p:cNvCxnSpPr>
            <p:nvPr/>
          </p:nvCxnSpPr>
          <p:spPr>
            <a:xfrm>
              <a:off x="4013200" y="2844800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37"/>
            <p:cNvSpPr txBox="1"/>
            <p:nvPr/>
          </p:nvSpPr>
          <p:spPr>
            <a:xfrm>
              <a:off x="6210252" y="3496511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71712"/>
              </p:ext>
            </p:extLst>
          </p:nvPr>
        </p:nvGraphicFramePr>
        <p:xfrm>
          <a:off x="183488" y="1627316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22646"/>
              </p:ext>
            </p:extLst>
          </p:nvPr>
        </p:nvGraphicFramePr>
        <p:xfrm>
          <a:off x="1783688" y="5105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vi-VN" sz="11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75385"/>
              </p:ext>
            </p:extLst>
          </p:nvPr>
        </p:nvGraphicFramePr>
        <p:xfrm>
          <a:off x="3524405" y="5105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56030"/>
              </p:ext>
            </p:extLst>
          </p:nvPr>
        </p:nvGraphicFramePr>
        <p:xfrm>
          <a:off x="1770988" y="28854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05577"/>
              </p:ext>
            </p:extLst>
          </p:nvPr>
        </p:nvGraphicFramePr>
        <p:xfrm>
          <a:off x="3524405" y="28854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7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67255"/>
              </p:ext>
            </p:extLst>
          </p:nvPr>
        </p:nvGraphicFramePr>
        <p:xfrm>
          <a:off x="5111088" y="1624646"/>
          <a:ext cx="105284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28304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8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3" name="Group 92"/>
          <p:cNvGrpSpPr/>
          <p:nvPr/>
        </p:nvGrpSpPr>
        <p:grpSpPr>
          <a:xfrm>
            <a:off x="1273532" y="4254500"/>
            <a:ext cx="3674502" cy="1974588"/>
            <a:chOff x="2484998" y="2335768"/>
            <a:chExt cx="5266204" cy="2829930"/>
          </a:xfrm>
        </p:grpSpPr>
        <p:sp>
          <p:nvSpPr>
            <p:cNvPr id="94" name="Oval 93"/>
            <p:cNvSpPr/>
            <p:nvPr/>
          </p:nvSpPr>
          <p:spPr>
            <a:xfrm>
              <a:off x="2484998" y="3505200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36759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6759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61651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61651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7356070" y="3447334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Straight Connector 99"/>
            <p:cNvCxnSpPr>
              <a:stCxn id="94" idx="7"/>
              <a:endCxn id="96" idx="2"/>
            </p:cNvCxnSpPr>
            <p:nvPr/>
          </p:nvCxnSpPr>
          <p:spPr>
            <a:xfrm flipV="1">
              <a:off x="2822264" y="2705100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6" idx="6"/>
              <a:endCxn id="97" idx="2"/>
            </p:cNvCxnSpPr>
            <p:nvPr/>
          </p:nvCxnSpPr>
          <p:spPr>
            <a:xfrm>
              <a:off x="4071066" y="27051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" name="Straight Connector 101"/>
            <p:cNvCxnSpPr>
              <a:stCxn id="97" idx="6"/>
              <a:endCxn id="99" idx="1"/>
            </p:cNvCxnSpPr>
            <p:nvPr/>
          </p:nvCxnSpPr>
          <p:spPr>
            <a:xfrm>
              <a:off x="6560266" y="2705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" name="Straight Connector 102"/>
            <p:cNvCxnSpPr>
              <a:stCxn id="94" idx="5"/>
              <a:endCxn id="95" idx="2"/>
            </p:cNvCxnSpPr>
            <p:nvPr/>
          </p:nvCxnSpPr>
          <p:spPr>
            <a:xfrm>
              <a:off x="2822264" y="3842466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8" idx="6"/>
              <a:endCxn id="99" idx="3"/>
            </p:cNvCxnSpPr>
            <p:nvPr/>
          </p:nvCxnSpPr>
          <p:spPr>
            <a:xfrm flipV="1">
              <a:off x="6560266" y="3784600"/>
              <a:ext cx="853670" cy="927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5" idx="6"/>
              <a:endCxn id="98" idx="2"/>
            </p:cNvCxnSpPr>
            <p:nvPr/>
          </p:nvCxnSpPr>
          <p:spPr>
            <a:xfrm>
              <a:off x="4071066" y="4711700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726919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5020" y="41986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37"/>
            <p:cNvSpPr txBox="1"/>
            <p:nvPr/>
          </p:nvSpPr>
          <p:spPr>
            <a:xfrm>
              <a:off x="4745550" y="23357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3, 6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37"/>
            <p:cNvSpPr txBox="1"/>
            <p:nvPr/>
          </p:nvSpPr>
          <p:spPr>
            <a:xfrm>
              <a:off x="4745550" y="4724600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Box 37"/>
            <p:cNvSpPr txBox="1"/>
            <p:nvPr/>
          </p:nvSpPr>
          <p:spPr>
            <a:xfrm>
              <a:off x="4745550" y="32626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37"/>
            <p:cNvSpPr txBox="1"/>
            <p:nvPr/>
          </p:nvSpPr>
          <p:spPr>
            <a:xfrm>
              <a:off x="6808538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37"/>
            <p:cNvSpPr txBox="1"/>
            <p:nvPr/>
          </p:nvSpPr>
          <p:spPr>
            <a:xfrm>
              <a:off x="6837471" y="4144802"/>
              <a:ext cx="774031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Straight Connector 112"/>
            <p:cNvCxnSpPr>
              <a:stCxn id="97" idx="4"/>
              <a:endCxn id="98" idx="0"/>
            </p:cNvCxnSpPr>
            <p:nvPr/>
          </p:nvCxnSpPr>
          <p:spPr>
            <a:xfrm>
              <a:off x="6362700" y="2902666"/>
              <a:ext cx="0" cy="1611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96" idx="5"/>
              <a:endCxn id="98" idx="1"/>
            </p:cNvCxnSpPr>
            <p:nvPr/>
          </p:nvCxnSpPr>
          <p:spPr>
            <a:xfrm>
              <a:off x="4013200" y="2844800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37"/>
            <p:cNvSpPr txBox="1"/>
            <p:nvPr/>
          </p:nvSpPr>
          <p:spPr>
            <a:xfrm>
              <a:off x="6210252" y="3496511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45" name="Table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03843"/>
              </p:ext>
            </p:extLst>
          </p:nvPr>
        </p:nvGraphicFramePr>
        <p:xfrm>
          <a:off x="183488" y="4903916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6" name="Table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203"/>
              </p:ext>
            </p:extLst>
          </p:nvPr>
        </p:nvGraphicFramePr>
        <p:xfrm>
          <a:off x="1783688" y="37363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vi-VN" sz="11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7" name="Table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13802"/>
              </p:ext>
            </p:extLst>
          </p:nvPr>
        </p:nvGraphicFramePr>
        <p:xfrm>
          <a:off x="3524405" y="37363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74746"/>
              </p:ext>
            </p:extLst>
          </p:nvPr>
        </p:nvGraphicFramePr>
        <p:xfrm>
          <a:off x="1770988" y="61366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82479"/>
              </p:ext>
            </p:extLst>
          </p:nvPr>
        </p:nvGraphicFramePr>
        <p:xfrm>
          <a:off x="3524405" y="61366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7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19889"/>
              </p:ext>
            </p:extLst>
          </p:nvPr>
        </p:nvGraphicFramePr>
        <p:xfrm>
          <a:off x="5111088" y="4901246"/>
          <a:ext cx="105284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28304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8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41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87800" y="-333506"/>
            <a:ext cx="492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Special Case</a:t>
            </a:r>
            <a:r>
              <a:rPr lang="en-US" sz="1400" smtClean="0"/>
              <a:t>, Delay </a:t>
            </a:r>
            <a:r>
              <a:rPr lang="en-US" sz="1400" dirty="0" smtClean="0"/>
              <a:t>= 8</a:t>
            </a:r>
            <a:endParaRPr lang="vi-VN" sz="1400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02652"/>
              </p:ext>
            </p:extLst>
          </p:nvPr>
        </p:nvGraphicFramePr>
        <p:xfrm>
          <a:off x="10166972" y="1728347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1273532" y="990600"/>
            <a:ext cx="3674502" cy="1974588"/>
            <a:chOff x="2484998" y="2335768"/>
            <a:chExt cx="5266204" cy="2829930"/>
          </a:xfrm>
        </p:grpSpPr>
        <p:sp>
          <p:nvSpPr>
            <p:cNvPr id="93" name="Oval 92"/>
            <p:cNvSpPr/>
            <p:nvPr/>
          </p:nvSpPr>
          <p:spPr>
            <a:xfrm>
              <a:off x="2484998" y="3505200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36759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36759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6165134" y="2507534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61651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7356070" y="34473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Connector 98"/>
            <p:cNvCxnSpPr>
              <a:stCxn id="93" idx="7"/>
              <a:endCxn id="95" idx="2"/>
            </p:cNvCxnSpPr>
            <p:nvPr/>
          </p:nvCxnSpPr>
          <p:spPr>
            <a:xfrm flipV="1">
              <a:off x="2822264" y="2705100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5" idx="6"/>
              <a:endCxn id="96" idx="2"/>
            </p:cNvCxnSpPr>
            <p:nvPr/>
          </p:nvCxnSpPr>
          <p:spPr>
            <a:xfrm>
              <a:off x="4071066" y="27051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" name="Straight Connector 100"/>
            <p:cNvCxnSpPr>
              <a:stCxn id="96" idx="6"/>
              <a:endCxn id="98" idx="1"/>
            </p:cNvCxnSpPr>
            <p:nvPr/>
          </p:nvCxnSpPr>
          <p:spPr>
            <a:xfrm>
              <a:off x="6560266" y="2705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" name="Straight Connector 101"/>
            <p:cNvCxnSpPr>
              <a:stCxn id="93" idx="5"/>
              <a:endCxn id="94" idx="2"/>
            </p:cNvCxnSpPr>
            <p:nvPr/>
          </p:nvCxnSpPr>
          <p:spPr>
            <a:xfrm>
              <a:off x="2822264" y="3842466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7" idx="6"/>
              <a:endCxn id="98" idx="3"/>
            </p:cNvCxnSpPr>
            <p:nvPr/>
          </p:nvCxnSpPr>
          <p:spPr>
            <a:xfrm flipV="1">
              <a:off x="6560266" y="3784600"/>
              <a:ext cx="853670" cy="927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4" idx="6"/>
              <a:endCxn id="97" idx="2"/>
            </p:cNvCxnSpPr>
            <p:nvPr/>
          </p:nvCxnSpPr>
          <p:spPr>
            <a:xfrm>
              <a:off x="4071066" y="4711700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726919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65020" y="41986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37"/>
            <p:cNvSpPr txBox="1"/>
            <p:nvPr/>
          </p:nvSpPr>
          <p:spPr>
            <a:xfrm>
              <a:off x="4745550" y="23357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3, 6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37"/>
            <p:cNvSpPr txBox="1"/>
            <p:nvPr/>
          </p:nvSpPr>
          <p:spPr>
            <a:xfrm>
              <a:off x="4745550" y="4724600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37"/>
            <p:cNvSpPr txBox="1"/>
            <p:nvPr/>
          </p:nvSpPr>
          <p:spPr>
            <a:xfrm>
              <a:off x="4745550" y="32626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Box 37"/>
            <p:cNvSpPr txBox="1"/>
            <p:nvPr/>
          </p:nvSpPr>
          <p:spPr>
            <a:xfrm>
              <a:off x="6808538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37"/>
            <p:cNvSpPr txBox="1"/>
            <p:nvPr/>
          </p:nvSpPr>
          <p:spPr>
            <a:xfrm>
              <a:off x="6837471" y="4144802"/>
              <a:ext cx="913731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Straight Connector 111"/>
            <p:cNvCxnSpPr>
              <a:stCxn id="96" idx="4"/>
              <a:endCxn id="97" idx="0"/>
            </p:cNvCxnSpPr>
            <p:nvPr/>
          </p:nvCxnSpPr>
          <p:spPr>
            <a:xfrm>
              <a:off x="6362700" y="2902666"/>
              <a:ext cx="0" cy="1611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95" idx="5"/>
              <a:endCxn id="97" idx="1"/>
            </p:cNvCxnSpPr>
            <p:nvPr/>
          </p:nvCxnSpPr>
          <p:spPr>
            <a:xfrm>
              <a:off x="4013200" y="2844800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37"/>
            <p:cNvSpPr txBox="1"/>
            <p:nvPr/>
          </p:nvSpPr>
          <p:spPr>
            <a:xfrm>
              <a:off x="6210252" y="3496511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19168"/>
              </p:ext>
            </p:extLst>
          </p:nvPr>
        </p:nvGraphicFramePr>
        <p:xfrm>
          <a:off x="170788" y="1640016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5" name="Table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4661"/>
              </p:ext>
            </p:extLst>
          </p:nvPr>
        </p:nvGraphicFramePr>
        <p:xfrm>
          <a:off x="1783688" y="4724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vi-VN" sz="11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6" name="Table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57155"/>
              </p:ext>
            </p:extLst>
          </p:nvPr>
        </p:nvGraphicFramePr>
        <p:xfrm>
          <a:off x="3524405" y="4724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7" name="Table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65272"/>
              </p:ext>
            </p:extLst>
          </p:nvPr>
        </p:nvGraphicFramePr>
        <p:xfrm>
          <a:off x="1770988" y="28727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90342"/>
              </p:ext>
            </p:extLst>
          </p:nvPr>
        </p:nvGraphicFramePr>
        <p:xfrm>
          <a:off x="3524405" y="28727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7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186772"/>
              </p:ext>
            </p:extLst>
          </p:nvPr>
        </p:nvGraphicFramePr>
        <p:xfrm>
          <a:off x="5060288" y="1637346"/>
          <a:ext cx="105284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28304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8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50" name="Group 149"/>
          <p:cNvGrpSpPr/>
          <p:nvPr/>
        </p:nvGrpSpPr>
        <p:grpSpPr>
          <a:xfrm>
            <a:off x="1273532" y="4267200"/>
            <a:ext cx="3674502" cy="1974588"/>
            <a:chOff x="2484998" y="2335768"/>
            <a:chExt cx="5266204" cy="2829930"/>
          </a:xfrm>
        </p:grpSpPr>
        <p:sp>
          <p:nvSpPr>
            <p:cNvPr id="151" name="Oval 150"/>
            <p:cNvSpPr/>
            <p:nvPr/>
          </p:nvSpPr>
          <p:spPr>
            <a:xfrm>
              <a:off x="2484998" y="3505200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36759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36759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61651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61651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7356070" y="34473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Straight Connector 156"/>
            <p:cNvCxnSpPr>
              <a:stCxn id="151" idx="7"/>
              <a:endCxn id="153" idx="2"/>
            </p:cNvCxnSpPr>
            <p:nvPr/>
          </p:nvCxnSpPr>
          <p:spPr>
            <a:xfrm flipV="1">
              <a:off x="2822264" y="2705100"/>
              <a:ext cx="853670" cy="8579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53" idx="6"/>
              <a:endCxn id="154" idx="2"/>
            </p:cNvCxnSpPr>
            <p:nvPr/>
          </p:nvCxnSpPr>
          <p:spPr>
            <a:xfrm>
              <a:off x="4071066" y="27051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9" name="Straight Connector 158"/>
            <p:cNvCxnSpPr>
              <a:stCxn id="154" idx="6"/>
              <a:endCxn id="156" idx="1"/>
            </p:cNvCxnSpPr>
            <p:nvPr/>
          </p:nvCxnSpPr>
          <p:spPr>
            <a:xfrm>
              <a:off x="6560266" y="2705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0" name="Straight Connector 159"/>
            <p:cNvCxnSpPr>
              <a:stCxn id="151" idx="5"/>
              <a:endCxn id="152" idx="2"/>
            </p:cNvCxnSpPr>
            <p:nvPr/>
          </p:nvCxnSpPr>
          <p:spPr>
            <a:xfrm>
              <a:off x="2822264" y="3842466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5" idx="6"/>
              <a:endCxn id="156" idx="3"/>
            </p:cNvCxnSpPr>
            <p:nvPr/>
          </p:nvCxnSpPr>
          <p:spPr>
            <a:xfrm flipV="1">
              <a:off x="6560266" y="3784600"/>
              <a:ext cx="853670" cy="9271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52" idx="6"/>
              <a:endCxn id="155" idx="2"/>
            </p:cNvCxnSpPr>
            <p:nvPr/>
          </p:nvCxnSpPr>
          <p:spPr>
            <a:xfrm>
              <a:off x="4071066" y="4711700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2726919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765020" y="41986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TextBox 37"/>
            <p:cNvSpPr txBox="1"/>
            <p:nvPr/>
          </p:nvSpPr>
          <p:spPr>
            <a:xfrm>
              <a:off x="4745550" y="23357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3, 6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TextBox 37"/>
            <p:cNvSpPr txBox="1"/>
            <p:nvPr/>
          </p:nvSpPr>
          <p:spPr>
            <a:xfrm>
              <a:off x="4745550" y="4724600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37"/>
            <p:cNvSpPr txBox="1"/>
            <p:nvPr/>
          </p:nvSpPr>
          <p:spPr>
            <a:xfrm>
              <a:off x="4745550" y="32626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Box 37"/>
            <p:cNvSpPr txBox="1"/>
            <p:nvPr/>
          </p:nvSpPr>
          <p:spPr>
            <a:xfrm>
              <a:off x="6808538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Box 37"/>
            <p:cNvSpPr txBox="1"/>
            <p:nvPr/>
          </p:nvSpPr>
          <p:spPr>
            <a:xfrm>
              <a:off x="6837471" y="4144802"/>
              <a:ext cx="774031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0" name="Straight Connector 169"/>
            <p:cNvCxnSpPr>
              <a:stCxn id="154" idx="4"/>
              <a:endCxn id="155" idx="0"/>
            </p:cNvCxnSpPr>
            <p:nvPr/>
          </p:nvCxnSpPr>
          <p:spPr>
            <a:xfrm>
              <a:off x="6362700" y="2902666"/>
              <a:ext cx="0" cy="1611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53" idx="5"/>
              <a:endCxn id="155" idx="1"/>
            </p:cNvCxnSpPr>
            <p:nvPr/>
          </p:nvCxnSpPr>
          <p:spPr>
            <a:xfrm>
              <a:off x="4013200" y="2844800"/>
              <a:ext cx="2209800" cy="17272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Box 37"/>
            <p:cNvSpPr txBox="1"/>
            <p:nvPr/>
          </p:nvSpPr>
          <p:spPr>
            <a:xfrm>
              <a:off x="6210252" y="3496511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44386"/>
              </p:ext>
            </p:extLst>
          </p:nvPr>
        </p:nvGraphicFramePr>
        <p:xfrm>
          <a:off x="170788" y="4916616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4" name="Table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93422"/>
              </p:ext>
            </p:extLst>
          </p:nvPr>
        </p:nvGraphicFramePr>
        <p:xfrm>
          <a:off x="1783688" y="37490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vi-VN" sz="11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5" name="Table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00299"/>
              </p:ext>
            </p:extLst>
          </p:nvPr>
        </p:nvGraphicFramePr>
        <p:xfrm>
          <a:off x="3524405" y="37490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6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71872"/>
              </p:ext>
            </p:extLst>
          </p:nvPr>
        </p:nvGraphicFramePr>
        <p:xfrm>
          <a:off x="1758288" y="61747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7" name="Table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38626"/>
              </p:ext>
            </p:extLst>
          </p:nvPr>
        </p:nvGraphicFramePr>
        <p:xfrm>
          <a:off x="3511705" y="61747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7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8" name="Table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367"/>
              </p:ext>
            </p:extLst>
          </p:nvPr>
        </p:nvGraphicFramePr>
        <p:xfrm>
          <a:off x="5060288" y="4913946"/>
          <a:ext cx="105284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28304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8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90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80098" y="1218168"/>
            <a:ext cx="3674502" cy="1974588"/>
            <a:chOff x="2484998" y="2335768"/>
            <a:chExt cx="5266204" cy="2829930"/>
          </a:xfrm>
        </p:grpSpPr>
        <p:sp>
          <p:nvSpPr>
            <p:cNvPr id="5" name="Oval 4"/>
            <p:cNvSpPr/>
            <p:nvPr/>
          </p:nvSpPr>
          <p:spPr>
            <a:xfrm>
              <a:off x="2484998" y="3505200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6759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6759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1651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1651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356070" y="34473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/>
            <p:cNvCxnSpPr>
              <a:stCxn id="5" idx="7"/>
              <a:endCxn id="7" idx="2"/>
            </p:cNvCxnSpPr>
            <p:nvPr/>
          </p:nvCxnSpPr>
          <p:spPr>
            <a:xfrm flipV="1">
              <a:off x="2822264" y="2705100"/>
              <a:ext cx="853670" cy="857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>
              <a:stCxn id="7" idx="6"/>
              <a:endCxn id="8" idx="2"/>
            </p:cNvCxnSpPr>
            <p:nvPr/>
          </p:nvCxnSpPr>
          <p:spPr>
            <a:xfrm>
              <a:off x="4071066" y="27051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>
              <a:stCxn id="8" idx="6"/>
              <a:endCxn id="10" idx="1"/>
            </p:cNvCxnSpPr>
            <p:nvPr/>
          </p:nvCxnSpPr>
          <p:spPr>
            <a:xfrm>
              <a:off x="6560266" y="2705100"/>
              <a:ext cx="853670" cy="8001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5"/>
              <a:endCxn id="6" idx="2"/>
            </p:cNvCxnSpPr>
            <p:nvPr/>
          </p:nvCxnSpPr>
          <p:spPr>
            <a:xfrm>
              <a:off x="2822264" y="3842466"/>
              <a:ext cx="853670" cy="869234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>
              <a:stCxn id="6" idx="6"/>
              <a:endCxn id="9" idx="2"/>
            </p:cNvCxnSpPr>
            <p:nvPr/>
          </p:nvCxnSpPr>
          <p:spPr>
            <a:xfrm>
              <a:off x="4071066" y="4711700"/>
              <a:ext cx="209406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26919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65020" y="41986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37"/>
            <p:cNvSpPr txBox="1"/>
            <p:nvPr/>
          </p:nvSpPr>
          <p:spPr>
            <a:xfrm>
              <a:off x="4745550" y="23357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3, 6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37"/>
            <p:cNvSpPr txBox="1"/>
            <p:nvPr/>
          </p:nvSpPr>
          <p:spPr>
            <a:xfrm>
              <a:off x="4745550" y="4724600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37"/>
            <p:cNvSpPr txBox="1"/>
            <p:nvPr/>
          </p:nvSpPr>
          <p:spPr>
            <a:xfrm>
              <a:off x="4745550" y="3262668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37"/>
            <p:cNvSpPr txBox="1"/>
            <p:nvPr/>
          </p:nvSpPr>
          <p:spPr>
            <a:xfrm>
              <a:off x="6808538" y="2852419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Connector 23"/>
            <p:cNvCxnSpPr>
              <a:stCxn id="8" idx="4"/>
              <a:endCxn id="9" idx="0"/>
            </p:cNvCxnSpPr>
            <p:nvPr/>
          </p:nvCxnSpPr>
          <p:spPr>
            <a:xfrm>
              <a:off x="6362700" y="2902666"/>
              <a:ext cx="0" cy="161146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5"/>
              <a:endCxn id="9" idx="1"/>
            </p:cNvCxnSpPr>
            <p:nvPr/>
          </p:nvCxnSpPr>
          <p:spPr>
            <a:xfrm>
              <a:off x="4013200" y="2844800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37"/>
            <p:cNvSpPr txBox="1"/>
            <p:nvPr/>
          </p:nvSpPr>
          <p:spPr>
            <a:xfrm>
              <a:off x="6210252" y="3496511"/>
              <a:ext cx="745098" cy="44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67866"/>
              </p:ext>
            </p:extLst>
          </p:nvPr>
        </p:nvGraphicFramePr>
        <p:xfrm>
          <a:off x="302754" y="1880284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42933"/>
              </p:ext>
            </p:extLst>
          </p:nvPr>
        </p:nvGraphicFramePr>
        <p:xfrm>
          <a:off x="1890254" y="7381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57100"/>
              </p:ext>
            </p:extLst>
          </p:nvPr>
        </p:nvGraphicFramePr>
        <p:xfrm>
          <a:off x="3630971" y="7381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56466"/>
              </p:ext>
            </p:extLst>
          </p:nvPr>
        </p:nvGraphicFramePr>
        <p:xfrm>
          <a:off x="1877554" y="31130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43434"/>
              </p:ext>
            </p:extLst>
          </p:nvPr>
        </p:nvGraphicFramePr>
        <p:xfrm>
          <a:off x="3630971" y="31130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94495"/>
              </p:ext>
            </p:extLst>
          </p:nvPr>
        </p:nvGraphicFramePr>
        <p:xfrm>
          <a:off x="5179554" y="1864914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6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96513"/>
              </p:ext>
            </p:extLst>
          </p:nvPr>
        </p:nvGraphicFramePr>
        <p:xfrm>
          <a:off x="10166972" y="1728347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6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47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62898" y="1611868"/>
            <a:ext cx="5266204" cy="2758164"/>
            <a:chOff x="2548498" y="176768"/>
            <a:chExt cx="5266204" cy="2758164"/>
          </a:xfrm>
        </p:grpSpPr>
        <p:sp>
          <p:nvSpPr>
            <p:cNvPr id="5" name="Oval 4"/>
            <p:cNvSpPr/>
            <p:nvPr/>
          </p:nvSpPr>
          <p:spPr>
            <a:xfrm>
              <a:off x="2548498" y="1346200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7394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7394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2286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2286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419570" y="12883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/>
            <p:cNvCxnSpPr>
              <a:stCxn id="5" idx="7"/>
              <a:endCxn id="7" idx="2"/>
            </p:cNvCxnSpPr>
            <p:nvPr/>
          </p:nvCxnSpPr>
          <p:spPr>
            <a:xfrm flipV="1">
              <a:off x="2885764" y="546100"/>
              <a:ext cx="853670" cy="857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>
              <a:stCxn id="7" idx="6"/>
              <a:endCxn id="8" idx="2"/>
            </p:cNvCxnSpPr>
            <p:nvPr/>
          </p:nvCxnSpPr>
          <p:spPr>
            <a:xfrm>
              <a:off x="4134566" y="5461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>
              <a:stCxn id="8" idx="6"/>
              <a:endCxn id="10" idx="1"/>
            </p:cNvCxnSpPr>
            <p:nvPr/>
          </p:nvCxnSpPr>
          <p:spPr>
            <a:xfrm>
              <a:off x="6623766" y="546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>
              <a:stCxn id="5" idx="5"/>
              <a:endCxn id="6" idx="2"/>
            </p:cNvCxnSpPr>
            <p:nvPr/>
          </p:nvCxnSpPr>
          <p:spPr>
            <a:xfrm>
              <a:off x="2885764" y="1683466"/>
              <a:ext cx="853670" cy="8692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>
              <a:stCxn id="6" idx="6"/>
              <a:endCxn id="9" idx="2"/>
            </p:cNvCxnSpPr>
            <p:nvPr/>
          </p:nvCxnSpPr>
          <p:spPr>
            <a:xfrm>
              <a:off x="4134566" y="25527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>
              <a:stCxn id="9" idx="6"/>
              <a:endCxn id="10" idx="3"/>
            </p:cNvCxnSpPr>
            <p:nvPr/>
          </p:nvCxnSpPr>
          <p:spPr>
            <a:xfrm flipV="1">
              <a:off x="6623766" y="1625600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>
              <a:stCxn id="7" idx="5"/>
              <a:endCxn id="9" idx="1"/>
            </p:cNvCxnSpPr>
            <p:nvPr/>
          </p:nvCxnSpPr>
          <p:spPr>
            <a:xfrm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>
              <a:stCxn id="6" idx="7"/>
              <a:endCxn id="8" idx="3"/>
            </p:cNvCxnSpPr>
            <p:nvPr/>
          </p:nvCxnSpPr>
          <p:spPr>
            <a:xfrm flipV="1"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90420" y="69341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28520" y="203961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37"/>
            <p:cNvSpPr txBox="1"/>
            <p:nvPr/>
          </p:nvSpPr>
          <p:spPr>
            <a:xfrm>
              <a:off x="4809051" y="176768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37"/>
            <p:cNvSpPr txBox="1"/>
            <p:nvPr/>
          </p:nvSpPr>
          <p:spPr>
            <a:xfrm>
              <a:off x="4809051" y="2565600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37"/>
            <p:cNvSpPr txBox="1"/>
            <p:nvPr/>
          </p:nvSpPr>
          <p:spPr>
            <a:xfrm>
              <a:off x="4063953" y="102746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37"/>
            <p:cNvSpPr txBox="1"/>
            <p:nvPr/>
          </p:nvSpPr>
          <p:spPr>
            <a:xfrm>
              <a:off x="5504687" y="102746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37"/>
            <p:cNvSpPr txBox="1"/>
            <p:nvPr/>
          </p:nvSpPr>
          <p:spPr>
            <a:xfrm>
              <a:off x="6872038" y="69341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37"/>
            <p:cNvSpPr txBox="1"/>
            <p:nvPr/>
          </p:nvSpPr>
          <p:spPr>
            <a:xfrm>
              <a:off x="6872038" y="1933417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16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73998" y="1967468"/>
            <a:ext cx="5266204" cy="2758164"/>
            <a:chOff x="2548498" y="176768"/>
            <a:chExt cx="5266204" cy="2758164"/>
          </a:xfrm>
        </p:grpSpPr>
        <p:sp>
          <p:nvSpPr>
            <p:cNvPr id="5" name="Oval 4"/>
            <p:cNvSpPr/>
            <p:nvPr/>
          </p:nvSpPr>
          <p:spPr>
            <a:xfrm>
              <a:off x="2548498" y="1346200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7394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7394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2286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2286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419570" y="12883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/>
            <p:cNvCxnSpPr>
              <a:stCxn id="5" idx="7"/>
              <a:endCxn id="7" idx="2"/>
            </p:cNvCxnSpPr>
            <p:nvPr/>
          </p:nvCxnSpPr>
          <p:spPr>
            <a:xfrm flipV="1">
              <a:off x="2885764" y="546100"/>
              <a:ext cx="853670" cy="857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>
              <a:stCxn id="7" idx="6"/>
              <a:endCxn id="8" idx="2"/>
            </p:cNvCxnSpPr>
            <p:nvPr/>
          </p:nvCxnSpPr>
          <p:spPr>
            <a:xfrm>
              <a:off x="4134566" y="5461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>
              <a:stCxn id="8" idx="6"/>
              <a:endCxn id="10" idx="1"/>
            </p:cNvCxnSpPr>
            <p:nvPr/>
          </p:nvCxnSpPr>
          <p:spPr>
            <a:xfrm>
              <a:off x="6623766" y="546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>
              <a:stCxn id="5" idx="5"/>
              <a:endCxn id="6" idx="2"/>
            </p:cNvCxnSpPr>
            <p:nvPr/>
          </p:nvCxnSpPr>
          <p:spPr>
            <a:xfrm>
              <a:off x="2885764" y="1683466"/>
              <a:ext cx="853670" cy="8692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>
              <a:stCxn id="6" idx="6"/>
              <a:endCxn id="9" idx="2"/>
            </p:cNvCxnSpPr>
            <p:nvPr/>
          </p:nvCxnSpPr>
          <p:spPr>
            <a:xfrm>
              <a:off x="4134566" y="25527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>
              <a:stCxn id="9" idx="6"/>
              <a:endCxn id="10" idx="3"/>
            </p:cNvCxnSpPr>
            <p:nvPr/>
          </p:nvCxnSpPr>
          <p:spPr>
            <a:xfrm flipV="1">
              <a:off x="6623766" y="1625600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>
              <a:stCxn id="7" idx="5"/>
              <a:endCxn id="9" idx="1"/>
            </p:cNvCxnSpPr>
            <p:nvPr/>
          </p:nvCxnSpPr>
          <p:spPr>
            <a:xfrm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>
              <a:stCxn id="6" idx="7"/>
              <a:endCxn id="8" idx="3"/>
            </p:cNvCxnSpPr>
            <p:nvPr/>
          </p:nvCxnSpPr>
          <p:spPr>
            <a:xfrm flipV="1"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90420" y="69341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(1, 1)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90420" y="2089150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(2, 1)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37"/>
            <p:cNvSpPr txBox="1"/>
            <p:nvPr/>
          </p:nvSpPr>
          <p:spPr>
            <a:xfrm>
              <a:off x="4809051" y="176768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(3, 2)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37"/>
            <p:cNvSpPr txBox="1"/>
            <p:nvPr/>
          </p:nvSpPr>
          <p:spPr>
            <a:xfrm>
              <a:off x="4809051" y="2565600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(4, 2)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37"/>
            <p:cNvSpPr txBox="1"/>
            <p:nvPr/>
          </p:nvSpPr>
          <p:spPr>
            <a:xfrm>
              <a:off x="4063953" y="102746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(2, 3)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37"/>
            <p:cNvSpPr txBox="1"/>
            <p:nvPr/>
          </p:nvSpPr>
          <p:spPr>
            <a:xfrm>
              <a:off x="5504687" y="102746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(1, 1)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37"/>
            <p:cNvSpPr txBox="1"/>
            <p:nvPr/>
          </p:nvSpPr>
          <p:spPr>
            <a:xfrm>
              <a:off x="6872038" y="69341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(3, 1)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37"/>
            <p:cNvSpPr txBox="1"/>
            <p:nvPr/>
          </p:nvSpPr>
          <p:spPr>
            <a:xfrm>
              <a:off x="6900971" y="2043668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(2, 1)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20388" y="1400570"/>
            <a:ext cx="421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3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139021" y="-15259"/>
            <a:ext cx="11052979" cy="7832815"/>
            <a:chOff x="1114938" y="-41956"/>
            <a:chExt cx="11052979" cy="7832815"/>
          </a:xfrm>
        </p:grpSpPr>
        <p:sp>
          <p:nvSpPr>
            <p:cNvPr id="4" name="TextBox 3"/>
            <p:cNvSpPr txBox="1"/>
            <p:nvPr/>
          </p:nvSpPr>
          <p:spPr>
            <a:xfrm>
              <a:off x="4024045" y="-41956"/>
              <a:ext cx="4923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Unicast: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đường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thỏa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mãn</a:t>
              </a:r>
              <a:endParaRPr lang="vi-V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Elbow Connector 5"/>
            <p:cNvCxnSpPr>
              <a:stCxn id="4" idx="2"/>
            </p:cNvCxnSpPr>
            <p:nvPr/>
          </p:nvCxnSpPr>
          <p:spPr>
            <a:xfrm rot="5400000">
              <a:off x="4598717" y="-1056729"/>
              <a:ext cx="503078" cy="3271288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2"/>
            </p:cNvCxnSpPr>
            <p:nvPr/>
          </p:nvCxnSpPr>
          <p:spPr>
            <a:xfrm rot="16200000" flipH="1">
              <a:off x="7871269" y="-1057993"/>
              <a:ext cx="500550" cy="3271288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14938" y="1076891"/>
              <a:ext cx="36629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tối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ưu-liên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w: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tối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ưu-băng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14938" y="2585360"/>
              <a:ext cx="39934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buộc-liên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du: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buộc-băng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4938" y="4435730"/>
              <a:ext cx="35492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tối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ưu-đường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w: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chi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thấp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nhất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14938" y="5944199"/>
              <a:ext cx="35355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buộc-đường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w: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trễ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9757188" y="827926"/>
              <a:ext cx="0" cy="3598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77000" y="1076891"/>
              <a:ext cx="54423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buộc-liên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tối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ưu-liên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endPara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du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buộc-băng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tối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ưu-bộ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đệm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77000" y="2059855"/>
              <a:ext cx="56909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buộc-liên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tối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ưu-đường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du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buộc-băng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chi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phí-thấp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nhất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7000" y="3006663"/>
              <a:ext cx="48258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nhiều-ràng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buộc-liên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du: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buộc-băng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thông-bộ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đệm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7000" y="3953471"/>
              <a:ext cx="46737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buộc-liên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tối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ưu-đường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du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buộc-băng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thông-độ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trễ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7000" y="4937096"/>
              <a:ext cx="52902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buộc-đường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tối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ưu-liên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w: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trễ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tối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ưu-băng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5881348"/>
              <a:ext cx="53976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buộc-đường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tối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ưu-đường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w: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trễ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tối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chi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thấp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nhất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NP-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đầy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đủ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85900" y="6867529"/>
              <a:ext cx="5183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nhiều-ràng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buộc-đường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w: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buộc-độ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trễ-biến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thiên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trễ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NP-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đầy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đủ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214612" y="813412"/>
              <a:ext cx="0" cy="3598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855905" y="39967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bản</a:t>
              </a:r>
              <a:endParaRPr lang="vi-V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43536" y="447910"/>
              <a:ext cx="2807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hợp</a:t>
              </a:r>
              <a:endParaRPr lang="vi-V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>
              <a:stCxn id="11" idx="3"/>
              <a:endCxn id="20" idx="1"/>
            </p:cNvCxnSpPr>
            <p:nvPr/>
          </p:nvCxnSpPr>
          <p:spPr>
            <a:xfrm>
              <a:off x="4777864" y="1538556"/>
              <a:ext cx="1699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1" idx="3"/>
              <a:endCxn id="24" idx="1"/>
            </p:cNvCxnSpPr>
            <p:nvPr/>
          </p:nvCxnSpPr>
          <p:spPr>
            <a:xfrm>
              <a:off x="4777864" y="1538556"/>
              <a:ext cx="1699136" cy="38602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2" idx="3"/>
              <a:endCxn id="20" idx="1"/>
            </p:cNvCxnSpPr>
            <p:nvPr/>
          </p:nvCxnSpPr>
          <p:spPr>
            <a:xfrm flipV="1">
              <a:off x="5108339" y="1538556"/>
              <a:ext cx="1368661" cy="15084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2" idx="3"/>
              <a:endCxn id="21" idx="1"/>
            </p:cNvCxnSpPr>
            <p:nvPr/>
          </p:nvCxnSpPr>
          <p:spPr>
            <a:xfrm flipV="1">
              <a:off x="5108339" y="2521520"/>
              <a:ext cx="1368661" cy="5255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2" idx="3"/>
              <a:endCxn id="22" idx="1"/>
            </p:cNvCxnSpPr>
            <p:nvPr/>
          </p:nvCxnSpPr>
          <p:spPr>
            <a:xfrm>
              <a:off x="5108339" y="3047025"/>
              <a:ext cx="1368661" cy="4213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2" idx="3"/>
              <a:endCxn id="23" idx="1"/>
            </p:cNvCxnSpPr>
            <p:nvPr/>
          </p:nvCxnSpPr>
          <p:spPr>
            <a:xfrm>
              <a:off x="5108339" y="3047025"/>
              <a:ext cx="1368661" cy="136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1" idx="1"/>
            </p:cNvCxnSpPr>
            <p:nvPr/>
          </p:nvCxnSpPr>
          <p:spPr>
            <a:xfrm flipV="1">
              <a:off x="4664179" y="2521520"/>
              <a:ext cx="1812821" cy="237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3"/>
              <a:endCxn id="26" idx="1"/>
            </p:cNvCxnSpPr>
            <p:nvPr/>
          </p:nvCxnSpPr>
          <p:spPr>
            <a:xfrm>
              <a:off x="4664179" y="4897395"/>
              <a:ext cx="1812821" cy="14456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4" idx="3"/>
              <a:endCxn id="27" idx="1"/>
            </p:cNvCxnSpPr>
            <p:nvPr/>
          </p:nvCxnSpPr>
          <p:spPr>
            <a:xfrm>
              <a:off x="4650521" y="6405864"/>
              <a:ext cx="1835379" cy="9233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4" idx="3"/>
              <a:endCxn id="26" idx="1"/>
            </p:cNvCxnSpPr>
            <p:nvPr/>
          </p:nvCxnSpPr>
          <p:spPr>
            <a:xfrm flipV="1">
              <a:off x="4650521" y="6343013"/>
              <a:ext cx="1826479" cy="6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4" idx="3"/>
              <a:endCxn id="24" idx="1"/>
            </p:cNvCxnSpPr>
            <p:nvPr/>
          </p:nvCxnSpPr>
          <p:spPr>
            <a:xfrm flipV="1">
              <a:off x="4650521" y="5398761"/>
              <a:ext cx="1826479" cy="10071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4" idx="3"/>
              <a:endCxn id="23" idx="1"/>
            </p:cNvCxnSpPr>
            <p:nvPr/>
          </p:nvCxnSpPr>
          <p:spPr>
            <a:xfrm flipV="1">
              <a:off x="4650521" y="4415136"/>
              <a:ext cx="1826479" cy="199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02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139021" y="-15259"/>
            <a:ext cx="11244634" cy="7832815"/>
            <a:chOff x="1114938" y="-41956"/>
            <a:chExt cx="11244634" cy="7832815"/>
          </a:xfrm>
        </p:grpSpPr>
        <p:sp>
          <p:nvSpPr>
            <p:cNvPr id="4" name="TextBox 3"/>
            <p:cNvSpPr txBox="1"/>
            <p:nvPr/>
          </p:nvSpPr>
          <p:spPr>
            <a:xfrm>
              <a:off x="4024045" y="-41956"/>
              <a:ext cx="4923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unicast: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đường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đi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thỏa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mãn</a:t>
              </a:r>
              <a:endParaRPr lang="vi-V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Elbow Connector 5"/>
            <p:cNvCxnSpPr>
              <a:stCxn id="4" idx="2"/>
            </p:cNvCxnSpPr>
            <p:nvPr/>
          </p:nvCxnSpPr>
          <p:spPr>
            <a:xfrm rot="5400000">
              <a:off x="4598717" y="-1056729"/>
              <a:ext cx="503078" cy="3271288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2"/>
            </p:cNvCxnSpPr>
            <p:nvPr/>
          </p:nvCxnSpPr>
          <p:spPr>
            <a:xfrm rot="16200000" flipH="1">
              <a:off x="7871269" y="-1057993"/>
              <a:ext cx="500550" cy="3271288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14938" y="1076891"/>
              <a:ext cx="39805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Link-optimization routing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bandwidth-optimization routing)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14938" y="2585360"/>
              <a:ext cx="38202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Link-constrained routing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bandwidth-constrained routing)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4938" y="4435730"/>
              <a:ext cx="37689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Path-optimization routing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least-cost routing)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14938" y="5944199"/>
              <a:ext cx="37689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Path-constrained routing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delay-constrained routing)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9757188" y="827926"/>
              <a:ext cx="0" cy="3598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77000" y="1076891"/>
              <a:ext cx="58825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Link-constrained link-optimization routing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bandwidth-constrained buffer-optimization routing)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77000" y="2059855"/>
              <a:ext cx="48782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Link-constrained path-optimization routing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bandwidth-constrained least-delay routing)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7000" y="3006663"/>
              <a:ext cx="46771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Multi-link-constrained routing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bandwidth-buffer-constrained routing)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7000" y="3953471"/>
              <a:ext cx="45640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Link-constrained path-constrained routing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bandwidth-delay-constrained routing)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7000" y="4937096"/>
              <a:ext cx="58400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Path-constrained link-optimization routing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delay-constrained bandwidth-optimization routing)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5881348"/>
              <a:ext cx="42755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Path-constrained path-optimization routing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delay-constrained least-cost routing)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NP-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đầy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đủ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85900" y="6867529"/>
              <a:ext cx="43542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Multi-path-constrained routing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delay-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delayjitter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-constrained routing)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NP-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đầy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đủ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214612" y="813412"/>
              <a:ext cx="0" cy="3598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855905" y="399675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bản</a:t>
              </a:r>
              <a:endParaRPr lang="vi-V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43536" y="447910"/>
              <a:ext cx="2807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tuyến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hợp</a:t>
              </a:r>
              <a:endParaRPr lang="vi-V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>
              <a:stCxn id="11" idx="3"/>
              <a:endCxn id="20" idx="1"/>
            </p:cNvCxnSpPr>
            <p:nvPr/>
          </p:nvCxnSpPr>
          <p:spPr>
            <a:xfrm>
              <a:off x="5095515" y="1538556"/>
              <a:ext cx="13814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1" idx="3"/>
              <a:endCxn id="24" idx="1"/>
            </p:cNvCxnSpPr>
            <p:nvPr/>
          </p:nvCxnSpPr>
          <p:spPr>
            <a:xfrm>
              <a:off x="5095515" y="1538556"/>
              <a:ext cx="1381485" cy="38602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2" idx="3"/>
              <a:endCxn id="20" idx="1"/>
            </p:cNvCxnSpPr>
            <p:nvPr/>
          </p:nvCxnSpPr>
          <p:spPr>
            <a:xfrm flipV="1">
              <a:off x="4935215" y="1538556"/>
              <a:ext cx="1541785" cy="15084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2" idx="3"/>
              <a:endCxn id="21" idx="1"/>
            </p:cNvCxnSpPr>
            <p:nvPr/>
          </p:nvCxnSpPr>
          <p:spPr>
            <a:xfrm flipV="1">
              <a:off x="4935215" y="2521520"/>
              <a:ext cx="1541785" cy="5255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2" idx="3"/>
              <a:endCxn id="22" idx="1"/>
            </p:cNvCxnSpPr>
            <p:nvPr/>
          </p:nvCxnSpPr>
          <p:spPr>
            <a:xfrm>
              <a:off x="4935215" y="3047025"/>
              <a:ext cx="1541785" cy="4213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2" idx="3"/>
              <a:endCxn id="23" idx="1"/>
            </p:cNvCxnSpPr>
            <p:nvPr/>
          </p:nvCxnSpPr>
          <p:spPr>
            <a:xfrm>
              <a:off x="4935215" y="3047025"/>
              <a:ext cx="1541785" cy="136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1" idx="1"/>
            </p:cNvCxnSpPr>
            <p:nvPr/>
          </p:nvCxnSpPr>
          <p:spPr>
            <a:xfrm flipV="1">
              <a:off x="4883918" y="2521520"/>
              <a:ext cx="1593082" cy="237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3"/>
              <a:endCxn id="26" idx="1"/>
            </p:cNvCxnSpPr>
            <p:nvPr/>
          </p:nvCxnSpPr>
          <p:spPr>
            <a:xfrm>
              <a:off x="4883918" y="4897395"/>
              <a:ext cx="1593082" cy="14456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4" idx="3"/>
              <a:endCxn id="27" idx="1"/>
            </p:cNvCxnSpPr>
            <p:nvPr/>
          </p:nvCxnSpPr>
          <p:spPr>
            <a:xfrm>
              <a:off x="4883918" y="6405864"/>
              <a:ext cx="1601982" cy="9233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4" idx="3"/>
              <a:endCxn id="26" idx="1"/>
            </p:cNvCxnSpPr>
            <p:nvPr/>
          </p:nvCxnSpPr>
          <p:spPr>
            <a:xfrm flipV="1">
              <a:off x="4883918" y="6343013"/>
              <a:ext cx="1593082" cy="6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4" idx="3"/>
              <a:endCxn id="24" idx="1"/>
            </p:cNvCxnSpPr>
            <p:nvPr/>
          </p:nvCxnSpPr>
          <p:spPr>
            <a:xfrm flipV="1">
              <a:off x="4883918" y="5398761"/>
              <a:ext cx="1593082" cy="10071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4" idx="3"/>
              <a:endCxn id="23" idx="1"/>
            </p:cNvCxnSpPr>
            <p:nvPr/>
          </p:nvCxnSpPr>
          <p:spPr>
            <a:xfrm flipV="1">
              <a:off x="4883918" y="4415136"/>
              <a:ext cx="1593082" cy="199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73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140130"/>
              </p:ext>
            </p:extLst>
          </p:nvPr>
        </p:nvGraphicFramePr>
        <p:xfrm>
          <a:off x="1933015" y="-1201270"/>
          <a:ext cx="8325970" cy="9260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383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2535" y="558800"/>
            <a:ext cx="4088129" cy="2133600"/>
            <a:chOff x="0" y="0"/>
            <a:chExt cx="5266204" cy="2742851"/>
          </a:xfrm>
        </p:grpSpPr>
        <p:sp>
          <p:nvSpPr>
            <p:cNvPr id="5" name="Oval 4"/>
            <p:cNvSpPr/>
            <p:nvPr/>
          </p:nvSpPr>
          <p:spPr>
            <a:xfrm>
              <a:off x="0" y="1169432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190936" y="21783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190936" y="1717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680136" y="1717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680136" y="21783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871072" y="11115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37266" y="369332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86068" y="369332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075268" y="369332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37266" y="1506698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86068" y="2375932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075268" y="1448832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28202" y="509032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528202" y="509032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TextBox 37"/>
            <p:cNvSpPr txBox="1"/>
            <p:nvPr/>
          </p:nvSpPr>
          <p:spPr>
            <a:xfrm>
              <a:off x="241915" y="516584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0" name="TextBox 38"/>
            <p:cNvSpPr txBox="1"/>
            <p:nvPr/>
          </p:nvSpPr>
          <p:spPr>
            <a:xfrm>
              <a:off x="280014" y="1862609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" name="TextBox 37"/>
            <p:cNvSpPr txBox="1"/>
            <p:nvPr/>
          </p:nvSpPr>
          <p:spPr>
            <a:xfrm>
              <a:off x="2260489" y="0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" name="TextBox 37"/>
            <p:cNvSpPr txBox="1"/>
            <p:nvPr/>
          </p:nvSpPr>
          <p:spPr>
            <a:xfrm>
              <a:off x="2260489" y="2388521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" name="TextBox 37"/>
            <p:cNvSpPr txBox="1"/>
            <p:nvPr/>
          </p:nvSpPr>
          <p:spPr>
            <a:xfrm>
              <a:off x="1515412" y="850612"/>
              <a:ext cx="74549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4" name="TextBox 37"/>
            <p:cNvSpPr txBox="1"/>
            <p:nvPr/>
          </p:nvSpPr>
          <p:spPr>
            <a:xfrm>
              <a:off x="2956105" y="850612"/>
              <a:ext cx="74549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5" name="TextBox 37"/>
            <p:cNvSpPr txBox="1"/>
            <p:nvPr/>
          </p:nvSpPr>
          <p:spPr>
            <a:xfrm>
              <a:off x="4323418" y="516597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6" name="TextBox 37"/>
            <p:cNvSpPr txBox="1"/>
            <p:nvPr/>
          </p:nvSpPr>
          <p:spPr>
            <a:xfrm>
              <a:off x="4323418" y="1756466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50955"/>
              </p:ext>
            </p:extLst>
          </p:nvPr>
        </p:nvGraphicFramePr>
        <p:xfrm>
          <a:off x="762515" y="1348068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22961"/>
              </p:ext>
            </p:extLst>
          </p:nvPr>
        </p:nvGraphicFramePr>
        <p:xfrm>
          <a:off x="2114272" y="1256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308300"/>
              </p:ext>
            </p:extLst>
          </p:nvPr>
        </p:nvGraphicFramePr>
        <p:xfrm>
          <a:off x="4050505" y="127747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39758"/>
              </p:ext>
            </p:extLst>
          </p:nvPr>
        </p:nvGraphicFramePr>
        <p:xfrm>
          <a:off x="5409405" y="1308184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38277"/>
              </p:ext>
            </p:extLst>
          </p:nvPr>
        </p:nvGraphicFramePr>
        <p:xfrm>
          <a:off x="4037805" y="2641684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088682"/>
              </p:ext>
            </p:extLst>
          </p:nvPr>
        </p:nvGraphicFramePr>
        <p:xfrm>
          <a:off x="2094705" y="2641684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7201535" y="555356"/>
            <a:ext cx="4088129" cy="2133600"/>
            <a:chOff x="0" y="0"/>
            <a:chExt cx="5266204" cy="2742851"/>
          </a:xfrm>
        </p:grpSpPr>
        <p:sp>
          <p:nvSpPr>
            <p:cNvPr id="35" name="Oval 34"/>
            <p:cNvSpPr/>
            <p:nvPr/>
          </p:nvSpPr>
          <p:spPr>
            <a:xfrm>
              <a:off x="0" y="1169432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190936" y="21783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190936" y="1717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680136" y="1717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680136" y="21783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871072" y="11115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337266" y="369332"/>
              <a:ext cx="853670" cy="8579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86068" y="369332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075268" y="369332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7266" y="1506698"/>
              <a:ext cx="853670" cy="8692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86068" y="2375932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075268" y="1448832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528202" y="509032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1528202" y="509032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TextBox 37"/>
            <p:cNvSpPr txBox="1"/>
            <p:nvPr/>
          </p:nvSpPr>
          <p:spPr>
            <a:xfrm>
              <a:off x="241915" y="516584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0" name="TextBox 38"/>
            <p:cNvSpPr txBox="1"/>
            <p:nvPr/>
          </p:nvSpPr>
          <p:spPr>
            <a:xfrm>
              <a:off x="280014" y="1862609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1" name="TextBox 37"/>
            <p:cNvSpPr txBox="1"/>
            <p:nvPr/>
          </p:nvSpPr>
          <p:spPr>
            <a:xfrm>
              <a:off x="2260489" y="0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2" name="TextBox 37"/>
            <p:cNvSpPr txBox="1"/>
            <p:nvPr/>
          </p:nvSpPr>
          <p:spPr>
            <a:xfrm>
              <a:off x="2260489" y="2388521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3" name="TextBox 37"/>
            <p:cNvSpPr txBox="1"/>
            <p:nvPr/>
          </p:nvSpPr>
          <p:spPr>
            <a:xfrm>
              <a:off x="1515412" y="850612"/>
              <a:ext cx="74549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4" name="TextBox 37"/>
            <p:cNvSpPr txBox="1"/>
            <p:nvPr/>
          </p:nvSpPr>
          <p:spPr>
            <a:xfrm>
              <a:off x="2956105" y="850612"/>
              <a:ext cx="74549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5" name="TextBox 37"/>
            <p:cNvSpPr txBox="1"/>
            <p:nvPr/>
          </p:nvSpPr>
          <p:spPr>
            <a:xfrm>
              <a:off x="4323418" y="516597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6" name="TextBox 37"/>
            <p:cNvSpPr txBox="1"/>
            <p:nvPr/>
          </p:nvSpPr>
          <p:spPr>
            <a:xfrm>
              <a:off x="4323418" y="1756466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49089"/>
              </p:ext>
            </p:extLst>
          </p:nvPr>
        </p:nvGraphicFramePr>
        <p:xfrm>
          <a:off x="6731515" y="1344624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45370"/>
              </p:ext>
            </p:extLst>
          </p:nvPr>
        </p:nvGraphicFramePr>
        <p:xfrm>
          <a:off x="8083272" y="122196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65576"/>
              </p:ext>
            </p:extLst>
          </p:nvPr>
        </p:nvGraphicFramePr>
        <p:xfrm>
          <a:off x="10019505" y="124303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36299"/>
              </p:ext>
            </p:extLst>
          </p:nvPr>
        </p:nvGraphicFramePr>
        <p:xfrm>
          <a:off x="11378405" y="13047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38322"/>
              </p:ext>
            </p:extLst>
          </p:nvPr>
        </p:nvGraphicFramePr>
        <p:xfrm>
          <a:off x="10006805" y="26382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89877"/>
              </p:ext>
            </p:extLst>
          </p:nvPr>
        </p:nvGraphicFramePr>
        <p:xfrm>
          <a:off x="8063705" y="26382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231282" y="4098656"/>
            <a:ext cx="4088129" cy="2133600"/>
            <a:chOff x="0" y="0"/>
            <a:chExt cx="5266204" cy="2742851"/>
          </a:xfrm>
        </p:grpSpPr>
        <p:sp>
          <p:nvSpPr>
            <p:cNvPr id="64" name="Oval 63"/>
            <p:cNvSpPr/>
            <p:nvPr/>
          </p:nvSpPr>
          <p:spPr>
            <a:xfrm>
              <a:off x="0" y="1169432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vi-VN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190936" y="21783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1190936" y="171766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3680136" y="1717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680136" y="21783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4871072" y="11115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37266" y="369332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86068" y="369332"/>
              <a:ext cx="209406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75268" y="369332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37266" y="1506698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86068" y="2375932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075268" y="1448832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28202" y="509032"/>
              <a:ext cx="2209800" cy="17272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1528202" y="509032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TextBox 37"/>
            <p:cNvSpPr txBox="1"/>
            <p:nvPr/>
          </p:nvSpPr>
          <p:spPr>
            <a:xfrm>
              <a:off x="241915" y="516584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9" name="TextBox 38"/>
            <p:cNvSpPr txBox="1"/>
            <p:nvPr/>
          </p:nvSpPr>
          <p:spPr>
            <a:xfrm>
              <a:off x="280014" y="1862609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0" name="TextBox 37"/>
            <p:cNvSpPr txBox="1"/>
            <p:nvPr/>
          </p:nvSpPr>
          <p:spPr>
            <a:xfrm>
              <a:off x="2260489" y="0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1" name="TextBox 37"/>
            <p:cNvSpPr txBox="1"/>
            <p:nvPr/>
          </p:nvSpPr>
          <p:spPr>
            <a:xfrm>
              <a:off x="2260489" y="2388521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" name="TextBox 37"/>
            <p:cNvSpPr txBox="1"/>
            <p:nvPr/>
          </p:nvSpPr>
          <p:spPr>
            <a:xfrm>
              <a:off x="1515412" y="850612"/>
              <a:ext cx="74549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3" name="TextBox 37"/>
            <p:cNvSpPr txBox="1"/>
            <p:nvPr/>
          </p:nvSpPr>
          <p:spPr>
            <a:xfrm>
              <a:off x="2956105" y="850612"/>
              <a:ext cx="74549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4" name="TextBox 37"/>
            <p:cNvSpPr txBox="1"/>
            <p:nvPr/>
          </p:nvSpPr>
          <p:spPr>
            <a:xfrm>
              <a:off x="4323418" y="516597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" name="TextBox 37"/>
            <p:cNvSpPr txBox="1"/>
            <p:nvPr/>
          </p:nvSpPr>
          <p:spPr>
            <a:xfrm>
              <a:off x="4323418" y="1756466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85949"/>
              </p:ext>
            </p:extLst>
          </p:nvPr>
        </p:nvGraphicFramePr>
        <p:xfrm>
          <a:off x="761262" y="4887924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59854"/>
              </p:ext>
            </p:extLst>
          </p:nvPr>
        </p:nvGraphicFramePr>
        <p:xfrm>
          <a:off x="2113019" y="3665496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43975"/>
              </p:ext>
            </p:extLst>
          </p:nvPr>
        </p:nvGraphicFramePr>
        <p:xfrm>
          <a:off x="4049252" y="3667603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86118"/>
              </p:ext>
            </p:extLst>
          </p:nvPr>
        </p:nvGraphicFramePr>
        <p:xfrm>
          <a:off x="5408152" y="48480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8381"/>
              </p:ext>
            </p:extLst>
          </p:nvPr>
        </p:nvGraphicFramePr>
        <p:xfrm>
          <a:off x="4036552" y="61815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13292"/>
              </p:ext>
            </p:extLst>
          </p:nvPr>
        </p:nvGraphicFramePr>
        <p:xfrm>
          <a:off x="2093452" y="61815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2" name="Group 91"/>
          <p:cNvGrpSpPr/>
          <p:nvPr/>
        </p:nvGrpSpPr>
        <p:grpSpPr>
          <a:xfrm>
            <a:off x="7201535" y="4060556"/>
            <a:ext cx="4088129" cy="2133600"/>
            <a:chOff x="0" y="0"/>
            <a:chExt cx="5266204" cy="2742851"/>
          </a:xfrm>
        </p:grpSpPr>
        <p:sp>
          <p:nvSpPr>
            <p:cNvPr id="93" name="Oval 92"/>
            <p:cNvSpPr/>
            <p:nvPr/>
          </p:nvSpPr>
          <p:spPr>
            <a:xfrm>
              <a:off x="0" y="1169432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190936" y="2178366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1190936" y="171766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680136" y="1717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3680136" y="21783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4871072" y="11115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337266" y="369332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586068" y="369332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75268" y="369332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37266" y="1506698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586068" y="2375932"/>
              <a:ext cx="209406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4075268" y="1448832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528202" y="509032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528202" y="509032"/>
              <a:ext cx="2209800" cy="17272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37"/>
            <p:cNvSpPr txBox="1"/>
            <p:nvPr/>
          </p:nvSpPr>
          <p:spPr>
            <a:xfrm>
              <a:off x="241915" y="516584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8" name="TextBox 38"/>
            <p:cNvSpPr txBox="1"/>
            <p:nvPr/>
          </p:nvSpPr>
          <p:spPr>
            <a:xfrm>
              <a:off x="280014" y="1862609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9" name="TextBox 37"/>
            <p:cNvSpPr txBox="1"/>
            <p:nvPr/>
          </p:nvSpPr>
          <p:spPr>
            <a:xfrm>
              <a:off x="2260489" y="0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0" name="TextBox 37"/>
            <p:cNvSpPr txBox="1"/>
            <p:nvPr/>
          </p:nvSpPr>
          <p:spPr>
            <a:xfrm>
              <a:off x="2260489" y="2388521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1" name="TextBox 37"/>
            <p:cNvSpPr txBox="1"/>
            <p:nvPr/>
          </p:nvSpPr>
          <p:spPr>
            <a:xfrm>
              <a:off x="1515412" y="850612"/>
              <a:ext cx="74549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2" name="TextBox 37"/>
            <p:cNvSpPr txBox="1"/>
            <p:nvPr/>
          </p:nvSpPr>
          <p:spPr>
            <a:xfrm>
              <a:off x="2956105" y="850612"/>
              <a:ext cx="74549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3" name="TextBox 37"/>
            <p:cNvSpPr txBox="1"/>
            <p:nvPr/>
          </p:nvSpPr>
          <p:spPr>
            <a:xfrm>
              <a:off x="4323418" y="516597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4" name="TextBox 37"/>
            <p:cNvSpPr txBox="1"/>
            <p:nvPr/>
          </p:nvSpPr>
          <p:spPr>
            <a:xfrm>
              <a:off x="4323418" y="1756466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58252"/>
              </p:ext>
            </p:extLst>
          </p:nvPr>
        </p:nvGraphicFramePr>
        <p:xfrm>
          <a:off x="6731515" y="4849824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79617"/>
              </p:ext>
            </p:extLst>
          </p:nvPr>
        </p:nvGraphicFramePr>
        <p:xfrm>
          <a:off x="8083272" y="3627396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85215"/>
              </p:ext>
            </p:extLst>
          </p:nvPr>
        </p:nvGraphicFramePr>
        <p:xfrm>
          <a:off x="10019505" y="3629503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55956"/>
              </p:ext>
            </p:extLst>
          </p:nvPr>
        </p:nvGraphicFramePr>
        <p:xfrm>
          <a:off x="11378405" y="48099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3111"/>
              </p:ext>
            </p:extLst>
          </p:nvPr>
        </p:nvGraphicFramePr>
        <p:xfrm>
          <a:off x="10006805" y="61434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0407"/>
              </p:ext>
            </p:extLst>
          </p:nvPr>
        </p:nvGraphicFramePr>
        <p:xfrm>
          <a:off x="8063705" y="61434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798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680127"/>
              </p:ext>
            </p:extLst>
          </p:nvPr>
        </p:nvGraphicFramePr>
        <p:xfrm>
          <a:off x="1764926" y="-1150844"/>
          <a:ext cx="8662148" cy="915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84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458582"/>
              </p:ext>
            </p:extLst>
          </p:nvPr>
        </p:nvGraphicFramePr>
        <p:xfrm>
          <a:off x="1764926" y="-1643902"/>
          <a:ext cx="8662147" cy="10145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0189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945277"/>
              </p:ext>
            </p:extLst>
          </p:nvPr>
        </p:nvGraphicFramePr>
        <p:xfrm>
          <a:off x="1137047" y="-1184671"/>
          <a:ext cx="9917906" cy="9227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5793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227145" y="3693491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50642" y="2865230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50642" y="4554883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09493" y="3693491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stCxn id="3" idx="7"/>
            <a:endCxn id="5" idx="2"/>
          </p:cNvCxnSpPr>
          <p:nvPr/>
        </p:nvCxnSpPr>
        <p:spPr>
          <a:xfrm flipV="1">
            <a:off x="1564411" y="3062796"/>
            <a:ext cx="1086231" cy="68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5"/>
            <a:endCxn id="6" idx="2"/>
          </p:cNvCxnSpPr>
          <p:nvPr/>
        </p:nvCxnSpPr>
        <p:spPr>
          <a:xfrm>
            <a:off x="1564411" y="4030757"/>
            <a:ext cx="1086231" cy="7216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>
          <a:xfrm>
            <a:off x="3045774" y="3062796"/>
            <a:ext cx="1121585" cy="68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3"/>
          </p:cNvCxnSpPr>
          <p:nvPr/>
        </p:nvCxnSpPr>
        <p:spPr>
          <a:xfrm flipV="1">
            <a:off x="3045774" y="4030757"/>
            <a:ext cx="1121585" cy="7216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4"/>
            <a:endCxn id="6" idx="0"/>
          </p:cNvCxnSpPr>
          <p:nvPr/>
        </p:nvCxnSpPr>
        <p:spPr>
          <a:xfrm>
            <a:off x="2848208" y="3260362"/>
            <a:ext cx="0" cy="1294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05931" y="307569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</a:t>
            </a:r>
            <a:endParaRPr lang="vi-VN" dirty="0"/>
          </a:p>
        </p:txBody>
      </p:sp>
      <p:sp>
        <p:nvSpPr>
          <p:cNvPr id="20" name="TextBox 19"/>
          <p:cNvSpPr txBox="1"/>
          <p:nvPr/>
        </p:nvSpPr>
        <p:spPr>
          <a:xfrm>
            <a:off x="2792545" y="376425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</a:t>
            </a:r>
            <a:endParaRPr lang="vi-VN" dirty="0"/>
          </a:p>
        </p:txBody>
      </p:sp>
      <p:sp>
        <p:nvSpPr>
          <p:cNvPr id="21" name="TextBox 20"/>
          <p:cNvSpPr txBox="1"/>
          <p:nvPr/>
        </p:nvSpPr>
        <p:spPr>
          <a:xfrm>
            <a:off x="3542024" y="437021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smtClean="0"/>
              <a:t>, 1</a:t>
            </a:r>
            <a:endParaRPr lang="vi-VN" dirty="0"/>
          </a:p>
        </p:txBody>
      </p:sp>
      <p:sp>
        <p:nvSpPr>
          <p:cNvPr id="22" name="TextBox 21"/>
          <p:cNvSpPr txBox="1"/>
          <p:nvPr/>
        </p:nvSpPr>
        <p:spPr>
          <a:xfrm>
            <a:off x="1688041" y="434848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1</a:t>
            </a:r>
            <a:endParaRPr lang="vi-VN" dirty="0"/>
          </a:p>
        </p:txBody>
      </p:sp>
      <p:sp>
        <p:nvSpPr>
          <p:cNvPr id="23" name="TextBox 22"/>
          <p:cNvSpPr txBox="1"/>
          <p:nvPr/>
        </p:nvSpPr>
        <p:spPr>
          <a:xfrm>
            <a:off x="3548919" y="307569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smtClean="0"/>
              <a:t>, </a:t>
            </a:r>
            <a:r>
              <a:rPr lang="en-US" dirty="0" smtClean="0"/>
              <a:t>1</a:t>
            </a:r>
            <a:endParaRPr lang="vi-VN" dirty="0"/>
          </a:p>
        </p:txBody>
      </p:sp>
      <p:sp>
        <p:nvSpPr>
          <p:cNvPr id="24" name="TextBox 23"/>
          <p:cNvSpPr txBox="1"/>
          <p:nvPr/>
        </p:nvSpPr>
        <p:spPr>
          <a:xfrm>
            <a:off x="7550689" y="543338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3</a:t>
            </a:r>
            <a:endParaRPr lang="vi-VN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54970"/>
              </p:ext>
            </p:extLst>
          </p:nvPr>
        </p:nvGraphicFramePr>
        <p:xfrm>
          <a:off x="348976" y="3259483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02681"/>
              </p:ext>
            </p:extLst>
          </p:nvPr>
        </p:nvGraphicFramePr>
        <p:xfrm>
          <a:off x="2466105" y="1469261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84295"/>
              </p:ext>
            </p:extLst>
          </p:nvPr>
        </p:nvGraphicFramePr>
        <p:xfrm>
          <a:off x="2466105" y="5080478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86311"/>
              </p:ext>
            </p:extLst>
          </p:nvPr>
        </p:nvGraphicFramePr>
        <p:xfrm>
          <a:off x="4639631" y="3260362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6587649" y="3693491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011146" y="2865230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011146" y="4554883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469997" y="3693491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stCxn id="30" idx="7"/>
            <a:endCxn id="31" idx="2"/>
          </p:cNvCxnSpPr>
          <p:nvPr/>
        </p:nvCxnSpPr>
        <p:spPr>
          <a:xfrm flipV="1">
            <a:off x="6924915" y="3062796"/>
            <a:ext cx="1086231" cy="6885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5"/>
            <a:endCxn id="32" idx="2"/>
          </p:cNvCxnSpPr>
          <p:nvPr/>
        </p:nvCxnSpPr>
        <p:spPr>
          <a:xfrm>
            <a:off x="6924915" y="4030757"/>
            <a:ext cx="1086231" cy="7216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6"/>
            <a:endCxn id="33" idx="1"/>
          </p:cNvCxnSpPr>
          <p:nvPr/>
        </p:nvCxnSpPr>
        <p:spPr>
          <a:xfrm>
            <a:off x="8406278" y="3062796"/>
            <a:ext cx="1121585" cy="68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6"/>
            <a:endCxn id="33" idx="3"/>
          </p:cNvCxnSpPr>
          <p:nvPr/>
        </p:nvCxnSpPr>
        <p:spPr>
          <a:xfrm flipV="1">
            <a:off x="8406278" y="4030757"/>
            <a:ext cx="1121585" cy="7216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2" idx="0"/>
          </p:cNvCxnSpPr>
          <p:nvPr/>
        </p:nvCxnSpPr>
        <p:spPr>
          <a:xfrm>
            <a:off x="8208712" y="3260362"/>
            <a:ext cx="0" cy="1294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66435" y="307569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</a:t>
            </a:r>
            <a:endParaRPr lang="vi-VN" dirty="0"/>
          </a:p>
        </p:txBody>
      </p:sp>
      <p:sp>
        <p:nvSpPr>
          <p:cNvPr id="40" name="TextBox 39"/>
          <p:cNvSpPr txBox="1"/>
          <p:nvPr/>
        </p:nvSpPr>
        <p:spPr>
          <a:xfrm>
            <a:off x="8153049" y="376425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</a:t>
            </a:r>
            <a:endParaRPr lang="vi-VN" dirty="0"/>
          </a:p>
        </p:txBody>
      </p:sp>
      <p:sp>
        <p:nvSpPr>
          <p:cNvPr id="41" name="TextBox 40"/>
          <p:cNvSpPr txBox="1"/>
          <p:nvPr/>
        </p:nvSpPr>
        <p:spPr>
          <a:xfrm>
            <a:off x="8902528" y="437021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smtClean="0"/>
              <a:t>, 1</a:t>
            </a:r>
            <a:endParaRPr lang="vi-VN" dirty="0"/>
          </a:p>
        </p:txBody>
      </p:sp>
      <p:sp>
        <p:nvSpPr>
          <p:cNvPr id="42" name="TextBox 41"/>
          <p:cNvSpPr txBox="1"/>
          <p:nvPr/>
        </p:nvSpPr>
        <p:spPr>
          <a:xfrm>
            <a:off x="7048545" y="434848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1</a:t>
            </a:r>
            <a:endParaRPr lang="vi-VN" dirty="0"/>
          </a:p>
        </p:txBody>
      </p:sp>
      <p:sp>
        <p:nvSpPr>
          <p:cNvPr id="43" name="TextBox 42"/>
          <p:cNvSpPr txBox="1"/>
          <p:nvPr/>
        </p:nvSpPr>
        <p:spPr>
          <a:xfrm>
            <a:off x="8909423" y="307569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smtClean="0"/>
              <a:t>, </a:t>
            </a:r>
            <a:r>
              <a:rPr lang="en-US" dirty="0" smtClean="0"/>
              <a:t>1</a:t>
            </a:r>
            <a:endParaRPr lang="vi-VN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91211"/>
              </p:ext>
            </p:extLst>
          </p:nvPr>
        </p:nvGraphicFramePr>
        <p:xfrm>
          <a:off x="5709480" y="3259483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83823"/>
              </p:ext>
            </p:extLst>
          </p:nvPr>
        </p:nvGraphicFramePr>
        <p:xfrm>
          <a:off x="7826609" y="1469261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10577"/>
              </p:ext>
            </p:extLst>
          </p:nvPr>
        </p:nvGraphicFramePr>
        <p:xfrm>
          <a:off x="7826609" y="5080478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11080"/>
              </p:ext>
            </p:extLst>
          </p:nvPr>
        </p:nvGraphicFramePr>
        <p:xfrm>
          <a:off x="10000135" y="3260362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296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550689" y="543338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3</a:t>
            </a:r>
            <a:endParaRPr lang="vi-VN" dirty="0"/>
          </a:p>
        </p:txBody>
      </p:sp>
      <p:sp>
        <p:nvSpPr>
          <p:cNvPr id="39" name="Oval 38"/>
          <p:cNvSpPr/>
          <p:nvPr/>
        </p:nvSpPr>
        <p:spPr>
          <a:xfrm>
            <a:off x="1114128" y="3358640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37625" y="2530379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537625" y="4220032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96476" y="3358640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7"/>
            <a:endCxn id="40" idx="2"/>
          </p:cNvCxnSpPr>
          <p:nvPr/>
        </p:nvCxnSpPr>
        <p:spPr>
          <a:xfrm flipV="1">
            <a:off x="1451394" y="2727945"/>
            <a:ext cx="1086231" cy="6885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5"/>
            <a:endCxn id="41" idx="2"/>
          </p:cNvCxnSpPr>
          <p:nvPr/>
        </p:nvCxnSpPr>
        <p:spPr>
          <a:xfrm>
            <a:off x="1451394" y="3695906"/>
            <a:ext cx="1086231" cy="7216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6"/>
            <a:endCxn id="42" idx="1"/>
          </p:cNvCxnSpPr>
          <p:nvPr/>
        </p:nvCxnSpPr>
        <p:spPr>
          <a:xfrm>
            <a:off x="2932757" y="2727945"/>
            <a:ext cx="1121585" cy="68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6"/>
            <a:endCxn id="42" idx="3"/>
          </p:cNvCxnSpPr>
          <p:nvPr/>
        </p:nvCxnSpPr>
        <p:spPr>
          <a:xfrm flipV="1">
            <a:off x="2932757" y="3695906"/>
            <a:ext cx="1121585" cy="7216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4"/>
            <a:endCxn id="41" idx="0"/>
          </p:cNvCxnSpPr>
          <p:nvPr/>
        </p:nvCxnSpPr>
        <p:spPr>
          <a:xfrm>
            <a:off x="2735191" y="2925511"/>
            <a:ext cx="0" cy="1294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92914" y="274084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</a:t>
            </a:r>
            <a:endParaRPr lang="vi-VN" dirty="0"/>
          </a:p>
        </p:txBody>
      </p:sp>
      <p:sp>
        <p:nvSpPr>
          <p:cNvPr id="49" name="TextBox 48"/>
          <p:cNvSpPr txBox="1"/>
          <p:nvPr/>
        </p:nvSpPr>
        <p:spPr>
          <a:xfrm>
            <a:off x="2679528" y="342940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3429007" y="403536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smtClean="0"/>
              <a:t>, 1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575024" y="401363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1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3435902" y="274084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smtClean="0"/>
              <a:t>, </a:t>
            </a:r>
            <a:r>
              <a:rPr lang="en-US" dirty="0" smtClean="0"/>
              <a:t>1</a:t>
            </a:r>
            <a:endParaRPr lang="vi-VN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22268"/>
              </p:ext>
            </p:extLst>
          </p:nvPr>
        </p:nvGraphicFramePr>
        <p:xfrm>
          <a:off x="235959" y="2924632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2010"/>
              </p:ext>
            </p:extLst>
          </p:nvPr>
        </p:nvGraphicFramePr>
        <p:xfrm>
          <a:off x="2353088" y="1134410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12246"/>
              </p:ext>
            </p:extLst>
          </p:nvPr>
        </p:nvGraphicFramePr>
        <p:xfrm>
          <a:off x="2353088" y="4745627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31861"/>
              </p:ext>
            </p:extLst>
          </p:nvPr>
        </p:nvGraphicFramePr>
        <p:xfrm>
          <a:off x="4526614" y="2925511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Oval 56"/>
          <p:cNvSpPr/>
          <p:nvPr/>
        </p:nvSpPr>
        <p:spPr>
          <a:xfrm>
            <a:off x="7332477" y="3358640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8755974" y="2530379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8755974" y="4220032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214825" y="3358640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/>
          <p:cNvCxnSpPr>
            <a:stCxn id="57" idx="7"/>
            <a:endCxn id="58" idx="2"/>
          </p:cNvCxnSpPr>
          <p:nvPr/>
        </p:nvCxnSpPr>
        <p:spPr>
          <a:xfrm flipV="1">
            <a:off x="7669743" y="2727945"/>
            <a:ext cx="1086231" cy="6885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5"/>
            <a:endCxn id="59" idx="2"/>
          </p:cNvCxnSpPr>
          <p:nvPr/>
        </p:nvCxnSpPr>
        <p:spPr>
          <a:xfrm>
            <a:off x="7669743" y="3695906"/>
            <a:ext cx="1086231" cy="7216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8" idx="6"/>
            <a:endCxn id="60" idx="1"/>
          </p:cNvCxnSpPr>
          <p:nvPr/>
        </p:nvCxnSpPr>
        <p:spPr>
          <a:xfrm>
            <a:off x="9151106" y="2727945"/>
            <a:ext cx="1121585" cy="68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6"/>
            <a:endCxn id="60" idx="3"/>
          </p:cNvCxnSpPr>
          <p:nvPr/>
        </p:nvCxnSpPr>
        <p:spPr>
          <a:xfrm flipV="1">
            <a:off x="9151106" y="3695906"/>
            <a:ext cx="1121585" cy="7216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8" idx="4"/>
            <a:endCxn id="59" idx="0"/>
          </p:cNvCxnSpPr>
          <p:nvPr/>
        </p:nvCxnSpPr>
        <p:spPr>
          <a:xfrm>
            <a:off x="8953540" y="2925511"/>
            <a:ext cx="0" cy="1294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811263" y="274084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</a:t>
            </a:r>
            <a:endParaRPr lang="vi-VN" dirty="0"/>
          </a:p>
        </p:txBody>
      </p:sp>
      <p:sp>
        <p:nvSpPr>
          <p:cNvPr id="85" name="TextBox 84"/>
          <p:cNvSpPr txBox="1"/>
          <p:nvPr/>
        </p:nvSpPr>
        <p:spPr>
          <a:xfrm>
            <a:off x="8897877" y="342940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</a:t>
            </a:r>
            <a:endParaRPr lang="vi-VN" dirty="0"/>
          </a:p>
        </p:txBody>
      </p:sp>
      <p:sp>
        <p:nvSpPr>
          <p:cNvPr id="86" name="TextBox 85"/>
          <p:cNvSpPr txBox="1"/>
          <p:nvPr/>
        </p:nvSpPr>
        <p:spPr>
          <a:xfrm>
            <a:off x="9647356" y="403536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smtClean="0"/>
              <a:t>, 1</a:t>
            </a:r>
            <a:endParaRPr lang="vi-VN" dirty="0"/>
          </a:p>
        </p:txBody>
      </p:sp>
      <p:sp>
        <p:nvSpPr>
          <p:cNvPr id="87" name="TextBox 86"/>
          <p:cNvSpPr txBox="1"/>
          <p:nvPr/>
        </p:nvSpPr>
        <p:spPr>
          <a:xfrm>
            <a:off x="7793373" y="401363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1</a:t>
            </a:r>
            <a:endParaRPr lang="vi-VN" dirty="0"/>
          </a:p>
        </p:txBody>
      </p:sp>
      <p:sp>
        <p:nvSpPr>
          <p:cNvPr id="88" name="TextBox 87"/>
          <p:cNvSpPr txBox="1"/>
          <p:nvPr/>
        </p:nvSpPr>
        <p:spPr>
          <a:xfrm>
            <a:off x="9654251" y="274084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smtClean="0"/>
              <a:t>, </a:t>
            </a:r>
            <a:r>
              <a:rPr lang="en-US" dirty="0" smtClean="0"/>
              <a:t>1</a:t>
            </a:r>
            <a:endParaRPr lang="vi-VN" dirty="0"/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688"/>
              </p:ext>
            </p:extLst>
          </p:nvPr>
        </p:nvGraphicFramePr>
        <p:xfrm>
          <a:off x="6454308" y="2924632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33961"/>
              </p:ext>
            </p:extLst>
          </p:nvPr>
        </p:nvGraphicFramePr>
        <p:xfrm>
          <a:off x="8571437" y="1134410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766246"/>
              </p:ext>
            </p:extLst>
          </p:nvPr>
        </p:nvGraphicFramePr>
        <p:xfrm>
          <a:off x="8571437" y="4745627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69884"/>
              </p:ext>
            </p:extLst>
          </p:nvPr>
        </p:nvGraphicFramePr>
        <p:xfrm>
          <a:off x="10744963" y="2925511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826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550689" y="543338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3</a:t>
            </a:r>
            <a:endParaRPr lang="vi-VN" dirty="0"/>
          </a:p>
        </p:txBody>
      </p:sp>
      <p:sp>
        <p:nvSpPr>
          <p:cNvPr id="39" name="Oval 38"/>
          <p:cNvSpPr/>
          <p:nvPr/>
        </p:nvSpPr>
        <p:spPr>
          <a:xfrm>
            <a:off x="1099103" y="3719248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22600" y="2890987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522600" y="4580640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81451" y="3719248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7"/>
            <a:endCxn id="40" idx="2"/>
          </p:cNvCxnSpPr>
          <p:nvPr/>
        </p:nvCxnSpPr>
        <p:spPr>
          <a:xfrm flipV="1">
            <a:off x="1436369" y="3088553"/>
            <a:ext cx="1086231" cy="6885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5"/>
            <a:endCxn id="41" idx="2"/>
          </p:cNvCxnSpPr>
          <p:nvPr/>
        </p:nvCxnSpPr>
        <p:spPr>
          <a:xfrm>
            <a:off x="1436369" y="4056514"/>
            <a:ext cx="1086231" cy="7216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6"/>
            <a:endCxn id="42" idx="1"/>
          </p:cNvCxnSpPr>
          <p:nvPr/>
        </p:nvCxnSpPr>
        <p:spPr>
          <a:xfrm>
            <a:off x="2917732" y="3088553"/>
            <a:ext cx="1121585" cy="68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6"/>
            <a:endCxn id="42" idx="3"/>
          </p:cNvCxnSpPr>
          <p:nvPr/>
        </p:nvCxnSpPr>
        <p:spPr>
          <a:xfrm flipV="1">
            <a:off x="2917732" y="4056514"/>
            <a:ext cx="1121585" cy="7216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4"/>
            <a:endCxn id="41" idx="0"/>
          </p:cNvCxnSpPr>
          <p:nvPr/>
        </p:nvCxnSpPr>
        <p:spPr>
          <a:xfrm>
            <a:off x="2720166" y="3286119"/>
            <a:ext cx="0" cy="1294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77889" y="310145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</a:t>
            </a:r>
            <a:endParaRPr lang="vi-VN" dirty="0"/>
          </a:p>
        </p:txBody>
      </p:sp>
      <p:sp>
        <p:nvSpPr>
          <p:cNvPr id="49" name="TextBox 48"/>
          <p:cNvSpPr txBox="1"/>
          <p:nvPr/>
        </p:nvSpPr>
        <p:spPr>
          <a:xfrm>
            <a:off x="2664503" y="379001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3413982" y="43959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smtClean="0"/>
              <a:t>, 1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1559999" y="437424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1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3420877" y="310145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smtClean="0"/>
              <a:t>, </a:t>
            </a:r>
            <a:r>
              <a:rPr lang="en-US" dirty="0" smtClean="0"/>
              <a:t>1</a:t>
            </a:r>
            <a:endParaRPr lang="vi-VN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27829"/>
              </p:ext>
            </p:extLst>
          </p:nvPr>
        </p:nvGraphicFramePr>
        <p:xfrm>
          <a:off x="220934" y="3285240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043912"/>
              </p:ext>
            </p:extLst>
          </p:nvPr>
        </p:nvGraphicFramePr>
        <p:xfrm>
          <a:off x="2338063" y="1495018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383663"/>
              </p:ext>
            </p:extLst>
          </p:nvPr>
        </p:nvGraphicFramePr>
        <p:xfrm>
          <a:off x="2338063" y="5106235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06507"/>
              </p:ext>
            </p:extLst>
          </p:nvPr>
        </p:nvGraphicFramePr>
        <p:xfrm>
          <a:off x="4511589" y="3286119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Oval 65"/>
          <p:cNvSpPr/>
          <p:nvPr/>
        </p:nvSpPr>
        <p:spPr>
          <a:xfrm>
            <a:off x="7600788" y="3719248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9024285" y="2890987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9024285" y="4580640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0483136" y="3719248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/>
          <p:cNvCxnSpPr>
            <a:stCxn id="66" idx="7"/>
            <a:endCxn id="67" idx="2"/>
          </p:cNvCxnSpPr>
          <p:nvPr/>
        </p:nvCxnSpPr>
        <p:spPr>
          <a:xfrm flipV="1">
            <a:off x="7938054" y="3088553"/>
            <a:ext cx="1086231" cy="688561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6" idx="5"/>
            <a:endCxn id="68" idx="2"/>
          </p:cNvCxnSpPr>
          <p:nvPr/>
        </p:nvCxnSpPr>
        <p:spPr>
          <a:xfrm>
            <a:off x="7938054" y="4056514"/>
            <a:ext cx="1086231" cy="7216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7" idx="6"/>
            <a:endCxn id="69" idx="1"/>
          </p:cNvCxnSpPr>
          <p:nvPr/>
        </p:nvCxnSpPr>
        <p:spPr>
          <a:xfrm>
            <a:off x="9419417" y="3088553"/>
            <a:ext cx="1121585" cy="688561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8" idx="6"/>
            <a:endCxn id="69" idx="3"/>
          </p:cNvCxnSpPr>
          <p:nvPr/>
        </p:nvCxnSpPr>
        <p:spPr>
          <a:xfrm flipV="1">
            <a:off x="9419417" y="4056514"/>
            <a:ext cx="1121585" cy="7216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7" idx="4"/>
            <a:endCxn id="68" idx="0"/>
          </p:cNvCxnSpPr>
          <p:nvPr/>
        </p:nvCxnSpPr>
        <p:spPr>
          <a:xfrm>
            <a:off x="9221851" y="3286119"/>
            <a:ext cx="0" cy="129452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079574" y="310145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</a:t>
            </a:r>
            <a:endParaRPr lang="vi-VN" dirty="0"/>
          </a:p>
        </p:txBody>
      </p:sp>
      <p:sp>
        <p:nvSpPr>
          <p:cNvPr id="76" name="TextBox 75"/>
          <p:cNvSpPr txBox="1"/>
          <p:nvPr/>
        </p:nvSpPr>
        <p:spPr>
          <a:xfrm>
            <a:off x="9166188" y="379001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</a:t>
            </a:r>
            <a:endParaRPr lang="vi-VN" dirty="0"/>
          </a:p>
        </p:txBody>
      </p:sp>
      <p:sp>
        <p:nvSpPr>
          <p:cNvPr id="77" name="TextBox 76"/>
          <p:cNvSpPr txBox="1"/>
          <p:nvPr/>
        </p:nvSpPr>
        <p:spPr>
          <a:xfrm>
            <a:off x="9915667" y="43959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smtClean="0"/>
              <a:t>, 1</a:t>
            </a:r>
            <a:endParaRPr lang="vi-VN" dirty="0"/>
          </a:p>
        </p:txBody>
      </p:sp>
      <p:sp>
        <p:nvSpPr>
          <p:cNvPr id="78" name="TextBox 77"/>
          <p:cNvSpPr txBox="1"/>
          <p:nvPr/>
        </p:nvSpPr>
        <p:spPr>
          <a:xfrm>
            <a:off x="8061684" y="437424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1</a:t>
            </a:r>
            <a:endParaRPr lang="vi-VN" dirty="0"/>
          </a:p>
        </p:txBody>
      </p:sp>
      <p:sp>
        <p:nvSpPr>
          <p:cNvPr id="79" name="TextBox 78"/>
          <p:cNvSpPr txBox="1"/>
          <p:nvPr/>
        </p:nvSpPr>
        <p:spPr>
          <a:xfrm>
            <a:off x="9922562" y="310145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smtClean="0"/>
              <a:t>, </a:t>
            </a:r>
            <a:r>
              <a:rPr lang="en-US" dirty="0" smtClean="0"/>
              <a:t>1</a:t>
            </a:r>
            <a:endParaRPr lang="vi-VN" dirty="0"/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58126"/>
              </p:ext>
            </p:extLst>
          </p:nvPr>
        </p:nvGraphicFramePr>
        <p:xfrm>
          <a:off x="6722619" y="3285240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38020"/>
              </p:ext>
            </p:extLst>
          </p:nvPr>
        </p:nvGraphicFramePr>
        <p:xfrm>
          <a:off x="8839748" y="1495018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30310"/>
              </p:ext>
            </p:extLst>
          </p:nvPr>
        </p:nvGraphicFramePr>
        <p:xfrm>
          <a:off x="8839748" y="5106235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19395"/>
              </p:ext>
            </p:extLst>
          </p:nvPr>
        </p:nvGraphicFramePr>
        <p:xfrm>
          <a:off x="11013274" y="3286119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349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550689" y="543338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3</a:t>
            </a:r>
            <a:endParaRPr lang="vi-VN" dirty="0"/>
          </a:p>
        </p:txBody>
      </p:sp>
      <p:sp>
        <p:nvSpPr>
          <p:cNvPr id="39" name="Oval 38"/>
          <p:cNvSpPr/>
          <p:nvPr/>
        </p:nvSpPr>
        <p:spPr>
          <a:xfrm>
            <a:off x="1547718" y="3627837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971215" y="2799576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971215" y="4489229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430066" y="3627837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7"/>
            <a:endCxn id="40" idx="2"/>
          </p:cNvCxnSpPr>
          <p:nvPr/>
        </p:nvCxnSpPr>
        <p:spPr>
          <a:xfrm flipV="1">
            <a:off x="1884984" y="2997142"/>
            <a:ext cx="1086231" cy="688561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5"/>
            <a:endCxn id="41" idx="2"/>
          </p:cNvCxnSpPr>
          <p:nvPr/>
        </p:nvCxnSpPr>
        <p:spPr>
          <a:xfrm>
            <a:off x="1884984" y="3965103"/>
            <a:ext cx="1086231" cy="7216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6"/>
            <a:endCxn id="42" idx="1"/>
          </p:cNvCxnSpPr>
          <p:nvPr/>
        </p:nvCxnSpPr>
        <p:spPr>
          <a:xfrm>
            <a:off x="3366347" y="2997142"/>
            <a:ext cx="1121585" cy="688561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6"/>
            <a:endCxn id="42" idx="3"/>
          </p:cNvCxnSpPr>
          <p:nvPr/>
        </p:nvCxnSpPr>
        <p:spPr>
          <a:xfrm flipV="1">
            <a:off x="3366347" y="3965103"/>
            <a:ext cx="1121585" cy="7216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4"/>
            <a:endCxn id="41" idx="0"/>
          </p:cNvCxnSpPr>
          <p:nvPr/>
        </p:nvCxnSpPr>
        <p:spPr>
          <a:xfrm>
            <a:off x="3168781" y="3194708"/>
            <a:ext cx="0" cy="129452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26504" y="301004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</a:t>
            </a:r>
            <a:endParaRPr lang="vi-VN" dirty="0"/>
          </a:p>
        </p:txBody>
      </p:sp>
      <p:sp>
        <p:nvSpPr>
          <p:cNvPr id="49" name="TextBox 48"/>
          <p:cNvSpPr txBox="1"/>
          <p:nvPr/>
        </p:nvSpPr>
        <p:spPr>
          <a:xfrm>
            <a:off x="3113118" y="369860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</a:t>
            </a:r>
            <a:endParaRPr lang="vi-VN" dirty="0"/>
          </a:p>
        </p:txBody>
      </p:sp>
      <p:sp>
        <p:nvSpPr>
          <p:cNvPr id="50" name="TextBox 49"/>
          <p:cNvSpPr txBox="1"/>
          <p:nvPr/>
        </p:nvSpPr>
        <p:spPr>
          <a:xfrm>
            <a:off x="3862597" y="430456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smtClean="0"/>
              <a:t>, 1</a:t>
            </a:r>
            <a:endParaRPr lang="vi-VN" dirty="0"/>
          </a:p>
        </p:txBody>
      </p:sp>
      <p:sp>
        <p:nvSpPr>
          <p:cNvPr id="51" name="TextBox 50"/>
          <p:cNvSpPr txBox="1"/>
          <p:nvPr/>
        </p:nvSpPr>
        <p:spPr>
          <a:xfrm>
            <a:off x="2008614" y="428283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1</a:t>
            </a:r>
            <a:endParaRPr lang="vi-VN" dirty="0"/>
          </a:p>
        </p:txBody>
      </p:sp>
      <p:sp>
        <p:nvSpPr>
          <p:cNvPr id="52" name="TextBox 51"/>
          <p:cNvSpPr txBox="1"/>
          <p:nvPr/>
        </p:nvSpPr>
        <p:spPr>
          <a:xfrm>
            <a:off x="3869492" y="301004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smtClean="0"/>
              <a:t>, </a:t>
            </a:r>
            <a:r>
              <a:rPr lang="en-US" dirty="0" smtClean="0"/>
              <a:t>1</a:t>
            </a:r>
            <a:endParaRPr lang="vi-VN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23419"/>
              </p:ext>
            </p:extLst>
          </p:nvPr>
        </p:nvGraphicFramePr>
        <p:xfrm>
          <a:off x="669549" y="3193829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5203"/>
              </p:ext>
            </p:extLst>
          </p:nvPr>
        </p:nvGraphicFramePr>
        <p:xfrm>
          <a:off x="2786678" y="1403607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7527"/>
              </p:ext>
            </p:extLst>
          </p:nvPr>
        </p:nvGraphicFramePr>
        <p:xfrm>
          <a:off x="2786678" y="5014824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30"/>
              </p:ext>
            </p:extLst>
          </p:nvPr>
        </p:nvGraphicFramePr>
        <p:xfrm>
          <a:off x="4960204" y="3194708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Oval 56"/>
          <p:cNvSpPr/>
          <p:nvPr/>
        </p:nvSpPr>
        <p:spPr>
          <a:xfrm>
            <a:off x="7497757" y="3614958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8921254" y="2786697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8921254" y="4476350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0380105" y="3614958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/>
          <p:cNvCxnSpPr>
            <a:stCxn id="57" idx="7"/>
            <a:endCxn id="58" idx="2"/>
          </p:cNvCxnSpPr>
          <p:nvPr/>
        </p:nvCxnSpPr>
        <p:spPr>
          <a:xfrm flipV="1">
            <a:off x="7835023" y="2984263"/>
            <a:ext cx="1086231" cy="6885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5"/>
            <a:endCxn id="59" idx="2"/>
          </p:cNvCxnSpPr>
          <p:nvPr/>
        </p:nvCxnSpPr>
        <p:spPr>
          <a:xfrm>
            <a:off x="7835023" y="3952224"/>
            <a:ext cx="1086231" cy="721692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8" idx="6"/>
            <a:endCxn id="60" idx="1"/>
          </p:cNvCxnSpPr>
          <p:nvPr/>
        </p:nvCxnSpPr>
        <p:spPr>
          <a:xfrm>
            <a:off x="9316386" y="2984263"/>
            <a:ext cx="1121585" cy="6885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6"/>
            <a:endCxn id="60" idx="3"/>
          </p:cNvCxnSpPr>
          <p:nvPr/>
        </p:nvCxnSpPr>
        <p:spPr>
          <a:xfrm flipV="1">
            <a:off x="9316386" y="3952224"/>
            <a:ext cx="1121585" cy="721692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8" idx="4"/>
            <a:endCxn id="59" idx="0"/>
          </p:cNvCxnSpPr>
          <p:nvPr/>
        </p:nvCxnSpPr>
        <p:spPr>
          <a:xfrm>
            <a:off x="9118820" y="3181829"/>
            <a:ext cx="0" cy="129452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6543" y="299716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</a:t>
            </a:r>
            <a:endParaRPr lang="vi-VN" dirty="0"/>
          </a:p>
        </p:txBody>
      </p:sp>
      <p:sp>
        <p:nvSpPr>
          <p:cNvPr id="67" name="TextBox 66"/>
          <p:cNvSpPr txBox="1"/>
          <p:nvPr/>
        </p:nvSpPr>
        <p:spPr>
          <a:xfrm>
            <a:off x="9063157" y="368572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</a:t>
            </a:r>
            <a:endParaRPr lang="vi-VN" dirty="0"/>
          </a:p>
        </p:txBody>
      </p:sp>
      <p:sp>
        <p:nvSpPr>
          <p:cNvPr id="68" name="TextBox 67"/>
          <p:cNvSpPr txBox="1"/>
          <p:nvPr/>
        </p:nvSpPr>
        <p:spPr>
          <a:xfrm>
            <a:off x="9812636" y="429168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smtClean="0"/>
              <a:t>, 1</a:t>
            </a:r>
            <a:endParaRPr lang="vi-VN" dirty="0"/>
          </a:p>
        </p:txBody>
      </p:sp>
      <p:sp>
        <p:nvSpPr>
          <p:cNvPr id="69" name="TextBox 68"/>
          <p:cNvSpPr txBox="1"/>
          <p:nvPr/>
        </p:nvSpPr>
        <p:spPr>
          <a:xfrm>
            <a:off x="7958653" y="426995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1</a:t>
            </a:r>
            <a:endParaRPr lang="vi-VN" dirty="0"/>
          </a:p>
        </p:txBody>
      </p:sp>
      <p:sp>
        <p:nvSpPr>
          <p:cNvPr id="70" name="TextBox 69"/>
          <p:cNvSpPr txBox="1"/>
          <p:nvPr/>
        </p:nvSpPr>
        <p:spPr>
          <a:xfrm>
            <a:off x="9819531" y="299716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smtClean="0"/>
              <a:t>, </a:t>
            </a:r>
            <a:r>
              <a:rPr lang="en-US" dirty="0" smtClean="0"/>
              <a:t>1</a:t>
            </a:r>
            <a:endParaRPr lang="vi-VN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23419"/>
              </p:ext>
            </p:extLst>
          </p:nvPr>
        </p:nvGraphicFramePr>
        <p:xfrm>
          <a:off x="6619588" y="3180950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78951"/>
              </p:ext>
            </p:extLst>
          </p:nvPr>
        </p:nvGraphicFramePr>
        <p:xfrm>
          <a:off x="8736717" y="1390728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67142"/>
              </p:ext>
            </p:extLst>
          </p:nvPr>
        </p:nvGraphicFramePr>
        <p:xfrm>
          <a:off x="8736717" y="5001945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29583"/>
              </p:ext>
            </p:extLst>
          </p:nvPr>
        </p:nvGraphicFramePr>
        <p:xfrm>
          <a:off x="10910243" y="3181829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801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550689" y="543338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3</a:t>
            </a:r>
            <a:endParaRPr lang="vi-VN" dirty="0"/>
          </a:p>
        </p:txBody>
      </p:sp>
      <p:sp>
        <p:nvSpPr>
          <p:cNvPr id="57" name="Oval 56"/>
          <p:cNvSpPr/>
          <p:nvPr/>
        </p:nvSpPr>
        <p:spPr>
          <a:xfrm>
            <a:off x="1393171" y="3666473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816668" y="2838212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816668" y="4527865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275519" y="3666473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/>
          <p:cNvCxnSpPr>
            <a:stCxn id="57" idx="7"/>
            <a:endCxn id="58" idx="2"/>
          </p:cNvCxnSpPr>
          <p:nvPr/>
        </p:nvCxnSpPr>
        <p:spPr>
          <a:xfrm flipV="1">
            <a:off x="1730437" y="3035778"/>
            <a:ext cx="1086231" cy="6885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5"/>
            <a:endCxn id="59" idx="2"/>
          </p:cNvCxnSpPr>
          <p:nvPr/>
        </p:nvCxnSpPr>
        <p:spPr>
          <a:xfrm>
            <a:off x="1730437" y="4003739"/>
            <a:ext cx="1086231" cy="721692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8" idx="6"/>
            <a:endCxn id="60" idx="1"/>
          </p:cNvCxnSpPr>
          <p:nvPr/>
        </p:nvCxnSpPr>
        <p:spPr>
          <a:xfrm>
            <a:off x="3211800" y="3035778"/>
            <a:ext cx="1121585" cy="6885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6"/>
            <a:endCxn id="60" idx="3"/>
          </p:cNvCxnSpPr>
          <p:nvPr/>
        </p:nvCxnSpPr>
        <p:spPr>
          <a:xfrm flipV="1">
            <a:off x="3211800" y="4003739"/>
            <a:ext cx="1121585" cy="721692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8" idx="4"/>
            <a:endCxn id="59" idx="0"/>
          </p:cNvCxnSpPr>
          <p:nvPr/>
        </p:nvCxnSpPr>
        <p:spPr>
          <a:xfrm>
            <a:off x="3014234" y="3233344"/>
            <a:ext cx="0" cy="129452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871957" y="304867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</a:t>
            </a:r>
            <a:endParaRPr lang="vi-VN" dirty="0"/>
          </a:p>
        </p:txBody>
      </p:sp>
      <p:sp>
        <p:nvSpPr>
          <p:cNvPr id="67" name="TextBox 66"/>
          <p:cNvSpPr txBox="1"/>
          <p:nvPr/>
        </p:nvSpPr>
        <p:spPr>
          <a:xfrm>
            <a:off x="2958571" y="373723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</a:t>
            </a:r>
            <a:endParaRPr lang="vi-VN" dirty="0"/>
          </a:p>
        </p:txBody>
      </p:sp>
      <p:sp>
        <p:nvSpPr>
          <p:cNvPr id="68" name="TextBox 67"/>
          <p:cNvSpPr txBox="1"/>
          <p:nvPr/>
        </p:nvSpPr>
        <p:spPr>
          <a:xfrm>
            <a:off x="3708050" y="434319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smtClean="0"/>
              <a:t>, 1</a:t>
            </a:r>
            <a:endParaRPr lang="vi-VN" dirty="0"/>
          </a:p>
        </p:txBody>
      </p:sp>
      <p:sp>
        <p:nvSpPr>
          <p:cNvPr id="69" name="TextBox 68"/>
          <p:cNvSpPr txBox="1"/>
          <p:nvPr/>
        </p:nvSpPr>
        <p:spPr>
          <a:xfrm>
            <a:off x="1854067" y="432147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1</a:t>
            </a:r>
            <a:endParaRPr lang="vi-VN" dirty="0"/>
          </a:p>
        </p:txBody>
      </p:sp>
      <p:sp>
        <p:nvSpPr>
          <p:cNvPr id="70" name="TextBox 69"/>
          <p:cNvSpPr txBox="1"/>
          <p:nvPr/>
        </p:nvSpPr>
        <p:spPr>
          <a:xfrm>
            <a:off x="3714945" y="304867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smtClean="0"/>
              <a:t>, </a:t>
            </a:r>
            <a:r>
              <a:rPr lang="en-US" dirty="0" smtClean="0"/>
              <a:t>1</a:t>
            </a:r>
            <a:endParaRPr lang="vi-VN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52658"/>
              </p:ext>
            </p:extLst>
          </p:nvPr>
        </p:nvGraphicFramePr>
        <p:xfrm>
          <a:off x="515002" y="3232465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88612"/>
              </p:ext>
            </p:extLst>
          </p:nvPr>
        </p:nvGraphicFramePr>
        <p:xfrm>
          <a:off x="2632131" y="1442243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81086"/>
              </p:ext>
            </p:extLst>
          </p:nvPr>
        </p:nvGraphicFramePr>
        <p:xfrm>
          <a:off x="2632131" y="5053460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0753"/>
              </p:ext>
            </p:extLst>
          </p:nvPr>
        </p:nvGraphicFramePr>
        <p:xfrm>
          <a:off x="4805657" y="3233344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Oval 74"/>
          <p:cNvSpPr/>
          <p:nvPr/>
        </p:nvSpPr>
        <p:spPr>
          <a:xfrm>
            <a:off x="7162906" y="3614957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586403" y="2786696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586403" y="4476349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0045254" y="3614957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Connector 78"/>
          <p:cNvCxnSpPr>
            <a:stCxn id="75" idx="7"/>
            <a:endCxn id="76" idx="2"/>
          </p:cNvCxnSpPr>
          <p:nvPr/>
        </p:nvCxnSpPr>
        <p:spPr>
          <a:xfrm flipV="1">
            <a:off x="7500172" y="2984262"/>
            <a:ext cx="1086231" cy="6885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5" idx="5"/>
            <a:endCxn id="77" idx="2"/>
          </p:cNvCxnSpPr>
          <p:nvPr/>
        </p:nvCxnSpPr>
        <p:spPr>
          <a:xfrm>
            <a:off x="7500172" y="3952223"/>
            <a:ext cx="1086231" cy="721692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6" idx="6"/>
            <a:endCxn id="78" idx="1"/>
          </p:cNvCxnSpPr>
          <p:nvPr/>
        </p:nvCxnSpPr>
        <p:spPr>
          <a:xfrm>
            <a:off x="8981535" y="2984262"/>
            <a:ext cx="1121585" cy="6885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7" idx="6"/>
            <a:endCxn id="78" idx="3"/>
          </p:cNvCxnSpPr>
          <p:nvPr/>
        </p:nvCxnSpPr>
        <p:spPr>
          <a:xfrm flipV="1">
            <a:off x="8981535" y="3952223"/>
            <a:ext cx="1121585" cy="721692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4"/>
            <a:endCxn id="77" idx="0"/>
          </p:cNvCxnSpPr>
          <p:nvPr/>
        </p:nvCxnSpPr>
        <p:spPr>
          <a:xfrm>
            <a:off x="8783969" y="3181828"/>
            <a:ext cx="0" cy="129452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641692" y="299716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</a:t>
            </a:r>
            <a:endParaRPr lang="vi-VN" dirty="0"/>
          </a:p>
        </p:txBody>
      </p:sp>
      <p:sp>
        <p:nvSpPr>
          <p:cNvPr id="85" name="TextBox 84"/>
          <p:cNvSpPr txBox="1"/>
          <p:nvPr/>
        </p:nvSpPr>
        <p:spPr>
          <a:xfrm>
            <a:off x="8728306" y="368572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</a:t>
            </a:r>
            <a:endParaRPr lang="vi-VN" dirty="0"/>
          </a:p>
        </p:txBody>
      </p:sp>
      <p:sp>
        <p:nvSpPr>
          <p:cNvPr id="86" name="TextBox 85"/>
          <p:cNvSpPr txBox="1"/>
          <p:nvPr/>
        </p:nvSpPr>
        <p:spPr>
          <a:xfrm>
            <a:off x="9477785" y="429168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smtClean="0"/>
              <a:t>, 1</a:t>
            </a:r>
            <a:endParaRPr lang="vi-VN" dirty="0"/>
          </a:p>
        </p:txBody>
      </p:sp>
      <p:sp>
        <p:nvSpPr>
          <p:cNvPr id="87" name="TextBox 86"/>
          <p:cNvSpPr txBox="1"/>
          <p:nvPr/>
        </p:nvSpPr>
        <p:spPr>
          <a:xfrm>
            <a:off x="7623802" y="426995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1</a:t>
            </a:r>
            <a:endParaRPr lang="vi-VN" dirty="0"/>
          </a:p>
        </p:txBody>
      </p:sp>
      <p:sp>
        <p:nvSpPr>
          <p:cNvPr id="88" name="TextBox 87"/>
          <p:cNvSpPr txBox="1"/>
          <p:nvPr/>
        </p:nvSpPr>
        <p:spPr>
          <a:xfrm>
            <a:off x="9484680" y="299716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smtClean="0"/>
              <a:t>, </a:t>
            </a:r>
            <a:r>
              <a:rPr lang="en-US" dirty="0" smtClean="0"/>
              <a:t>1</a:t>
            </a:r>
            <a:endParaRPr lang="vi-VN" dirty="0"/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52658"/>
              </p:ext>
            </p:extLst>
          </p:nvPr>
        </p:nvGraphicFramePr>
        <p:xfrm>
          <a:off x="6284737" y="3180949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0018"/>
              </p:ext>
            </p:extLst>
          </p:nvPr>
        </p:nvGraphicFramePr>
        <p:xfrm>
          <a:off x="8401866" y="1390727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81086"/>
              </p:ext>
            </p:extLst>
          </p:nvPr>
        </p:nvGraphicFramePr>
        <p:xfrm>
          <a:off x="8401866" y="5001944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0753"/>
              </p:ext>
            </p:extLst>
          </p:nvPr>
        </p:nvGraphicFramePr>
        <p:xfrm>
          <a:off x="10575392" y="3181828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1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550689" y="543338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3</a:t>
            </a:r>
            <a:endParaRPr lang="vi-VN" dirty="0"/>
          </a:p>
        </p:txBody>
      </p:sp>
      <p:sp>
        <p:nvSpPr>
          <p:cNvPr id="57" name="Oval 56"/>
          <p:cNvSpPr/>
          <p:nvPr/>
        </p:nvSpPr>
        <p:spPr>
          <a:xfrm>
            <a:off x="6969724" y="3925309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8393221" y="3097048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8393221" y="4786701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9852072" y="3925309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/>
          <p:cNvCxnSpPr>
            <a:stCxn id="57" idx="7"/>
            <a:endCxn id="58" idx="2"/>
          </p:cNvCxnSpPr>
          <p:nvPr/>
        </p:nvCxnSpPr>
        <p:spPr>
          <a:xfrm flipV="1">
            <a:off x="7306990" y="3294614"/>
            <a:ext cx="1086231" cy="68856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5"/>
            <a:endCxn id="59" idx="2"/>
          </p:cNvCxnSpPr>
          <p:nvPr/>
        </p:nvCxnSpPr>
        <p:spPr>
          <a:xfrm>
            <a:off x="7306990" y="4262575"/>
            <a:ext cx="1086231" cy="721692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8" idx="6"/>
            <a:endCxn id="60" idx="1"/>
          </p:cNvCxnSpPr>
          <p:nvPr/>
        </p:nvCxnSpPr>
        <p:spPr>
          <a:xfrm>
            <a:off x="8788353" y="3294614"/>
            <a:ext cx="1121585" cy="68856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6"/>
            <a:endCxn id="60" idx="3"/>
          </p:cNvCxnSpPr>
          <p:nvPr/>
        </p:nvCxnSpPr>
        <p:spPr>
          <a:xfrm flipV="1">
            <a:off x="8788353" y="4262575"/>
            <a:ext cx="1121585" cy="721692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8" idx="4"/>
            <a:endCxn id="59" idx="0"/>
          </p:cNvCxnSpPr>
          <p:nvPr/>
        </p:nvCxnSpPr>
        <p:spPr>
          <a:xfrm>
            <a:off x="8590787" y="3492180"/>
            <a:ext cx="0" cy="1294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48510" y="330751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</a:t>
            </a:r>
            <a:endParaRPr lang="vi-VN" dirty="0"/>
          </a:p>
        </p:txBody>
      </p:sp>
      <p:sp>
        <p:nvSpPr>
          <p:cNvPr id="67" name="TextBox 66"/>
          <p:cNvSpPr txBox="1"/>
          <p:nvPr/>
        </p:nvSpPr>
        <p:spPr>
          <a:xfrm>
            <a:off x="8535124" y="399607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</a:t>
            </a:r>
            <a:endParaRPr lang="vi-VN" dirty="0"/>
          </a:p>
        </p:txBody>
      </p:sp>
      <p:sp>
        <p:nvSpPr>
          <p:cNvPr id="68" name="TextBox 67"/>
          <p:cNvSpPr txBox="1"/>
          <p:nvPr/>
        </p:nvSpPr>
        <p:spPr>
          <a:xfrm>
            <a:off x="9284603" y="460203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smtClean="0"/>
              <a:t>, 1</a:t>
            </a:r>
            <a:endParaRPr lang="vi-VN" dirty="0"/>
          </a:p>
        </p:txBody>
      </p:sp>
      <p:sp>
        <p:nvSpPr>
          <p:cNvPr id="69" name="TextBox 68"/>
          <p:cNvSpPr txBox="1"/>
          <p:nvPr/>
        </p:nvSpPr>
        <p:spPr>
          <a:xfrm>
            <a:off x="7430620" y="458030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1</a:t>
            </a:r>
            <a:endParaRPr lang="vi-VN" dirty="0"/>
          </a:p>
        </p:txBody>
      </p:sp>
      <p:sp>
        <p:nvSpPr>
          <p:cNvPr id="70" name="TextBox 69"/>
          <p:cNvSpPr txBox="1"/>
          <p:nvPr/>
        </p:nvSpPr>
        <p:spPr>
          <a:xfrm>
            <a:off x="9291498" y="330751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smtClean="0"/>
              <a:t>, </a:t>
            </a:r>
            <a:r>
              <a:rPr lang="en-US" dirty="0" smtClean="0"/>
              <a:t>1</a:t>
            </a:r>
            <a:endParaRPr lang="vi-VN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91797"/>
              </p:ext>
            </p:extLst>
          </p:nvPr>
        </p:nvGraphicFramePr>
        <p:xfrm>
          <a:off x="6091555" y="3491301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58522"/>
              </p:ext>
            </p:extLst>
          </p:nvPr>
        </p:nvGraphicFramePr>
        <p:xfrm>
          <a:off x="8208684" y="1701079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90797"/>
              </p:ext>
            </p:extLst>
          </p:nvPr>
        </p:nvGraphicFramePr>
        <p:xfrm>
          <a:off x="8208684" y="5312296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21210"/>
              </p:ext>
            </p:extLst>
          </p:nvPr>
        </p:nvGraphicFramePr>
        <p:xfrm>
          <a:off x="10382210" y="3492180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Oval 74"/>
          <p:cNvSpPr/>
          <p:nvPr/>
        </p:nvSpPr>
        <p:spPr>
          <a:xfrm>
            <a:off x="1637870" y="3926188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3061367" y="3097927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061367" y="4787580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520218" y="3926188"/>
            <a:ext cx="395132" cy="395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Connector 78"/>
          <p:cNvCxnSpPr>
            <a:stCxn id="75" idx="7"/>
            <a:endCxn id="76" idx="2"/>
          </p:cNvCxnSpPr>
          <p:nvPr/>
        </p:nvCxnSpPr>
        <p:spPr>
          <a:xfrm flipV="1">
            <a:off x="1975136" y="3295493"/>
            <a:ext cx="1086231" cy="6885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5" idx="5"/>
            <a:endCxn id="77" idx="2"/>
          </p:cNvCxnSpPr>
          <p:nvPr/>
        </p:nvCxnSpPr>
        <p:spPr>
          <a:xfrm>
            <a:off x="1975136" y="4263454"/>
            <a:ext cx="1086231" cy="721692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6" idx="6"/>
            <a:endCxn id="78" idx="1"/>
          </p:cNvCxnSpPr>
          <p:nvPr/>
        </p:nvCxnSpPr>
        <p:spPr>
          <a:xfrm>
            <a:off x="3456499" y="3295493"/>
            <a:ext cx="1121585" cy="68856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7" idx="6"/>
            <a:endCxn id="78" idx="3"/>
          </p:cNvCxnSpPr>
          <p:nvPr/>
        </p:nvCxnSpPr>
        <p:spPr>
          <a:xfrm flipV="1">
            <a:off x="3456499" y="4263454"/>
            <a:ext cx="1121585" cy="721692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4"/>
            <a:endCxn id="77" idx="0"/>
          </p:cNvCxnSpPr>
          <p:nvPr/>
        </p:nvCxnSpPr>
        <p:spPr>
          <a:xfrm>
            <a:off x="3258933" y="3493059"/>
            <a:ext cx="0" cy="129452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16656" y="330839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</a:t>
            </a:r>
            <a:endParaRPr lang="vi-VN" dirty="0"/>
          </a:p>
        </p:txBody>
      </p:sp>
      <p:sp>
        <p:nvSpPr>
          <p:cNvPr id="85" name="TextBox 84"/>
          <p:cNvSpPr txBox="1"/>
          <p:nvPr/>
        </p:nvSpPr>
        <p:spPr>
          <a:xfrm>
            <a:off x="3203270" y="399695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1, 1</a:t>
            </a:r>
            <a:endParaRPr lang="vi-VN" dirty="0"/>
          </a:p>
        </p:txBody>
      </p:sp>
      <p:sp>
        <p:nvSpPr>
          <p:cNvPr id="86" name="TextBox 85"/>
          <p:cNvSpPr txBox="1"/>
          <p:nvPr/>
        </p:nvSpPr>
        <p:spPr>
          <a:xfrm>
            <a:off x="3952749" y="460291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smtClean="0"/>
              <a:t>, 1</a:t>
            </a:r>
            <a:endParaRPr lang="vi-VN" dirty="0"/>
          </a:p>
        </p:txBody>
      </p:sp>
      <p:sp>
        <p:nvSpPr>
          <p:cNvPr id="87" name="TextBox 86"/>
          <p:cNvSpPr txBox="1"/>
          <p:nvPr/>
        </p:nvSpPr>
        <p:spPr>
          <a:xfrm>
            <a:off x="2098766" y="458118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1</a:t>
            </a:r>
            <a:endParaRPr lang="vi-VN" dirty="0"/>
          </a:p>
        </p:txBody>
      </p:sp>
      <p:sp>
        <p:nvSpPr>
          <p:cNvPr id="88" name="TextBox 87"/>
          <p:cNvSpPr txBox="1"/>
          <p:nvPr/>
        </p:nvSpPr>
        <p:spPr>
          <a:xfrm>
            <a:off x="3959644" y="330839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smtClean="0"/>
              <a:t>, </a:t>
            </a:r>
            <a:r>
              <a:rPr lang="en-US" dirty="0" smtClean="0"/>
              <a:t>1</a:t>
            </a:r>
            <a:endParaRPr lang="vi-VN" dirty="0"/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46660"/>
              </p:ext>
            </p:extLst>
          </p:nvPr>
        </p:nvGraphicFramePr>
        <p:xfrm>
          <a:off x="759701" y="3492180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vi-VN" sz="11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88747"/>
              </p:ext>
            </p:extLst>
          </p:nvPr>
        </p:nvGraphicFramePr>
        <p:xfrm>
          <a:off x="2876830" y="1701958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20475"/>
              </p:ext>
            </p:extLst>
          </p:nvPr>
        </p:nvGraphicFramePr>
        <p:xfrm>
          <a:off x="2876830" y="5313175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72307"/>
              </p:ext>
            </p:extLst>
          </p:nvPr>
        </p:nvGraphicFramePr>
        <p:xfrm>
          <a:off x="5050356" y="3493059"/>
          <a:ext cx="76420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35"/>
                <a:gridCol w="254735"/>
                <a:gridCol w="254735"/>
              </a:tblGrid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5138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vi-VN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1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0235" y="593456"/>
            <a:ext cx="4088129" cy="2133600"/>
            <a:chOff x="0" y="0"/>
            <a:chExt cx="5266204" cy="2742851"/>
          </a:xfrm>
        </p:grpSpPr>
        <p:sp>
          <p:nvSpPr>
            <p:cNvPr id="5" name="Oval 4"/>
            <p:cNvSpPr/>
            <p:nvPr/>
          </p:nvSpPr>
          <p:spPr>
            <a:xfrm>
              <a:off x="0" y="1169432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190936" y="2178366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190936" y="171766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680136" y="171766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680136" y="21783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vi-VN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871072" y="11115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37266" y="369332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86068" y="369332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075268" y="369332"/>
              <a:ext cx="853670" cy="8001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37266" y="1506698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86068" y="2375932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075268" y="1448832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28202" y="509032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528202" y="509032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37"/>
            <p:cNvSpPr txBox="1"/>
            <p:nvPr/>
          </p:nvSpPr>
          <p:spPr>
            <a:xfrm>
              <a:off x="241915" y="516584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0" name="TextBox 38"/>
            <p:cNvSpPr txBox="1"/>
            <p:nvPr/>
          </p:nvSpPr>
          <p:spPr>
            <a:xfrm>
              <a:off x="280014" y="1862609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" name="TextBox 37"/>
            <p:cNvSpPr txBox="1"/>
            <p:nvPr/>
          </p:nvSpPr>
          <p:spPr>
            <a:xfrm>
              <a:off x="2260489" y="0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" name="TextBox 37"/>
            <p:cNvSpPr txBox="1"/>
            <p:nvPr/>
          </p:nvSpPr>
          <p:spPr>
            <a:xfrm>
              <a:off x="2260489" y="2388521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" name="TextBox 37"/>
            <p:cNvSpPr txBox="1"/>
            <p:nvPr/>
          </p:nvSpPr>
          <p:spPr>
            <a:xfrm>
              <a:off x="1515412" y="850612"/>
              <a:ext cx="74549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4" name="TextBox 37"/>
            <p:cNvSpPr txBox="1"/>
            <p:nvPr/>
          </p:nvSpPr>
          <p:spPr>
            <a:xfrm>
              <a:off x="2956105" y="850612"/>
              <a:ext cx="74549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5" name="TextBox 37"/>
            <p:cNvSpPr txBox="1"/>
            <p:nvPr/>
          </p:nvSpPr>
          <p:spPr>
            <a:xfrm>
              <a:off x="4323418" y="516597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6" name="TextBox 37"/>
            <p:cNvSpPr txBox="1"/>
            <p:nvPr/>
          </p:nvSpPr>
          <p:spPr>
            <a:xfrm>
              <a:off x="4323418" y="1756466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65812"/>
              </p:ext>
            </p:extLst>
          </p:nvPr>
        </p:nvGraphicFramePr>
        <p:xfrm>
          <a:off x="140215" y="1382724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69033"/>
              </p:ext>
            </p:extLst>
          </p:nvPr>
        </p:nvGraphicFramePr>
        <p:xfrm>
          <a:off x="1491972" y="160296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8227"/>
              </p:ext>
            </p:extLst>
          </p:nvPr>
        </p:nvGraphicFramePr>
        <p:xfrm>
          <a:off x="3428205" y="162403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85458"/>
              </p:ext>
            </p:extLst>
          </p:nvPr>
        </p:nvGraphicFramePr>
        <p:xfrm>
          <a:off x="4787105" y="13428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58734"/>
              </p:ext>
            </p:extLst>
          </p:nvPr>
        </p:nvGraphicFramePr>
        <p:xfrm>
          <a:off x="3415505" y="26763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16806"/>
              </p:ext>
            </p:extLst>
          </p:nvPr>
        </p:nvGraphicFramePr>
        <p:xfrm>
          <a:off x="1472405" y="26763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6503035" y="593456"/>
            <a:ext cx="4088129" cy="2133600"/>
            <a:chOff x="0" y="0"/>
            <a:chExt cx="5266204" cy="2742851"/>
          </a:xfrm>
        </p:grpSpPr>
        <p:sp>
          <p:nvSpPr>
            <p:cNvPr id="34" name="Oval 33"/>
            <p:cNvSpPr/>
            <p:nvPr/>
          </p:nvSpPr>
          <p:spPr>
            <a:xfrm>
              <a:off x="0" y="1169432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190936" y="2178366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190936" y="171766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680136" y="171766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680136" y="2178366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871072" y="1111566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337266" y="369332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86068" y="369332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075268" y="369332"/>
              <a:ext cx="853670" cy="800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37266" y="1506698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86068" y="2375932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075268" y="1448832"/>
              <a:ext cx="853670" cy="9271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528202" y="509032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528202" y="509032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37"/>
            <p:cNvSpPr txBox="1"/>
            <p:nvPr/>
          </p:nvSpPr>
          <p:spPr>
            <a:xfrm>
              <a:off x="241915" y="516584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9" name="TextBox 38"/>
            <p:cNvSpPr txBox="1"/>
            <p:nvPr/>
          </p:nvSpPr>
          <p:spPr>
            <a:xfrm>
              <a:off x="280014" y="1862609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0" name="TextBox 37"/>
            <p:cNvSpPr txBox="1"/>
            <p:nvPr/>
          </p:nvSpPr>
          <p:spPr>
            <a:xfrm>
              <a:off x="2260489" y="0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1" name="TextBox 37"/>
            <p:cNvSpPr txBox="1"/>
            <p:nvPr/>
          </p:nvSpPr>
          <p:spPr>
            <a:xfrm>
              <a:off x="2260489" y="2388521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2" name="TextBox 37"/>
            <p:cNvSpPr txBox="1"/>
            <p:nvPr/>
          </p:nvSpPr>
          <p:spPr>
            <a:xfrm>
              <a:off x="1515412" y="850612"/>
              <a:ext cx="74549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3" name="TextBox 37"/>
            <p:cNvSpPr txBox="1"/>
            <p:nvPr/>
          </p:nvSpPr>
          <p:spPr>
            <a:xfrm>
              <a:off x="2956105" y="850612"/>
              <a:ext cx="74549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4" name="TextBox 37"/>
            <p:cNvSpPr txBox="1"/>
            <p:nvPr/>
          </p:nvSpPr>
          <p:spPr>
            <a:xfrm>
              <a:off x="4323418" y="516597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5" name="TextBox 37"/>
            <p:cNvSpPr txBox="1"/>
            <p:nvPr/>
          </p:nvSpPr>
          <p:spPr>
            <a:xfrm>
              <a:off x="4323418" y="1756466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70923"/>
              </p:ext>
            </p:extLst>
          </p:nvPr>
        </p:nvGraphicFramePr>
        <p:xfrm>
          <a:off x="6033015" y="1382724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66740"/>
              </p:ext>
            </p:extLst>
          </p:nvPr>
        </p:nvGraphicFramePr>
        <p:xfrm>
          <a:off x="7384772" y="160296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58726"/>
              </p:ext>
            </p:extLst>
          </p:nvPr>
        </p:nvGraphicFramePr>
        <p:xfrm>
          <a:off x="9321005" y="162403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37890"/>
              </p:ext>
            </p:extLst>
          </p:nvPr>
        </p:nvGraphicFramePr>
        <p:xfrm>
          <a:off x="10679905" y="13428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13470"/>
              </p:ext>
            </p:extLst>
          </p:nvPr>
        </p:nvGraphicFramePr>
        <p:xfrm>
          <a:off x="9308305" y="26763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83307"/>
              </p:ext>
            </p:extLst>
          </p:nvPr>
        </p:nvGraphicFramePr>
        <p:xfrm>
          <a:off x="7365205" y="26763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6496512" y="4060556"/>
            <a:ext cx="4088129" cy="2133600"/>
            <a:chOff x="0" y="0"/>
            <a:chExt cx="5266204" cy="2742851"/>
          </a:xfrm>
        </p:grpSpPr>
        <p:sp>
          <p:nvSpPr>
            <p:cNvPr id="63" name="Oval 62"/>
            <p:cNvSpPr/>
            <p:nvPr/>
          </p:nvSpPr>
          <p:spPr>
            <a:xfrm>
              <a:off x="0" y="1169432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190936" y="2178366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190936" y="171766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3680136" y="171766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3680136" y="2178366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vi-VN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871072" y="1111566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vi-VN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V="1">
              <a:off x="337266" y="369332"/>
              <a:ext cx="853670" cy="8579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586068" y="369332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075268" y="369332"/>
              <a:ext cx="853670" cy="800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37266" y="1506698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86068" y="2375932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075268" y="1448832"/>
              <a:ext cx="853670" cy="9271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28202" y="509032"/>
              <a:ext cx="2209800" cy="17272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1528202" y="509032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37"/>
            <p:cNvSpPr txBox="1"/>
            <p:nvPr/>
          </p:nvSpPr>
          <p:spPr>
            <a:xfrm>
              <a:off x="241915" y="516584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8" name="TextBox 38"/>
            <p:cNvSpPr txBox="1"/>
            <p:nvPr/>
          </p:nvSpPr>
          <p:spPr>
            <a:xfrm>
              <a:off x="280014" y="1862609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9" name="TextBox 37"/>
            <p:cNvSpPr txBox="1"/>
            <p:nvPr/>
          </p:nvSpPr>
          <p:spPr>
            <a:xfrm>
              <a:off x="2260489" y="0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0" name="TextBox 37"/>
            <p:cNvSpPr txBox="1"/>
            <p:nvPr/>
          </p:nvSpPr>
          <p:spPr>
            <a:xfrm>
              <a:off x="2260489" y="2388521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1" name="TextBox 37"/>
            <p:cNvSpPr txBox="1"/>
            <p:nvPr/>
          </p:nvSpPr>
          <p:spPr>
            <a:xfrm>
              <a:off x="1515412" y="850612"/>
              <a:ext cx="74549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2" name="TextBox 37"/>
            <p:cNvSpPr txBox="1"/>
            <p:nvPr/>
          </p:nvSpPr>
          <p:spPr>
            <a:xfrm>
              <a:off x="2956105" y="850612"/>
              <a:ext cx="74549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3" name="TextBox 37"/>
            <p:cNvSpPr txBox="1"/>
            <p:nvPr/>
          </p:nvSpPr>
          <p:spPr>
            <a:xfrm>
              <a:off x="4323418" y="516597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4" name="TextBox 37"/>
            <p:cNvSpPr txBox="1"/>
            <p:nvPr/>
          </p:nvSpPr>
          <p:spPr>
            <a:xfrm>
              <a:off x="4323418" y="1756466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97389"/>
              </p:ext>
            </p:extLst>
          </p:nvPr>
        </p:nvGraphicFramePr>
        <p:xfrm>
          <a:off x="6026492" y="4849824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05473"/>
              </p:ext>
            </p:extLst>
          </p:nvPr>
        </p:nvGraphicFramePr>
        <p:xfrm>
          <a:off x="7378249" y="3627396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18459"/>
              </p:ext>
            </p:extLst>
          </p:nvPr>
        </p:nvGraphicFramePr>
        <p:xfrm>
          <a:off x="9314482" y="3629503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14417"/>
              </p:ext>
            </p:extLst>
          </p:nvPr>
        </p:nvGraphicFramePr>
        <p:xfrm>
          <a:off x="10673382" y="48099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32536"/>
              </p:ext>
            </p:extLst>
          </p:nvPr>
        </p:nvGraphicFramePr>
        <p:xfrm>
          <a:off x="9301782" y="61434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5038"/>
              </p:ext>
            </p:extLst>
          </p:nvPr>
        </p:nvGraphicFramePr>
        <p:xfrm>
          <a:off x="7358682" y="614344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610235" y="3948443"/>
            <a:ext cx="4088129" cy="2133600"/>
            <a:chOff x="0" y="0"/>
            <a:chExt cx="5266204" cy="2742851"/>
          </a:xfrm>
        </p:grpSpPr>
        <p:sp>
          <p:nvSpPr>
            <p:cNvPr id="92" name="Oval 91"/>
            <p:cNvSpPr/>
            <p:nvPr/>
          </p:nvSpPr>
          <p:spPr>
            <a:xfrm>
              <a:off x="0" y="1169432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1190936" y="2178366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190936" y="171766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3680136" y="171766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680136" y="2178366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vi-VN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4871072" y="1111566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vi-VN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337266" y="369332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586068" y="369332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075268" y="369332"/>
              <a:ext cx="853670" cy="800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37266" y="1506698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586068" y="2375932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4075268" y="1448832"/>
              <a:ext cx="853670" cy="927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528202" y="509032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1528202" y="509032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37"/>
            <p:cNvSpPr txBox="1"/>
            <p:nvPr/>
          </p:nvSpPr>
          <p:spPr>
            <a:xfrm>
              <a:off x="241915" y="516584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7" name="TextBox 38"/>
            <p:cNvSpPr txBox="1"/>
            <p:nvPr/>
          </p:nvSpPr>
          <p:spPr>
            <a:xfrm>
              <a:off x="280014" y="1862609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8" name="TextBox 37"/>
            <p:cNvSpPr txBox="1"/>
            <p:nvPr/>
          </p:nvSpPr>
          <p:spPr>
            <a:xfrm>
              <a:off x="2260489" y="0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9" name="TextBox 37"/>
            <p:cNvSpPr txBox="1"/>
            <p:nvPr/>
          </p:nvSpPr>
          <p:spPr>
            <a:xfrm>
              <a:off x="2260489" y="2388521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0" name="TextBox 37"/>
            <p:cNvSpPr txBox="1"/>
            <p:nvPr/>
          </p:nvSpPr>
          <p:spPr>
            <a:xfrm>
              <a:off x="1515412" y="850612"/>
              <a:ext cx="74549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1" name="TextBox 37"/>
            <p:cNvSpPr txBox="1"/>
            <p:nvPr/>
          </p:nvSpPr>
          <p:spPr>
            <a:xfrm>
              <a:off x="2956105" y="850612"/>
              <a:ext cx="745490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2" name="TextBox 37"/>
            <p:cNvSpPr txBox="1"/>
            <p:nvPr/>
          </p:nvSpPr>
          <p:spPr>
            <a:xfrm>
              <a:off x="4323418" y="516597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3" name="TextBox 37"/>
            <p:cNvSpPr txBox="1"/>
            <p:nvPr/>
          </p:nvSpPr>
          <p:spPr>
            <a:xfrm>
              <a:off x="4323418" y="1756466"/>
              <a:ext cx="744855" cy="354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vi-VN" sz="14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8336"/>
              </p:ext>
            </p:extLst>
          </p:nvPr>
        </p:nvGraphicFramePr>
        <p:xfrm>
          <a:off x="140215" y="4737711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1512"/>
              </p:ext>
            </p:extLst>
          </p:nvPr>
        </p:nvGraphicFramePr>
        <p:xfrm>
          <a:off x="1491972" y="3515283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35175"/>
              </p:ext>
            </p:extLst>
          </p:nvPr>
        </p:nvGraphicFramePr>
        <p:xfrm>
          <a:off x="3428205" y="3517390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13524"/>
              </p:ext>
            </p:extLst>
          </p:nvPr>
        </p:nvGraphicFramePr>
        <p:xfrm>
          <a:off x="4787105" y="4697827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20095"/>
              </p:ext>
            </p:extLst>
          </p:nvPr>
        </p:nvGraphicFramePr>
        <p:xfrm>
          <a:off x="3415505" y="6031327"/>
          <a:ext cx="41656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69996"/>
              </p:ext>
            </p:extLst>
          </p:nvPr>
        </p:nvGraphicFramePr>
        <p:xfrm>
          <a:off x="1472405" y="6031327"/>
          <a:ext cx="41656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18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73998" y="1967468"/>
            <a:ext cx="5266204" cy="2758164"/>
            <a:chOff x="2548498" y="176768"/>
            <a:chExt cx="5266204" cy="2758164"/>
          </a:xfrm>
        </p:grpSpPr>
        <p:sp>
          <p:nvSpPr>
            <p:cNvPr id="5" name="Oval 4"/>
            <p:cNvSpPr/>
            <p:nvPr/>
          </p:nvSpPr>
          <p:spPr>
            <a:xfrm>
              <a:off x="2548498" y="1346200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7394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7394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2286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2286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419570" y="12883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/>
            <p:cNvCxnSpPr>
              <a:stCxn id="5" idx="7"/>
              <a:endCxn id="7" idx="2"/>
            </p:cNvCxnSpPr>
            <p:nvPr/>
          </p:nvCxnSpPr>
          <p:spPr>
            <a:xfrm flipV="1">
              <a:off x="2885764" y="546100"/>
              <a:ext cx="853670" cy="857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>
              <a:stCxn id="7" idx="6"/>
              <a:endCxn id="8" idx="2"/>
            </p:cNvCxnSpPr>
            <p:nvPr/>
          </p:nvCxnSpPr>
          <p:spPr>
            <a:xfrm>
              <a:off x="4134566" y="5461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>
              <a:stCxn id="8" idx="6"/>
              <a:endCxn id="10" idx="1"/>
            </p:cNvCxnSpPr>
            <p:nvPr/>
          </p:nvCxnSpPr>
          <p:spPr>
            <a:xfrm>
              <a:off x="6623766" y="546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>
              <a:stCxn id="5" idx="5"/>
              <a:endCxn id="6" idx="2"/>
            </p:cNvCxnSpPr>
            <p:nvPr/>
          </p:nvCxnSpPr>
          <p:spPr>
            <a:xfrm>
              <a:off x="2885764" y="1683466"/>
              <a:ext cx="853670" cy="8692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>
              <a:stCxn id="6" idx="6"/>
              <a:endCxn id="9" idx="2"/>
            </p:cNvCxnSpPr>
            <p:nvPr/>
          </p:nvCxnSpPr>
          <p:spPr>
            <a:xfrm>
              <a:off x="4134566" y="25527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>
              <a:stCxn id="9" idx="6"/>
              <a:endCxn id="10" idx="3"/>
            </p:cNvCxnSpPr>
            <p:nvPr/>
          </p:nvCxnSpPr>
          <p:spPr>
            <a:xfrm flipV="1">
              <a:off x="6623766" y="1625600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>
              <a:stCxn id="7" idx="5"/>
              <a:endCxn id="9" idx="1"/>
            </p:cNvCxnSpPr>
            <p:nvPr/>
          </p:nvCxnSpPr>
          <p:spPr>
            <a:xfrm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>
              <a:stCxn id="6" idx="7"/>
              <a:endCxn id="8" idx="3"/>
            </p:cNvCxnSpPr>
            <p:nvPr/>
          </p:nvCxnSpPr>
          <p:spPr>
            <a:xfrm flipV="1"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90420" y="69341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28520" y="203961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37"/>
            <p:cNvSpPr txBox="1"/>
            <p:nvPr/>
          </p:nvSpPr>
          <p:spPr>
            <a:xfrm>
              <a:off x="4809051" y="176768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3, 2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37"/>
            <p:cNvSpPr txBox="1"/>
            <p:nvPr/>
          </p:nvSpPr>
          <p:spPr>
            <a:xfrm>
              <a:off x="4809051" y="2565600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4, 2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37"/>
            <p:cNvSpPr txBox="1"/>
            <p:nvPr/>
          </p:nvSpPr>
          <p:spPr>
            <a:xfrm>
              <a:off x="4063953" y="102746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2, 3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37"/>
            <p:cNvSpPr txBox="1"/>
            <p:nvPr/>
          </p:nvSpPr>
          <p:spPr>
            <a:xfrm>
              <a:off x="5504687" y="102746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37"/>
            <p:cNvSpPr txBox="1"/>
            <p:nvPr/>
          </p:nvSpPr>
          <p:spPr>
            <a:xfrm>
              <a:off x="6872038" y="69341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37"/>
            <p:cNvSpPr txBox="1"/>
            <p:nvPr/>
          </p:nvSpPr>
          <p:spPr>
            <a:xfrm>
              <a:off x="6872038" y="1933417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95841"/>
              </p:ext>
            </p:extLst>
          </p:nvPr>
        </p:nvGraphicFramePr>
        <p:xfrm>
          <a:off x="10941672" y="1603145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57200" y="304800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Delay </a:t>
            </a:r>
            <a:r>
              <a:rPr lang="en-US" dirty="0" smtClean="0"/>
              <a:t>= 4</a:t>
            </a:r>
            <a:endParaRPr lang="vi-V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03464"/>
              </p:ext>
            </p:extLst>
          </p:nvPr>
        </p:nvGraphicFramePr>
        <p:xfrm>
          <a:off x="2032001" y="719666"/>
          <a:ext cx="400291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513"/>
                <a:gridCol w="469900"/>
                <a:gridCol w="469900"/>
                <a:gridCol w="469900"/>
                <a:gridCol w="469900"/>
                <a:gridCol w="469900"/>
                <a:gridCol w="469900"/>
              </a:tblGrid>
              <a:tr h="249767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vi-V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9767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lw1(n)</a:t>
                      </a:r>
                      <a:endParaRPr lang="vi-V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95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7198" y="684768"/>
            <a:ext cx="4106302" cy="2170460"/>
            <a:chOff x="2548498" y="176768"/>
            <a:chExt cx="5266204" cy="2783547"/>
          </a:xfrm>
        </p:grpSpPr>
        <p:sp>
          <p:nvSpPr>
            <p:cNvPr id="5" name="Oval 4"/>
            <p:cNvSpPr/>
            <p:nvPr/>
          </p:nvSpPr>
          <p:spPr>
            <a:xfrm>
              <a:off x="2548498" y="1346200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7394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7394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2286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2286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419570" y="12883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/>
            <p:cNvCxnSpPr>
              <a:stCxn id="5" idx="7"/>
              <a:endCxn id="7" idx="2"/>
            </p:cNvCxnSpPr>
            <p:nvPr/>
          </p:nvCxnSpPr>
          <p:spPr>
            <a:xfrm flipV="1">
              <a:off x="2885764" y="546100"/>
              <a:ext cx="853670" cy="857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Connector 11"/>
            <p:cNvCxnSpPr>
              <a:stCxn id="7" idx="6"/>
              <a:endCxn id="8" idx="2"/>
            </p:cNvCxnSpPr>
            <p:nvPr/>
          </p:nvCxnSpPr>
          <p:spPr>
            <a:xfrm>
              <a:off x="4134566" y="5461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>
              <a:stCxn id="8" idx="6"/>
              <a:endCxn id="10" idx="1"/>
            </p:cNvCxnSpPr>
            <p:nvPr/>
          </p:nvCxnSpPr>
          <p:spPr>
            <a:xfrm>
              <a:off x="6623766" y="546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/>
            <p:cNvCxnSpPr>
              <a:stCxn id="5" idx="5"/>
              <a:endCxn id="6" idx="2"/>
            </p:cNvCxnSpPr>
            <p:nvPr/>
          </p:nvCxnSpPr>
          <p:spPr>
            <a:xfrm>
              <a:off x="2885764" y="1683466"/>
              <a:ext cx="853670" cy="8692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>
              <a:stCxn id="6" idx="6"/>
              <a:endCxn id="9" idx="2"/>
            </p:cNvCxnSpPr>
            <p:nvPr/>
          </p:nvCxnSpPr>
          <p:spPr>
            <a:xfrm>
              <a:off x="4134566" y="25527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>
              <a:stCxn id="9" idx="6"/>
              <a:endCxn id="10" idx="3"/>
            </p:cNvCxnSpPr>
            <p:nvPr/>
          </p:nvCxnSpPr>
          <p:spPr>
            <a:xfrm flipV="1">
              <a:off x="6623766" y="1625600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>
              <a:stCxn id="7" idx="5"/>
              <a:endCxn id="9" idx="1"/>
            </p:cNvCxnSpPr>
            <p:nvPr/>
          </p:nvCxnSpPr>
          <p:spPr>
            <a:xfrm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>
              <a:stCxn id="6" idx="7"/>
              <a:endCxn id="8" idx="3"/>
            </p:cNvCxnSpPr>
            <p:nvPr/>
          </p:nvCxnSpPr>
          <p:spPr>
            <a:xfrm flipV="1"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90420" y="6934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28520" y="20396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37"/>
            <p:cNvSpPr txBox="1"/>
            <p:nvPr/>
          </p:nvSpPr>
          <p:spPr>
            <a:xfrm>
              <a:off x="4809051" y="176768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37"/>
            <p:cNvSpPr txBox="1"/>
            <p:nvPr/>
          </p:nvSpPr>
          <p:spPr>
            <a:xfrm>
              <a:off x="4809051" y="2565601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37"/>
            <p:cNvSpPr txBox="1"/>
            <p:nvPr/>
          </p:nvSpPr>
          <p:spPr>
            <a:xfrm>
              <a:off x="4063953" y="102746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37"/>
            <p:cNvSpPr txBox="1"/>
            <p:nvPr/>
          </p:nvSpPr>
          <p:spPr>
            <a:xfrm>
              <a:off x="5504687" y="102746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37"/>
            <p:cNvSpPr txBox="1"/>
            <p:nvPr/>
          </p:nvSpPr>
          <p:spPr>
            <a:xfrm>
              <a:off x="6872037" y="6934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37"/>
            <p:cNvSpPr txBox="1"/>
            <p:nvPr/>
          </p:nvSpPr>
          <p:spPr>
            <a:xfrm>
              <a:off x="6872037" y="1933417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69556"/>
              </p:ext>
            </p:extLst>
          </p:nvPr>
        </p:nvGraphicFramePr>
        <p:xfrm>
          <a:off x="10166972" y="1728347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88792"/>
              </p:ext>
            </p:extLst>
          </p:nvPr>
        </p:nvGraphicFramePr>
        <p:xfrm>
          <a:off x="2918954" y="2047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93929"/>
              </p:ext>
            </p:extLst>
          </p:nvPr>
        </p:nvGraphicFramePr>
        <p:xfrm>
          <a:off x="1191754" y="14874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10201"/>
              </p:ext>
            </p:extLst>
          </p:nvPr>
        </p:nvGraphicFramePr>
        <p:xfrm>
          <a:off x="2918954" y="27514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07812"/>
              </p:ext>
            </p:extLst>
          </p:nvPr>
        </p:nvGraphicFramePr>
        <p:xfrm>
          <a:off x="4925554" y="1793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77878"/>
              </p:ext>
            </p:extLst>
          </p:nvPr>
        </p:nvGraphicFramePr>
        <p:xfrm>
          <a:off x="4912854" y="27514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63019"/>
              </p:ext>
            </p:extLst>
          </p:nvPr>
        </p:nvGraphicFramePr>
        <p:xfrm>
          <a:off x="6515100" y="1437371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307198" y="4101068"/>
            <a:ext cx="4106302" cy="2170460"/>
            <a:chOff x="2548498" y="176768"/>
            <a:chExt cx="5266204" cy="2783547"/>
          </a:xfrm>
        </p:grpSpPr>
        <p:sp>
          <p:nvSpPr>
            <p:cNvPr id="35" name="Oval 34"/>
            <p:cNvSpPr/>
            <p:nvPr/>
          </p:nvSpPr>
          <p:spPr>
            <a:xfrm>
              <a:off x="2548498" y="1346200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7394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7394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2286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2286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419570" y="12883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Connector 40"/>
            <p:cNvCxnSpPr>
              <a:stCxn id="35" idx="7"/>
              <a:endCxn id="37" idx="2"/>
            </p:cNvCxnSpPr>
            <p:nvPr/>
          </p:nvCxnSpPr>
          <p:spPr>
            <a:xfrm flipV="1">
              <a:off x="2885764" y="546100"/>
              <a:ext cx="853670" cy="85796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7" idx="6"/>
              <a:endCxn id="38" idx="2"/>
            </p:cNvCxnSpPr>
            <p:nvPr/>
          </p:nvCxnSpPr>
          <p:spPr>
            <a:xfrm>
              <a:off x="4134566" y="5461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>
              <a:stCxn id="38" idx="6"/>
              <a:endCxn id="40" idx="1"/>
            </p:cNvCxnSpPr>
            <p:nvPr/>
          </p:nvCxnSpPr>
          <p:spPr>
            <a:xfrm>
              <a:off x="6623766" y="546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>
              <a:stCxn id="35" idx="5"/>
              <a:endCxn id="36" idx="2"/>
            </p:cNvCxnSpPr>
            <p:nvPr/>
          </p:nvCxnSpPr>
          <p:spPr>
            <a:xfrm>
              <a:off x="2885764" y="1683466"/>
              <a:ext cx="853670" cy="86923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6" idx="6"/>
              <a:endCxn id="39" idx="2"/>
            </p:cNvCxnSpPr>
            <p:nvPr/>
          </p:nvCxnSpPr>
          <p:spPr>
            <a:xfrm>
              <a:off x="4134566" y="25527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>
              <a:stCxn id="39" idx="6"/>
              <a:endCxn id="40" idx="3"/>
            </p:cNvCxnSpPr>
            <p:nvPr/>
          </p:nvCxnSpPr>
          <p:spPr>
            <a:xfrm flipV="1">
              <a:off x="6623766" y="1625600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Connector 46"/>
            <p:cNvCxnSpPr>
              <a:stCxn id="37" idx="5"/>
              <a:endCxn id="39" idx="1"/>
            </p:cNvCxnSpPr>
            <p:nvPr/>
          </p:nvCxnSpPr>
          <p:spPr>
            <a:xfrm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/>
            <p:cNvCxnSpPr>
              <a:stCxn id="36" idx="7"/>
              <a:endCxn id="38" idx="3"/>
            </p:cNvCxnSpPr>
            <p:nvPr/>
          </p:nvCxnSpPr>
          <p:spPr>
            <a:xfrm flipV="1"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790420" y="6934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28520" y="20396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37"/>
            <p:cNvSpPr txBox="1"/>
            <p:nvPr/>
          </p:nvSpPr>
          <p:spPr>
            <a:xfrm>
              <a:off x="4809051" y="176768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37"/>
            <p:cNvSpPr txBox="1"/>
            <p:nvPr/>
          </p:nvSpPr>
          <p:spPr>
            <a:xfrm>
              <a:off x="4809051" y="2565601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37"/>
            <p:cNvSpPr txBox="1"/>
            <p:nvPr/>
          </p:nvSpPr>
          <p:spPr>
            <a:xfrm>
              <a:off x="4063953" y="102746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37"/>
            <p:cNvSpPr txBox="1"/>
            <p:nvPr/>
          </p:nvSpPr>
          <p:spPr>
            <a:xfrm>
              <a:off x="5504687" y="102746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37"/>
            <p:cNvSpPr txBox="1"/>
            <p:nvPr/>
          </p:nvSpPr>
          <p:spPr>
            <a:xfrm>
              <a:off x="6872037" y="6934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37"/>
            <p:cNvSpPr txBox="1"/>
            <p:nvPr/>
          </p:nvSpPr>
          <p:spPr>
            <a:xfrm>
              <a:off x="6872037" y="1933417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76283"/>
              </p:ext>
            </p:extLst>
          </p:nvPr>
        </p:nvGraphicFramePr>
        <p:xfrm>
          <a:off x="2918954" y="36210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25642"/>
              </p:ext>
            </p:extLst>
          </p:nvPr>
        </p:nvGraphicFramePr>
        <p:xfrm>
          <a:off x="1191754" y="49037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38123"/>
              </p:ext>
            </p:extLst>
          </p:nvPr>
        </p:nvGraphicFramePr>
        <p:xfrm>
          <a:off x="2918954" y="61677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72962"/>
              </p:ext>
            </p:extLst>
          </p:nvPr>
        </p:nvGraphicFramePr>
        <p:xfrm>
          <a:off x="4925554" y="35956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30479"/>
              </p:ext>
            </p:extLst>
          </p:nvPr>
        </p:nvGraphicFramePr>
        <p:xfrm>
          <a:off x="4912854" y="61677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73067"/>
              </p:ext>
            </p:extLst>
          </p:nvPr>
        </p:nvGraphicFramePr>
        <p:xfrm>
          <a:off x="6515100" y="4853671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6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525649"/>
              </p:ext>
            </p:extLst>
          </p:nvPr>
        </p:nvGraphicFramePr>
        <p:xfrm>
          <a:off x="10166972" y="1728347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824598" y="710168"/>
            <a:ext cx="4106302" cy="2170460"/>
            <a:chOff x="2548498" y="176768"/>
            <a:chExt cx="5266204" cy="2783547"/>
          </a:xfrm>
        </p:grpSpPr>
        <p:sp>
          <p:nvSpPr>
            <p:cNvPr id="35" name="Oval 34"/>
            <p:cNvSpPr/>
            <p:nvPr/>
          </p:nvSpPr>
          <p:spPr>
            <a:xfrm>
              <a:off x="2548498" y="1346200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7394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739434" y="348534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2286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2286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419570" y="12883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Connector 40"/>
            <p:cNvCxnSpPr>
              <a:stCxn id="35" idx="7"/>
              <a:endCxn id="37" idx="2"/>
            </p:cNvCxnSpPr>
            <p:nvPr/>
          </p:nvCxnSpPr>
          <p:spPr>
            <a:xfrm flipV="1">
              <a:off x="2885764" y="546100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7" idx="6"/>
              <a:endCxn id="38" idx="2"/>
            </p:cNvCxnSpPr>
            <p:nvPr/>
          </p:nvCxnSpPr>
          <p:spPr>
            <a:xfrm>
              <a:off x="4134566" y="546100"/>
              <a:ext cx="209406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8" idx="6"/>
              <a:endCxn id="40" idx="1"/>
            </p:cNvCxnSpPr>
            <p:nvPr/>
          </p:nvCxnSpPr>
          <p:spPr>
            <a:xfrm>
              <a:off x="6623766" y="546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>
              <a:stCxn id="35" idx="5"/>
              <a:endCxn id="36" idx="2"/>
            </p:cNvCxnSpPr>
            <p:nvPr/>
          </p:nvCxnSpPr>
          <p:spPr>
            <a:xfrm>
              <a:off x="2885764" y="1683466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6" idx="6"/>
              <a:endCxn id="39" idx="2"/>
            </p:cNvCxnSpPr>
            <p:nvPr/>
          </p:nvCxnSpPr>
          <p:spPr>
            <a:xfrm>
              <a:off x="4134566" y="25527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>
              <a:stCxn id="39" idx="6"/>
              <a:endCxn id="40" idx="3"/>
            </p:cNvCxnSpPr>
            <p:nvPr/>
          </p:nvCxnSpPr>
          <p:spPr>
            <a:xfrm flipV="1">
              <a:off x="6623766" y="1625600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Connector 46"/>
            <p:cNvCxnSpPr>
              <a:stCxn id="37" idx="5"/>
              <a:endCxn id="39" idx="1"/>
            </p:cNvCxnSpPr>
            <p:nvPr/>
          </p:nvCxnSpPr>
          <p:spPr>
            <a:xfrm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/>
            <p:cNvCxnSpPr>
              <a:stCxn id="36" idx="7"/>
              <a:endCxn id="38" idx="3"/>
            </p:cNvCxnSpPr>
            <p:nvPr/>
          </p:nvCxnSpPr>
          <p:spPr>
            <a:xfrm flipV="1"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790420" y="6934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28520" y="20396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37"/>
            <p:cNvSpPr txBox="1"/>
            <p:nvPr/>
          </p:nvSpPr>
          <p:spPr>
            <a:xfrm>
              <a:off x="4809051" y="176768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37"/>
            <p:cNvSpPr txBox="1"/>
            <p:nvPr/>
          </p:nvSpPr>
          <p:spPr>
            <a:xfrm>
              <a:off x="4809051" y="2565601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37"/>
            <p:cNvSpPr txBox="1"/>
            <p:nvPr/>
          </p:nvSpPr>
          <p:spPr>
            <a:xfrm>
              <a:off x="4063953" y="102746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37"/>
            <p:cNvSpPr txBox="1"/>
            <p:nvPr/>
          </p:nvSpPr>
          <p:spPr>
            <a:xfrm>
              <a:off x="5504687" y="102746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37"/>
            <p:cNvSpPr txBox="1"/>
            <p:nvPr/>
          </p:nvSpPr>
          <p:spPr>
            <a:xfrm>
              <a:off x="6872037" y="6934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37"/>
            <p:cNvSpPr txBox="1"/>
            <p:nvPr/>
          </p:nvSpPr>
          <p:spPr>
            <a:xfrm>
              <a:off x="6872037" y="1933417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32651"/>
              </p:ext>
            </p:extLst>
          </p:nvPr>
        </p:nvGraphicFramePr>
        <p:xfrm>
          <a:off x="2436354" y="2301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18071"/>
              </p:ext>
            </p:extLst>
          </p:nvPr>
        </p:nvGraphicFramePr>
        <p:xfrm>
          <a:off x="759954" y="15128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15214"/>
              </p:ext>
            </p:extLst>
          </p:nvPr>
        </p:nvGraphicFramePr>
        <p:xfrm>
          <a:off x="2436354" y="27768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81745"/>
              </p:ext>
            </p:extLst>
          </p:nvPr>
        </p:nvGraphicFramePr>
        <p:xfrm>
          <a:off x="4442954" y="2047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796751"/>
              </p:ext>
            </p:extLst>
          </p:nvPr>
        </p:nvGraphicFramePr>
        <p:xfrm>
          <a:off x="4430254" y="27768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39028"/>
              </p:ext>
            </p:extLst>
          </p:nvPr>
        </p:nvGraphicFramePr>
        <p:xfrm>
          <a:off x="6032500" y="1462771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824598" y="3999468"/>
            <a:ext cx="4106302" cy="2170460"/>
            <a:chOff x="2548498" y="176768"/>
            <a:chExt cx="5266204" cy="2783547"/>
          </a:xfrm>
        </p:grpSpPr>
        <p:sp>
          <p:nvSpPr>
            <p:cNvPr id="64" name="Oval 63"/>
            <p:cNvSpPr/>
            <p:nvPr/>
          </p:nvSpPr>
          <p:spPr>
            <a:xfrm>
              <a:off x="2548498" y="1346200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3739434" y="2355134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37394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62286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2286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7419570" y="12883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Straight Connector 69"/>
            <p:cNvCxnSpPr>
              <a:stCxn id="64" idx="7"/>
              <a:endCxn id="66" idx="2"/>
            </p:cNvCxnSpPr>
            <p:nvPr/>
          </p:nvCxnSpPr>
          <p:spPr>
            <a:xfrm flipV="1">
              <a:off x="2885764" y="546100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6" idx="6"/>
              <a:endCxn id="67" idx="2"/>
            </p:cNvCxnSpPr>
            <p:nvPr/>
          </p:nvCxnSpPr>
          <p:spPr>
            <a:xfrm>
              <a:off x="4134566" y="546100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7" idx="6"/>
              <a:endCxn id="69" idx="1"/>
            </p:cNvCxnSpPr>
            <p:nvPr/>
          </p:nvCxnSpPr>
          <p:spPr>
            <a:xfrm>
              <a:off x="6623766" y="546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Straight Connector 72"/>
            <p:cNvCxnSpPr>
              <a:stCxn id="64" idx="5"/>
              <a:endCxn id="65" idx="2"/>
            </p:cNvCxnSpPr>
            <p:nvPr/>
          </p:nvCxnSpPr>
          <p:spPr>
            <a:xfrm>
              <a:off x="2885764" y="1683466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5" idx="6"/>
              <a:endCxn id="68" idx="2"/>
            </p:cNvCxnSpPr>
            <p:nvPr/>
          </p:nvCxnSpPr>
          <p:spPr>
            <a:xfrm>
              <a:off x="4134566" y="2552700"/>
              <a:ext cx="209406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6"/>
              <a:endCxn id="69" idx="3"/>
            </p:cNvCxnSpPr>
            <p:nvPr/>
          </p:nvCxnSpPr>
          <p:spPr>
            <a:xfrm flipV="1">
              <a:off x="6623766" y="1625600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Straight Connector 75"/>
            <p:cNvCxnSpPr>
              <a:stCxn id="66" idx="5"/>
              <a:endCxn id="68" idx="1"/>
            </p:cNvCxnSpPr>
            <p:nvPr/>
          </p:nvCxnSpPr>
          <p:spPr>
            <a:xfrm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Straight Connector 76"/>
            <p:cNvCxnSpPr>
              <a:stCxn id="65" idx="7"/>
              <a:endCxn id="67" idx="3"/>
            </p:cNvCxnSpPr>
            <p:nvPr/>
          </p:nvCxnSpPr>
          <p:spPr>
            <a:xfrm flipV="1">
              <a:off x="4076700" y="685800"/>
              <a:ext cx="2209800" cy="17272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790420" y="6934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28520" y="20396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37"/>
            <p:cNvSpPr txBox="1"/>
            <p:nvPr/>
          </p:nvSpPr>
          <p:spPr>
            <a:xfrm>
              <a:off x="4809051" y="176768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37"/>
            <p:cNvSpPr txBox="1"/>
            <p:nvPr/>
          </p:nvSpPr>
          <p:spPr>
            <a:xfrm>
              <a:off x="4809051" y="2565601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37"/>
            <p:cNvSpPr txBox="1"/>
            <p:nvPr/>
          </p:nvSpPr>
          <p:spPr>
            <a:xfrm>
              <a:off x="4063953" y="102746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37"/>
            <p:cNvSpPr txBox="1"/>
            <p:nvPr/>
          </p:nvSpPr>
          <p:spPr>
            <a:xfrm>
              <a:off x="5504687" y="102746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37"/>
            <p:cNvSpPr txBox="1"/>
            <p:nvPr/>
          </p:nvSpPr>
          <p:spPr>
            <a:xfrm>
              <a:off x="6872037" y="6934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37"/>
            <p:cNvSpPr txBox="1"/>
            <p:nvPr/>
          </p:nvSpPr>
          <p:spPr>
            <a:xfrm>
              <a:off x="6872037" y="1933417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09991"/>
              </p:ext>
            </p:extLst>
          </p:nvPr>
        </p:nvGraphicFramePr>
        <p:xfrm>
          <a:off x="2436354" y="35194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32901"/>
              </p:ext>
            </p:extLst>
          </p:nvPr>
        </p:nvGraphicFramePr>
        <p:xfrm>
          <a:off x="759954" y="48021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86577"/>
              </p:ext>
            </p:extLst>
          </p:nvPr>
        </p:nvGraphicFramePr>
        <p:xfrm>
          <a:off x="2436354" y="60661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60400"/>
              </p:ext>
            </p:extLst>
          </p:nvPr>
        </p:nvGraphicFramePr>
        <p:xfrm>
          <a:off x="4442954" y="34940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08345"/>
              </p:ext>
            </p:extLst>
          </p:nvPr>
        </p:nvGraphicFramePr>
        <p:xfrm>
          <a:off x="4430254" y="60661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6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68756"/>
              </p:ext>
            </p:extLst>
          </p:nvPr>
        </p:nvGraphicFramePr>
        <p:xfrm>
          <a:off x="6032500" y="4752071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∞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53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7752"/>
              </p:ext>
            </p:extLst>
          </p:nvPr>
        </p:nvGraphicFramePr>
        <p:xfrm>
          <a:off x="10166972" y="1728347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545198" y="646668"/>
            <a:ext cx="4106302" cy="2170460"/>
            <a:chOff x="2548498" y="176768"/>
            <a:chExt cx="5266204" cy="2783547"/>
          </a:xfrm>
        </p:grpSpPr>
        <p:sp>
          <p:nvSpPr>
            <p:cNvPr id="64" name="Oval 63"/>
            <p:cNvSpPr/>
            <p:nvPr/>
          </p:nvSpPr>
          <p:spPr>
            <a:xfrm>
              <a:off x="2548498" y="1346200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37394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37394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6228634" y="348534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2286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7419570" y="12883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Straight Connector 69"/>
            <p:cNvCxnSpPr>
              <a:stCxn id="64" idx="7"/>
              <a:endCxn id="66" idx="2"/>
            </p:cNvCxnSpPr>
            <p:nvPr/>
          </p:nvCxnSpPr>
          <p:spPr>
            <a:xfrm flipV="1">
              <a:off x="2885764" y="546100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6" idx="6"/>
              <a:endCxn id="67" idx="2"/>
            </p:cNvCxnSpPr>
            <p:nvPr/>
          </p:nvCxnSpPr>
          <p:spPr>
            <a:xfrm>
              <a:off x="4134566" y="546100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7" idx="6"/>
              <a:endCxn id="69" idx="1"/>
            </p:cNvCxnSpPr>
            <p:nvPr/>
          </p:nvCxnSpPr>
          <p:spPr>
            <a:xfrm>
              <a:off x="6623766" y="546100"/>
              <a:ext cx="853670" cy="8001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4" idx="5"/>
              <a:endCxn id="65" idx="2"/>
            </p:cNvCxnSpPr>
            <p:nvPr/>
          </p:nvCxnSpPr>
          <p:spPr>
            <a:xfrm>
              <a:off x="2885764" y="1683466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5" idx="6"/>
              <a:endCxn id="68" idx="2"/>
            </p:cNvCxnSpPr>
            <p:nvPr/>
          </p:nvCxnSpPr>
          <p:spPr>
            <a:xfrm>
              <a:off x="4134566" y="2552700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6"/>
              <a:endCxn id="69" idx="3"/>
            </p:cNvCxnSpPr>
            <p:nvPr/>
          </p:nvCxnSpPr>
          <p:spPr>
            <a:xfrm flipV="1">
              <a:off x="6623766" y="1625600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Straight Connector 75"/>
            <p:cNvCxnSpPr>
              <a:stCxn id="66" idx="5"/>
              <a:endCxn id="68" idx="1"/>
            </p:cNvCxnSpPr>
            <p:nvPr/>
          </p:nvCxnSpPr>
          <p:spPr>
            <a:xfrm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Straight Connector 76"/>
            <p:cNvCxnSpPr>
              <a:stCxn id="65" idx="7"/>
              <a:endCxn id="67" idx="3"/>
            </p:cNvCxnSpPr>
            <p:nvPr/>
          </p:nvCxnSpPr>
          <p:spPr>
            <a:xfrm flipV="1">
              <a:off x="4076700" y="685800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790420" y="6934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28520" y="20396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37"/>
            <p:cNvSpPr txBox="1"/>
            <p:nvPr/>
          </p:nvSpPr>
          <p:spPr>
            <a:xfrm>
              <a:off x="4809051" y="176768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37"/>
            <p:cNvSpPr txBox="1"/>
            <p:nvPr/>
          </p:nvSpPr>
          <p:spPr>
            <a:xfrm>
              <a:off x="4809051" y="2565601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37"/>
            <p:cNvSpPr txBox="1"/>
            <p:nvPr/>
          </p:nvSpPr>
          <p:spPr>
            <a:xfrm>
              <a:off x="4063953" y="102746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37"/>
            <p:cNvSpPr txBox="1"/>
            <p:nvPr/>
          </p:nvSpPr>
          <p:spPr>
            <a:xfrm>
              <a:off x="5504687" y="102746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37"/>
            <p:cNvSpPr txBox="1"/>
            <p:nvPr/>
          </p:nvSpPr>
          <p:spPr>
            <a:xfrm>
              <a:off x="6872037" y="6934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37"/>
            <p:cNvSpPr txBox="1"/>
            <p:nvPr/>
          </p:nvSpPr>
          <p:spPr>
            <a:xfrm>
              <a:off x="6872037" y="1933417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56823"/>
              </p:ext>
            </p:extLst>
          </p:nvPr>
        </p:nvGraphicFramePr>
        <p:xfrm>
          <a:off x="2156954" y="1666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8987"/>
              </p:ext>
            </p:extLst>
          </p:nvPr>
        </p:nvGraphicFramePr>
        <p:xfrm>
          <a:off x="467854" y="14493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85255"/>
              </p:ext>
            </p:extLst>
          </p:nvPr>
        </p:nvGraphicFramePr>
        <p:xfrm>
          <a:off x="2156954" y="27133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353261"/>
              </p:ext>
            </p:extLst>
          </p:nvPr>
        </p:nvGraphicFramePr>
        <p:xfrm>
          <a:off x="4163554" y="1412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35739"/>
              </p:ext>
            </p:extLst>
          </p:nvPr>
        </p:nvGraphicFramePr>
        <p:xfrm>
          <a:off x="4150854" y="27133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6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09730"/>
              </p:ext>
            </p:extLst>
          </p:nvPr>
        </p:nvGraphicFramePr>
        <p:xfrm>
          <a:off x="5753100" y="1399271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6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2" name="Group 91"/>
          <p:cNvGrpSpPr/>
          <p:nvPr/>
        </p:nvGrpSpPr>
        <p:grpSpPr>
          <a:xfrm>
            <a:off x="1545198" y="4012168"/>
            <a:ext cx="4106302" cy="2170460"/>
            <a:chOff x="2548498" y="176768"/>
            <a:chExt cx="5266204" cy="2783547"/>
          </a:xfrm>
        </p:grpSpPr>
        <p:sp>
          <p:nvSpPr>
            <p:cNvPr id="93" name="Oval 92"/>
            <p:cNvSpPr/>
            <p:nvPr/>
          </p:nvSpPr>
          <p:spPr>
            <a:xfrm>
              <a:off x="2548498" y="1346200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37394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37394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62286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6228634" y="2355134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7419570" y="12883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Connector 98"/>
            <p:cNvCxnSpPr>
              <a:stCxn id="93" idx="7"/>
              <a:endCxn id="95" idx="2"/>
            </p:cNvCxnSpPr>
            <p:nvPr/>
          </p:nvCxnSpPr>
          <p:spPr>
            <a:xfrm flipV="1">
              <a:off x="2885764" y="546100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5" idx="6"/>
              <a:endCxn id="96" idx="2"/>
            </p:cNvCxnSpPr>
            <p:nvPr/>
          </p:nvCxnSpPr>
          <p:spPr>
            <a:xfrm>
              <a:off x="4134566" y="546100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6" idx="6"/>
              <a:endCxn id="98" idx="1"/>
            </p:cNvCxnSpPr>
            <p:nvPr/>
          </p:nvCxnSpPr>
          <p:spPr>
            <a:xfrm>
              <a:off x="6623766" y="546100"/>
              <a:ext cx="853670" cy="800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3" idx="5"/>
              <a:endCxn id="94" idx="2"/>
            </p:cNvCxnSpPr>
            <p:nvPr/>
          </p:nvCxnSpPr>
          <p:spPr>
            <a:xfrm>
              <a:off x="2885764" y="1683466"/>
              <a:ext cx="853670" cy="869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4" idx="6"/>
              <a:endCxn id="97" idx="2"/>
            </p:cNvCxnSpPr>
            <p:nvPr/>
          </p:nvCxnSpPr>
          <p:spPr>
            <a:xfrm>
              <a:off x="4134566" y="2552700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7" idx="6"/>
              <a:endCxn id="98" idx="3"/>
            </p:cNvCxnSpPr>
            <p:nvPr/>
          </p:nvCxnSpPr>
          <p:spPr>
            <a:xfrm flipV="1">
              <a:off x="6623766" y="1625600"/>
              <a:ext cx="853670" cy="9271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5" idx="5"/>
              <a:endCxn id="97" idx="1"/>
            </p:cNvCxnSpPr>
            <p:nvPr/>
          </p:nvCxnSpPr>
          <p:spPr>
            <a:xfrm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Straight Connector 105"/>
            <p:cNvCxnSpPr>
              <a:stCxn id="94" idx="7"/>
              <a:endCxn id="96" idx="3"/>
            </p:cNvCxnSpPr>
            <p:nvPr/>
          </p:nvCxnSpPr>
          <p:spPr>
            <a:xfrm flipV="1">
              <a:off x="4076700" y="685800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2790420" y="6934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828520" y="20396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37"/>
            <p:cNvSpPr txBox="1"/>
            <p:nvPr/>
          </p:nvSpPr>
          <p:spPr>
            <a:xfrm>
              <a:off x="4809051" y="176768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Box 37"/>
            <p:cNvSpPr txBox="1"/>
            <p:nvPr/>
          </p:nvSpPr>
          <p:spPr>
            <a:xfrm>
              <a:off x="4809051" y="2565601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37"/>
            <p:cNvSpPr txBox="1"/>
            <p:nvPr/>
          </p:nvSpPr>
          <p:spPr>
            <a:xfrm>
              <a:off x="4063953" y="102746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37"/>
            <p:cNvSpPr txBox="1"/>
            <p:nvPr/>
          </p:nvSpPr>
          <p:spPr>
            <a:xfrm>
              <a:off x="5504687" y="102746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37"/>
            <p:cNvSpPr txBox="1"/>
            <p:nvPr/>
          </p:nvSpPr>
          <p:spPr>
            <a:xfrm>
              <a:off x="6872037" y="6934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37"/>
            <p:cNvSpPr txBox="1"/>
            <p:nvPr/>
          </p:nvSpPr>
          <p:spPr>
            <a:xfrm>
              <a:off x="6872037" y="1933417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66080"/>
              </p:ext>
            </p:extLst>
          </p:nvPr>
        </p:nvGraphicFramePr>
        <p:xfrm>
          <a:off x="2156954" y="35321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03009"/>
              </p:ext>
            </p:extLst>
          </p:nvPr>
        </p:nvGraphicFramePr>
        <p:xfrm>
          <a:off x="467854" y="48148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82383"/>
              </p:ext>
            </p:extLst>
          </p:nvPr>
        </p:nvGraphicFramePr>
        <p:xfrm>
          <a:off x="2156954" y="60788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18372"/>
              </p:ext>
            </p:extLst>
          </p:nvPr>
        </p:nvGraphicFramePr>
        <p:xfrm>
          <a:off x="4163554" y="35067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89919"/>
              </p:ext>
            </p:extLst>
          </p:nvPr>
        </p:nvGraphicFramePr>
        <p:xfrm>
          <a:off x="4150854" y="60788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6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33672"/>
              </p:ext>
            </p:extLst>
          </p:nvPr>
        </p:nvGraphicFramePr>
        <p:xfrm>
          <a:off x="5753100" y="4764771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6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86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51978"/>
              </p:ext>
            </p:extLst>
          </p:nvPr>
        </p:nvGraphicFramePr>
        <p:xfrm>
          <a:off x="10166972" y="1728347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2" name="Group 91"/>
          <p:cNvGrpSpPr/>
          <p:nvPr/>
        </p:nvGrpSpPr>
        <p:grpSpPr>
          <a:xfrm>
            <a:off x="1278498" y="3986768"/>
            <a:ext cx="4106302" cy="2170460"/>
            <a:chOff x="2548498" y="176768"/>
            <a:chExt cx="5266204" cy="2783547"/>
          </a:xfrm>
        </p:grpSpPr>
        <p:sp>
          <p:nvSpPr>
            <p:cNvPr id="93" name="Oval 92"/>
            <p:cNvSpPr/>
            <p:nvPr/>
          </p:nvSpPr>
          <p:spPr>
            <a:xfrm>
              <a:off x="2548498" y="1346200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37394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37394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62286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62286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7419570" y="12883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Connector 98"/>
            <p:cNvCxnSpPr>
              <a:stCxn id="93" idx="7"/>
              <a:endCxn id="95" idx="2"/>
            </p:cNvCxnSpPr>
            <p:nvPr/>
          </p:nvCxnSpPr>
          <p:spPr>
            <a:xfrm flipV="1">
              <a:off x="2885764" y="546100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5" idx="6"/>
              <a:endCxn id="96" idx="2"/>
            </p:cNvCxnSpPr>
            <p:nvPr/>
          </p:nvCxnSpPr>
          <p:spPr>
            <a:xfrm>
              <a:off x="4134566" y="546100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6" idx="6"/>
              <a:endCxn id="98" idx="1"/>
            </p:cNvCxnSpPr>
            <p:nvPr/>
          </p:nvCxnSpPr>
          <p:spPr>
            <a:xfrm>
              <a:off x="6623766" y="546100"/>
              <a:ext cx="853670" cy="8001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3" idx="5"/>
              <a:endCxn id="94" idx="2"/>
            </p:cNvCxnSpPr>
            <p:nvPr/>
          </p:nvCxnSpPr>
          <p:spPr>
            <a:xfrm>
              <a:off x="2885764" y="1683466"/>
              <a:ext cx="853670" cy="869234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4" idx="6"/>
              <a:endCxn id="97" idx="2"/>
            </p:cNvCxnSpPr>
            <p:nvPr/>
          </p:nvCxnSpPr>
          <p:spPr>
            <a:xfrm>
              <a:off x="4134566" y="2552700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7" idx="6"/>
              <a:endCxn id="98" idx="3"/>
            </p:cNvCxnSpPr>
            <p:nvPr/>
          </p:nvCxnSpPr>
          <p:spPr>
            <a:xfrm flipV="1">
              <a:off x="6623766" y="1625600"/>
              <a:ext cx="853670" cy="927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5" idx="5"/>
              <a:endCxn id="97" idx="1"/>
            </p:cNvCxnSpPr>
            <p:nvPr/>
          </p:nvCxnSpPr>
          <p:spPr>
            <a:xfrm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Straight Connector 105"/>
            <p:cNvCxnSpPr>
              <a:stCxn id="94" idx="7"/>
              <a:endCxn id="96" idx="3"/>
            </p:cNvCxnSpPr>
            <p:nvPr/>
          </p:nvCxnSpPr>
          <p:spPr>
            <a:xfrm flipV="1">
              <a:off x="4076700" y="685800"/>
              <a:ext cx="2209800" cy="17272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2790420" y="6934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828520" y="20396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37"/>
            <p:cNvSpPr txBox="1"/>
            <p:nvPr/>
          </p:nvSpPr>
          <p:spPr>
            <a:xfrm>
              <a:off x="4809051" y="176768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Box 37"/>
            <p:cNvSpPr txBox="1"/>
            <p:nvPr/>
          </p:nvSpPr>
          <p:spPr>
            <a:xfrm>
              <a:off x="4809051" y="2565601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37"/>
            <p:cNvSpPr txBox="1"/>
            <p:nvPr/>
          </p:nvSpPr>
          <p:spPr>
            <a:xfrm>
              <a:off x="4063953" y="102746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37"/>
            <p:cNvSpPr txBox="1"/>
            <p:nvPr/>
          </p:nvSpPr>
          <p:spPr>
            <a:xfrm>
              <a:off x="5504687" y="102746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37"/>
            <p:cNvSpPr txBox="1"/>
            <p:nvPr/>
          </p:nvSpPr>
          <p:spPr>
            <a:xfrm>
              <a:off x="6872037" y="6934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37"/>
            <p:cNvSpPr txBox="1"/>
            <p:nvPr/>
          </p:nvSpPr>
          <p:spPr>
            <a:xfrm>
              <a:off x="6872037" y="1933417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05066"/>
              </p:ext>
            </p:extLst>
          </p:nvPr>
        </p:nvGraphicFramePr>
        <p:xfrm>
          <a:off x="1890254" y="35067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82615"/>
              </p:ext>
            </p:extLst>
          </p:nvPr>
        </p:nvGraphicFramePr>
        <p:xfrm>
          <a:off x="175754" y="47894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19356"/>
              </p:ext>
            </p:extLst>
          </p:nvPr>
        </p:nvGraphicFramePr>
        <p:xfrm>
          <a:off x="1890254" y="60534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56055"/>
              </p:ext>
            </p:extLst>
          </p:nvPr>
        </p:nvGraphicFramePr>
        <p:xfrm>
          <a:off x="3896854" y="34813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07710"/>
              </p:ext>
            </p:extLst>
          </p:nvPr>
        </p:nvGraphicFramePr>
        <p:xfrm>
          <a:off x="3884154" y="60534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6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05538"/>
              </p:ext>
            </p:extLst>
          </p:nvPr>
        </p:nvGraphicFramePr>
        <p:xfrm>
          <a:off x="5486400" y="4739371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6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1278498" y="608568"/>
            <a:ext cx="4106302" cy="2170460"/>
            <a:chOff x="2548498" y="176768"/>
            <a:chExt cx="5266204" cy="2783547"/>
          </a:xfrm>
        </p:grpSpPr>
        <p:sp>
          <p:nvSpPr>
            <p:cNvPr id="62" name="Oval 61"/>
            <p:cNvSpPr/>
            <p:nvPr/>
          </p:nvSpPr>
          <p:spPr>
            <a:xfrm>
              <a:off x="2548498" y="1346200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37394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37394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6228634" y="3485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6228634" y="2355134"/>
              <a:ext cx="395132" cy="3951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7419570" y="1288334"/>
              <a:ext cx="395132" cy="39513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Straight Connector 125"/>
            <p:cNvCxnSpPr>
              <a:stCxn id="62" idx="7"/>
              <a:endCxn id="122" idx="2"/>
            </p:cNvCxnSpPr>
            <p:nvPr/>
          </p:nvCxnSpPr>
          <p:spPr>
            <a:xfrm flipV="1">
              <a:off x="2885764" y="546100"/>
              <a:ext cx="853670" cy="857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22" idx="6"/>
              <a:endCxn id="123" idx="2"/>
            </p:cNvCxnSpPr>
            <p:nvPr/>
          </p:nvCxnSpPr>
          <p:spPr>
            <a:xfrm>
              <a:off x="4134566" y="546100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3" idx="6"/>
              <a:endCxn id="125" idx="1"/>
            </p:cNvCxnSpPr>
            <p:nvPr/>
          </p:nvCxnSpPr>
          <p:spPr>
            <a:xfrm>
              <a:off x="6623766" y="546100"/>
              <a:ext cx="853670" cy="8001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62" idx="5"/>
              <a:endCxn id="121" idx="2"/>
            </p:cNvCxnSpPr>
            <p:nvPr/>
          </p:nvCxnSpPr>
          <p:spPr>
            <a:xfrm>
              <a:off x="2885764" y="1683466"/>
              <a:ext cx="853670" cy="86923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21" idx="6"/>
              <a:endCxn id="124" idx="2"/>
            </p:cNvCxnSpPr>
            <p:nvPr/>
          </p:nvCxnSpPr>
          <p:spPr>
            <a:xfrm>
              <a:off x="4134566" y="2552700"/>
              <a:ext cx="2094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4" idx="6"/>
              <a:endCxn id="125" idx="3"/>
            </p:cNvCxnSpPr>
            <p:nvPr/>
          </p:nvCxnSpPr>
          <p:spPr>
            <a:xfrm flipV="1">
              <a:off x="6623766" y="1625600"/>
              <a:ext cx="853670" cy="927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22" idx="5"/>
              <a:endCxn id="124" idx="1"/>
            </p:cNvCxnSpPr>
            <p:nvPr/>
          </p:nvCxnSpPr>
          <p:spPr>
            <a:xfrm>
              <a:off x="4076700" y="685800"/>
              <a:ext cx="2209800" cy="1727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3" name="Straight Connector 132"/>
            <p:cNvCxnSpPr>
              <a:stCxn id="121" idx="7"/>
              <a:endCxn id="123" idx="3"/>
            </p:cNvCxnSpPr>
            <p:nvPr/>
          </p:nvCxnSpPr>
          <p:spPr>
            <a:xfrm flipV="1">
              <a:off x="4076700" y="685800"/>
              <a:ext cx="2209800" cy="17272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2790420" y="6934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828520" y="20396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37"/>
            <p:cNvSpPr txBox="1"/>
            <p:nvPr/>
          </p:nvSpPr>
          <p:spPr>
            <a:xfrm>
              <a:off x="4809051" y="176768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TextBox 37"/>
            <p:cNvSpPr txBox="1"/>
            <p:nvPr/>
          </p:nvSpPr>
          <p:spPr>
            <a:xfrm>
              <a:off x="4809051" y="2565601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4, 2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TextBox 37"/>
            <p:cNvSpPr txBox="1"/>
            <p:nvPr/>
          </p:nvSpPr>
          <p:spPr>
            <a:xfrm>
              <a:off x="4063953" y="102746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2, 3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TextBox 37"/>
            <p:cNvSpPr txBox="1"/>
            <p:nvPr/>
          </p:nvSpPr>
          <p:spPr>
            <a:xfrm>
              <a:off x="5504687" y="102746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TextBox 37"/>
            <p:cNvSpPr txBox="1"/>
            <p:nvPr/>
          </p:nvSpPr>
          <p:spPr>
            <a:xfrm>
              <a:off x="6872037" y="693419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TextBox 37"/>
            <p:cNvSpPr txBox="1"/>
            <p:nvPr/>
          </p:nvSpPr>
          <p:spPr>
            <a:xfrm>
              <a:off x="6872037" y="1933417"/>
              <a:ext cx="745098" cy="39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32186"/>
              </p:ext>
            </p:extLst>
          </p:nvPr>
        </p:nvGraphicFramePr>
        <p:xfrm>
          <a:off x="1890254" y="1285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3" name="Table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55756"/>
              </p:ext>
            </p:extLst>
          </p:nvPr>
        </p:nvGraphicFramePr>
        <p:xfrm>
          <a:off x="175754" y="14112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63449"/>
              </p:ext>
            </p:extLst>
          </p:nvPr>
        </p:nvGraphicFramePr>
        <p:xfrm>
          <a:off x="1890254" y="26752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5" name="Table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93759"/>
              </p:ext>
            </p:extLst>
          </p:nvPr>
        </p:nvGraphicFramePr>
        <p:xfrm>
          <a:off x="3896854" y="103108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6" name="Table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70050"/>
              </p:ext>
            </p:extLst>
          </p:nvPr>
        </p:nvGraphicFramePr>
        <p:xfrm>
          <a:off x="3884154" y="2675240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6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7" name="Table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14835"/>
              </p:ext>
            </p:extLst>
          </p:nvPr>
        </p:nvGraphicFramePr>
        <p:xfrm>
          <a:off x="5486400" y="1361171"/>
          <a:ext cx="10277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/>
                <a:gridCol w="362268"/>
                <a:gridCol w="303200"/>
              </a:tblGrid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π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184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6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08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35000" y="215900"/>
            <a:ext cx="492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 Case</a:t>
            </a:r>
            <a:r>
              <a:rPr lang="en-US" smtClean="0"/>
              <a:t>, Delay </a:t>
            </a:r>
            <a:r>
              <a:rPr lang="en-US" dirty="0" smtClean="0"/>
              <a:t>= 8</a:t>
            </a:r>
            <a:endParaRPr lang="vi-VN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95801"/>
              </p:ext>
            </p:extLst>
          </p:nvPr>
        </p:nvGraphicFramePr>
        <p:xfrm>
          <a:off x="10166972" y="1728347"/>
          <a:ext cx="1059828" cy="352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14"/>
                <a:gridCol w="529914"/>
              </a:tblGrid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Node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latin typeface="+mj-lt"/>
                        </a:rPr>
                        <a:t>LD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2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3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4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1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  <a:tr h="50393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5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lt"/>
                        </a:rPr>
                        <a:t>0</a:t>
                      </a:r>
                      <a:endParaRPr lang="vi-VN" sz="11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6" name="Group 95"/>
          <p:cNvGrpSpPr/>
          <p:nvPr/>
        </p:nvGrpSpPr>
        <p:grpSpPr>
          <a:xfrm>
            <a:off x="2484998" y="2335768"/>
            <a:ext cx="5266204" cy="2758164"/>
            <a:chOff x="2484998" y="2335768"/>
            <a:chExt cx="5266204" cy="2758164"/>
          </a:xfrm>
        </p:grpSpPr>
        <p:sp>
          <p:nvSpPr>
            <p:cNvPr id="65" name="Oval 64"/>
            <p:cNvSpPr/>
            <p:nvPr/>
          </p:nvSpPr>
          <p:spPr>
            <a:xfrm>
              <a:off x="2484998" y="3505200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36759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36759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165134" y="25075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165134" y="45141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7356070" y="3447334"/>
              <a:ext cx="395132" cy="395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Connector 70"/>
            <p:cNvCxnSpPr>
              <a:stCxn id="65" idx="7"/>
              <a:endCxn id="67" idx="2"/>
            </p:cNvCxnSpPr>
            <p:nvPr/>
          </p:nvCxnSpPr>
          <p:spPr>
            <a:xfrm flipV="1">
              <a:off x="2822264" y="2705100"/>
              <a:ext cx="853670" cy="857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Straight Connector 71"/>
            <p:cNvCxnSpPr>
              <a:stCxn id="67" idx="6"/>
              <a:endCxn id="68" idx="2"/>
            </p:cNvCxnSpPr>
            <p:nvPr/>
          </p:nvCxnSpPr>
          <p:spPr>
            <a:xfrm>
              <a:off x="4071066" y="27051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Straight Connector 72"/>
            <p:cNvCxnSpPr>
              <a:stCxn id="68" idx="6"/>
              <a:endCxn id="70" idx="1"/>
            </p:cNvCxnSpPr>
            <p:nvPr/>
          </p:nvCxnSpPr>
          <p:spPr>
            <a:xfrm>
              <a:off x="6560266" y="2705100"/>
              <a:ext cx="853670" cy="800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Straight Connector 73"/>
            <p:cNvCxnSpPr>
              <a:stCxn id="65" idx="5"/>
              <a:endCxn id="66" idx="2"/>
            </p:cNvCxnSpPr>
            <p:nvPr/>
          </p:nvCxnSpPr>
          <p:spPr>
            <a:xfrm>
              <a:off x="2822264" y="3842466"/>
              <a:ext cx="853670" cy="8692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Straight Connector 75"/>
            <p:cNvCxnSpPr>
              <a:stCxn id="69" idx="6"/>
              <a:endCxn id="70" idx="3"/>
            </p:cNvCxnSpPr>
            <p:nvPr/>
          </p:nvCxnSpPr>
          <p:spPr>
            <a:xfrm flipV="1">
              <a:off x="6560266" y="3784600"/>
              <a:ext cx="853670" cy="9271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Straight Connector 77"/>
            <p:cNvCxnSpPr>
              <a:stCxn id="66" idx="6"/>
              <a:endCxn id="69" idx="2"/>
            </p:cNvCxnSpPr>
            <p:nvPr/>
          </p:nvCxnSpPr>
          <p:spPr>
            <a:xfrm>
              <a:off x="4071066" y="4711700"/>
              <a:ext cx="20940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726920" y="285241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1, 3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65020" y="419861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37"/>
            <p:cNvSpPr txBox="1"/>
            <p:nvPr/>
          </p:nvSpPr>
          <p:spPr>
            <a:xfrm>
              <a:off x="4745551" y="2335768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3, 6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37"/>
            <p:cNvSpPr txBox="1"/>
            <p:nvPr/>
          </p:nvSpPr>
          <p:spPr>
            <a:xfrm>
              <a:off x="4745551" y="4724600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37"/>
            <p:cNvSpPr txBox="1"/>
            <p:nvPr/>
          </p:nvSpPr>
          <p:spPr>
            <a:xfrm>
              <a:off x="4745551" y="3262668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1, 4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37"/>
            <p:cNvSpPr txBox="1"/>
            <p:nvPr/>
          </p:nvSpPr>
          <p:spPr>
            <a:xfrm>
              <a:off x="6808538" y="2852419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37"/>
            <p:cNvSpPr txBox="1"/>
            <p:nvPr/>
          </p:nvSpPr>
          <p:spPr>
            <a:xfrm>
              <a:off x="6837471" y="4144802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10, 1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Straight Connector 87"/>
            <p:cNvCxnSpPr>
              <a:stCxn id="68" idx="4"/>
              <a:endCxn id="69" idx="0"/>
            </p:cNvCxnSpPr>
            <p:nvPr/>
          </p:nvCxnSpPr>
          <p:spPr>
            <a:xfrm>
              <a:off x="6362700" y="2902666"/>
              <a:ext cx="0" cy="1611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67" idx="5"/>
              <a:endCxn id="69" idx="1"/>
            </p:cNvCxnSpPr>
            <p:nvPr/>
          </p:nvCxnSpPr>
          <p:spPr>
            <a:xfrm>
              <a:off x="4013200" y="2844800"/>
              <a:ext cx="2209800" cy="172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37"/>
            <p:cNvSpPr txBox="1"/>
            <p:nvPr/>
          </p:nvSpPr>
          <p:spPr>
            <a:xfrm>
              <a:off x="6210253" y="3496510"/>
              <a:ext cx="74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2, 1</a:t>
              </a:r>
              <a:endParaRPr lang="vi-V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49542"/>
              </p:ext>
            </p:extLst>
          </p:nvPr>
        </p:nvGraphicFramePr>
        <p:xfrm>
          <a:off x="2032001" y="719666"/>
          <a:ext cx="39484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513"/>
                <a:gridCol w="460829"/>
                <a:gridCol w="460829"/>
                <a:gridCol w="460829"/>
                <a:gridCol w="460829"/>
                <a:gridCol w="460829"/>
                <a:gridCol w="460829"/>
              </a:tblGrid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vi-V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lw1(n)</a:t>
                      </a:r>
                      <a:endParaRPr lang="vi-V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90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3036</Words>
  <Application>Microsoft Office PowerPoint</Application>
  <PresentationFormat>Widescreen</PresentationFormat>
  <Paragraphs>2126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SimSun</vt:lpstr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Liep Nguyen</dc:creator>
  <cp:lastModifiedBy>Hien Hoang Chung</cp:lastModifiedBy>
  <cp:revision>72</cp:revision>
  <dcterms:created xsi:type="dcterms:W3CDTF">2013-09-29T03:07:29Z</dcterms:created>
  <dcterms:modified xsi:type="dcterms:W3CDTF">2013-11-11T14:58:05Z</dcterms:modified>
</cp:coreProperties>
</file>