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CB23-3314-4F6D-A41B-1CD003A6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157EE4-C7B0-4C1F-B89B-3F183E67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B1985-89A6-41CE-99BB-2BF5C86E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ED376-FDF5-4DE5-B432-1B4CAA9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B747C0-1D53-426E-96A1-B7C69231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0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30BD-E669-4896-9514-39375AAE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2A7F14-4DA1-4BDD-8B47-4D693740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48A1D-C3C3-4E9D-884C-13F7FAD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BA88C-6771-40AB-82D7-8AC6DC6D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58574-519F-45E4-A034-A1FD6F5D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072232-E407-4357-B2E8-F28A07B69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15D44C-6884-44BE-95A4-47DD9B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51757-3D7C-4BA1-828B-7A3F741E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42FB70-FE3F-4D0E-AFD2-EED7B436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D5A07E-BF61-4A3B-97A1-23B774E5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7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E1E43-BDDE-4E71-B5F0-88C0B5C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3220F-5AAF-4C8A-B0A3-FD437105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E77A5-05AB-47BA-8A88-4C6B9DDD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BADB4-630C-4D90-AA6B-44B72A2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28626-1F4F-44B6-810B-0D5CD096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67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E7237-B892-4EB8-A9A3-DC79B4BB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F867D0-CEE6-4ED5-9FC1-67563545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6D13DB-5C2A-4379-96FD-1AC1286D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C9B8D-671F-49BA-8D74-9634ED8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171F47-A51E-4900-8F86-BC4CDDAA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3FD9A-1B33-48FD-BC05-A0CF7B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FA5E0-B632-4CF0-9788-5D657D30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6086B2-E0A3-4DC8-BC01-B75CEEDF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BFE683-6FA8-4B96-9515-F425760C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F684E-DF29-4385-9ABB-AA203215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AB35C9-DAB2-4ED8-963A-F128D2D1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4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74DA9-D4A9-4CDB-80A1-231A7CC6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162F65-327E-4503-AD4D-DD16D457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019F8-2211-44DA-A075-21B7E320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79290-613D-47D1-A6F1-A7B225E8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928BAA-BDCE-4153-8434-905C66D2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6595EE-5885-4B23-9CE6-E2A554F6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AB7ED1-1617-41C5-A3B6-E44DFDCD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141232-903F-4F7B-B195-786BA97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2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85685-A16B-42F1-97B8-4FB563E4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145C1F-EF38-402D-9D60-4E2BB90D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819064-290A-4BF9-B978-744A7A2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F24831-C3E4-4CCA-887E-31754B5A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1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E2583E-DDAD-4BD9-BEA4-D5729F1C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FCF9C3-2E6D-4C94-9573-07EAA0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044E8C-E1E7-40CD-BC09-6D8B7E71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0D33D-E7B9-4454-AB1C-37CCE08A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9C720-45E8-4D5C-A7CD-B36CDDEF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707CB4-4737-4002-AB3D-E48D565D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88F2BE-E4B6-47BF-A68D-AEB12D1D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EE22B4-E8CA-43FF-AC52-06769FDD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06E1D-2A25-40A5-878B-BB64FC89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91851-9146-4B87-90D1-BC5733B2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D92840-079A-4A34-AEF4-088451F98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55F10E-C893-4312-850B-D9E267ED2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48A71-8B9C-45F1-A1C0-82B5AB9A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3E369C-E7BE-4583-91A1-4A49BD5F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1C21C4-5410-41DD-B9E2-E072A3F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E76401-A67C-4DB1-8B2B-09705B85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02835B-2B79-40C4-B4D0-DFB57B3A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FD98E-C8A5-4C8A-BB87-395324FE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CF75-6D8E-4B1A-ADAA-B7B77F693F52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A0805-4B25-4480-BEEE-5DEEF0B49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663E1-637A-4559-909B-6C46E4A5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EE6E-E018-4D80-B55D-F8149EE8E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7C011-F8BE-4B23-BFBA-ED2AEE909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日商思達典雅樂寶  前端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E2D5A9-679D-4F2E-9CA1-77B90EB20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03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E6751AA-70D3-479C-8B0C-A721D16CE614}"/>
              </a:ext>
            </a:extLst>
          </p:cNvPr>
          <p:cNvSpPr txBox="1"/>
          <p:nvPr/>
        </p:nvSpPr>
        <p:spPr>
          <a:xfrm>
            <a:off x="5502426" y="3260413"/>
            <a:ext cx="26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iphone</a:t>
            </a:r>
            <a:r>
              <a:rPr lang="en-US" altLang="zh-TW" dirty="0"/>
              <a:t> 5S</a:t>
            </a:r>
          </a:p>
          <a:p>
            <a:r>
              <a:rPr lang="zh-TW" altLang="en-US" dirty="0"/>
              <a:t>表單區塊</a:t>
            </a:r>
            <a:endParaRPr lang="en-US" altLang="zh-TW" dirty="0"/>
          </a:p>
          <a:p>
            <a:r>
              <a:rPr lang="zh-TW" altLang="en-US" dirty="0"/>
              <a:t>紅框區塊跑版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76BB41-CECC-4FA2-B308-6C0E0E419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98" y="0"/>
            <a:ext cx="386366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3A2D7F-4800-4AE7-854B-64458D0A7D72}"/>
              </a:ext>
            </a:extLst>
          </p:cNvPr>
          <p:cNvSpPr/>
          <p:nvPr/>
        </p:nvSpPr>
        <p:spPr>
          <a:xfrm>
            <a:off x="7342798" y="1509486"/>
            <a:ext cx="3863662" cy="5348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69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D8DC37-65D0-48FF-BA7C-0B6B246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41343"/>
            <a:ext cx="10515600" cy="2096086"/>
          </a:xfrm>
        </p:spPr>
        <p:txBody>
          <a:bodyPr/>
          <a:lstStyle/>
          <a:p>
            <a:pPr algn="ctr"/>
            <a:r>
              <a:rPr lang="en-US" altLang="zh-TW" dirty="0"/>
              <a:t>PC</a:t>
            </a:r>
            <a:r>
              <a:rPr lang="zh-TW" altLang="en-US" dirty="0"/>
              <a:t>板</a:t>
            </a:r>
          </a:p>
        </p:txBody>
      </p:sp>
    </p:spTree>
    <p:extLst>
      <p:ext uri="{BB962C8B-B14F-4D97-AF65-F5344CB8AC3E}">
        <p14:creationId xmlns:p14="http://schemas.microsoft.com/office/powerpoint/2010/main" val="20252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1D50A0-1C79-421E-806D-A378A95C7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33" y="257626"/>
            <a:ext cx="10678551" cy="61246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AF6CD5-247E-492B-8446-4008E5EA9FC0}"/>
              </a:ext>
            </a:extLst>
          </p:cNvPr>
          <p:cNvSpPr/>
          <p:nvPr/>
        </p:nvSpPr>
        <p:spPr>
          <a:xfrm>
            <a:off x="6478757" y="2686929"/>
            <a:ext cx="555089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144AAF-900A-4E76-A446-054104CAA7B2}"/>
              </a:ext>
            </a:extLst>
          </p:cNvPr>
          <p:cNvSpPr txBox="1"/>
          <p:nvPr/>
        </p:nvSpPr>
        <p:spPr>
          <a:xfrm>
            <a:off x="5114192" y="3165230"/>
            <a:ext cx="232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PC</a:t>
            </a:r>
            <a:r>
              <a:rPr lang="zh-TW" altLang="en-US" dirty="0"/>
              <a:t>版</a:t>
            </a:r>
            <a:endParaRPr lang="en-US" altLang="zh-TW" dirty="0"/>
          </a:p>
          <a:p>
            <a:r>
              <a:rPr lang="zh-TW" altLang="en-US" dirty="0"/>
              <a:t>首頁</a:t>
            </a:r>
            <a:r>
              <a:rPr lang="en-US" altLang="zh-TW" dirty="0"/>
              <a:t>_</a:t>
            </a:r>
            <a:r>
              <a:rPr lang="zh-TW" altLang="en-US" dirty="0"/>
              <a:t>最新消息區塊</a:t>
            </a:r>
            <a:endParaRPr lang="en-US" altLang="zh-TW" dirty="0"/>
          </a:p>
          <a:p>
            <a:r>
              <a:rPr lang="zh-TW" altLang="en-US" dirty="0"/>
              <a:t>日期段行</a:t>
            </a:r>
          </a:p>
        </p:txBody>
      </p:sp>
    </p:spTree>
    <p:extLst>
      <p:ext uri="{BB962C8B-B14F-4D97-AF65-F5344CB8AC3E}">
        <p14:creationId xmlns:p14="http://schemas.microsoft.com/office/powerpoint/2010/main" val="124502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240D898-0DC6-4787-B8E0-4677936B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41" y="0"/>
            <a:ext cx="2114802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AF6CD5-247E-492B-8446-4008E5EA9FC0}"/>
              </a:ext>
            </a:extLst>
          </p:cNvPr>
          <p:cNvSpPr/>
          <p:nvPr/>
        </p:nvSpPr>
        <p:spPr>
          <a:xfrm>
            <a:off x="7946232" y="2886075"/>
            <a:ext cx="642938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144AAF-900A-4E76-A446-054104CAA7B2}"/>
              </a:ext>
            </a:extLst>
          </p:cNvPr>
          <p:cNvSpPr txBox="1"/>
          <p:nvPr/>
        </p:nvSpPr>
        <p:spPr>
          <a:xfrm>
            <a:off x="5481149" y="427197"/>
            <a:ext cx="264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PC</a:t>
            </a:r>
            <a:r>
              <a:rPr lang="zh-TW" altLang="en-US" dirty="0"/>
              <a:t>版</a:t>
            </a:r>
            <a:endParaRPr lang="en-US" altLang="zh-TW" dirty="0"/>
          </a:p>
          <a:p>
            <a:r>
              <a:rPr lang="zh-TW" altLang="en-US" dirty="0"/>
              <a:t>首頁</a:t>
            </a:r>
            <a:r>
              <a:rPr lang="en-US" altLang="zh-TW" dirty="0"/>
              <a:t>_</a:t>
            </a:r>
            <a:r>
              <a:rPr lang="zh-TW" altLang="en-US" dirty="0"/>
              <a:t>導入實績區塊</a:t>
            </a:r>
            <a:endParaRPr lang="en-US" altLang="zh-TW" dirty="0"/>
          </a:p>
          <a:p>
            <a:r>
              <a:rPr lang="zh-TW" altLang="en-US" dirty="0"/>
              <a:t>客戶已確認完成</a:t>
            </a:r>
            <a:endParaRPr lang="en-US" altLang="zh-TW" dirty="0"/>
          </a:p>
          <a:p>
            <a:r>
              <a:rPr lang="zh-TW" altLang="en-US" dirty="0"/>
              <a:t>請參照檔案</a:t>
            </a:r>
            <a:endParaRPr lang="en-US" altLang="zh-TW" dirty="0"/>
          </a:p>
          <a:p>
            <a:r>
              <a:rPr lang="en-US" altLang="zh-TW" dirty="0"/>
              <a:t>“0_1</a:t>
            </a:r>
            <a:r>
              <a:rPr lang="zh-TW" altLang="en-US" dirty="0"/>
              <a:t>首頁</a:t>
            </a:r>
            <a:r>
              <a:rPr lang="en-US" altLang="zh-TW" dirty="0"/>
              <a:t>_01.png”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77E13-33E4-4D08-88AF-25D58373E5E2}"/>
              </a:ext>
            </a:extLst>
          </p:cNvPr>
          <p:cNvSpPr/>
          <p:nvPr/>
        </p:nvSpPr>
        <p:spPr>
          <a:xfrm>
            <a:off x="8630273" y="2886075"/>
            <a:ext cx="642938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7CA356-6892-47EF-AA97-CD640F410526}"/>
              </a:ext>
            </a:extLst>
          </p:cNvPr>
          <p:cNvSpPr/>
          <p:nvPr/>
        </p:nvSpPr>
        <p:spPr>
          <a:xfrm>
            <a:off x="9302409" y="2886075"/>
            <a:ext cx="642938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39BF45-E1AD-41AC-B95D-25192ECC1E75}"/>
              </a:ext>
            </a:extLst>
          </p:cNvPr>
          <p:cNvSpPr/>
          <p:nvPr/>
        </p:nvSpPr>
        <p:spPr>
          <a:xfrm>
            <a:off x="9302409" y="3507581"/>
            <a:ext cx="642938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CB4932-331E-40DA-8FEE-8545406C494D}"/>
              </a:ext>
            </a:extLst>
          </p:cNvPr>
          <p:cNvSpPr/>
          <p:nvPr/>
        </p:nvSpPr>
        <p:spPr>
          <a:xfrm>
            <a:off x="8630273" y="3507580"/>
            <a:ext cx="642938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6280D7-0013-43AB-B794-0915B1C152F9}"/>
              </a:ext>
            </a:extLst>
          </p:cNvPr>
          <p:cNvSpPr/>
          <p:nvPr/>
        </p:nvSpPr>
        <p:spPr>
          <a:xfrm>
            <a:off x="7946232" y="3507579"/>
            <a:ext cx="642938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809427-1CEF-49E9-884B-603735BA64D3}"/>
              </a:ext>
            </a:extLst>
          </p:cNvPr>
          <p:cNvSpPr/>
          <p:nvPr/>
        </p:nvSpPr>
        <p:spPr>
          <a:xfrm>
            <a:off x="5279764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紅框部分文字需有三行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880F20-D8ED-4E8E-8020-E7EA43B61D44}"/>
              </a:ext>
            </a:extLst>
          </p:cNvPr>
          <p:cNvSpPr/>
          <p:nvPr/>
        </p:nvSpPr>
        <p:spPr>
          <a:xfrm>
            <a:off x="934453" y="1719441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案例呈現可參照下圖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實績案例頁</a:t>
            </a:r>
            <a:r>
              <a:rPr lang="en-US" altLang="zh-TW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5BAB52-C950-45BA-8920-18F1AA81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3" y="2365772"/>
            <a:ext cx="3609379" cy="21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D8DC37-65D0-48FF-BA7C-0B6B246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41343"/>
            <a:ext cx="10515600" cy="2096086"/>
          </a:xfrm>
        </p:spPr>
        <p:txBody>
          <a:bodyPr/>
          <a:lstStyle/>
          <a:p>
            <a:pPr algn="ctr"/>
            <a:r>
              <a:rPr lang="zh-TW" altLang="en-US" dirty="0"/>
              <a:t>手機板</a:t>
            </a:r>
          </a:p>
        </p:txBody>
      </p:sp>
    </p:spTree>
    <p:extLst>
      <p:ext uri="{BB962C8B-B14F-4D97-AF65-F5344CB8AC3E}">
        <p14:creationId xmlns:p14="http://schemas.microsoft.com/office/powerpoint/2010/main" val="168608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5D9C32-CDDB-4BB9-A9D2-0C3E5E7EA9F6}"/>
              </a:ext>
            </a:extLst>
          </p:cNvPr>
          <p:cNvSpPr txBox="1"/>
          <p:nvPr/>
        </p:nvSpPr>
        <p:spPr>
          <a:xfrm>
            <a:off x="5366238" y="2505670"/>
            <a:ext cx="178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手機版</a:t>
            </a:r>
            <a:endParaRPr lang="en-US" altLang="zh-TW" dirty="0"/>
          </a:p>
          <a:p>
            <a:r>
              <a:rPr lang="zh-TW" altLang="en-US" dirty="0"/>
              <a:t>導入實績</a:t>
            </a:r>
            <a:endParaRPr lang="en-US" altLang="zh-TW" dirty="0"/>
          </a:p>
          <a:p>
            <a:r>
              <a:rPr lang="zh-TW" altLang="en-US" dirty="0"/>
              <a:t>紅框區塊跑版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9A5F85-5948-4830-9792-9845A2A7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8" y="0"/>
            <a:ext cx="385762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900BFC-35A4-45AD-9D17-380C43B707B6}"/>
              </a:ext>
            </a:extLst>
          </p:cNvPr>
          <p:cNvSpPr/>
          <p:nvPr/>
        </p:nvSpPr>
        <p:spPr>
          <a:xfrm>
            <a:off x="7149537" y="2103120"/>
            <a:ext cx="3857625" cy="2637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25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9692C4D-9906-4856-A3C0-A214A476A6A3}"/>
              </a:ext>
            </a:extLst>
          </p:cNvPr>
          <p:cNvSpPr txBox="1"/>
          <p:nvPr/>
        </p:nvSpPr>
        <p:spPr>
          <a:xfrm>
            <a:off x="5250546" y="2274502"/>
            <a:ext cx="26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手機版</a:t>
            </a:r>
            <a:endParaRPr lang="en-US" altLang="zh-TW" dirty="0"/>
          </a:p>
          <a:p>
            <a:r>
              <a:rPr lang="en-US" altLang="zh-TW" dirty="0"/>
              <a:t>Footer</a:t>
            </a:r>
          </a:p>
          <a:p>
            <a:r>
              <a:rPr lang="zh-TW" altLang="en-US" dirty="0"/>
              <a:t>紅框區塊跑版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679E71-0E10-44D5-A80E-C38585C9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1" y="0"/>
            <a:ext cx="385762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B7D925-A217-40D6-90D3-389CF4DFE96E}"/>
              </a:ext>
            </a:extLst>
          </p:cNvPr>
          <p:cNvSpPr/>
          <p:nvPr/>
        </p:nvSpPr>
        <p:spPr>
          <a:xfrm>
            <a:off x="7484012" y="2053884"/>
            <a:ext cx="2926080" cy="1364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849EB7-1A49-4873-AE34-7AEAE8C6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21" y="3197832"/>
            <a:ext cx="31432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D8DC37-65D0-48FF-BA7C-0B6B246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41343"/>
            <a:ext cx="10515600" cy="2096086"/>
          </a:xfrm>
        </p:spPr>
        <p:txBody>
          <a:bodyPr/>
          <a:lstStyle/>
          <a:p>
            <a:pPr algn="ctr"/>
            <a:r>
              <a:rPr lang="zh-TW" altLang="en-US" dirty="0"/>
              <a:t>釋疑</a:t>
            </a:r>
          </a:p>
        </p:txBody>
      </p:sp>
    </p:spTree>
    <p:extLst>
      <p:ext uri="{BB962C8B-B14F-4D97-AF65-F5344CB8AC3E}">
        <p14:creationId xmlns:p14="http://schemas.microsoft.com/office/powerpoint/2010/main" val="5555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C5B7BE3-1141-47D5-A2A1-EEA62C6F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50" y="0"/>
            <a:ext cx="386366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B9FDE7-8F61-4AE1-9245-FD0AC69291F7}"/>
              </a:ext>
            </a:extLst>
          </p:cNvPr>
          <p:cNvSpPr txBox="1"/>
          <p:nvPr/>
        </p:nvSpPr>
        <p:spPr>
          <a:xfrm>
            <a:off x="4676450" y="2175135"/>
            <a:ext cx="26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iphone</a:t>
            </a:r>
            <a:r>
              <a:rPr lang="en-US" altLang="zh-TW" dirty="0"/>
              <a:t> 5S</a:t>
            </a:r>
          </a:p>
          <a:p>
            <a:r>
              <a:rPr lang="en-US" altLang="zh-TW" dirty="0"/>
              <a:t>FB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zh-TW" altLang="en-US" dirty="0"/>
              <a:t>紅框區塊跑版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278D2-7420-40D2-A7EF-64F1B2185BB8}"/>
              </a:ext>
            </a:extLst>
          </p:cNvPr>
          <p:cNvSpPr/>
          <p:nvPr/>
        </p:nvSpPr>
        <p:spPr>
          <a:xfrm>
            <a:off x="6654150" y="1223889"/>
            <a:ext cx="3863662" cy="5634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7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日商思達典雅樂寶  前端</vt:lpstr>
      <vt:lpstr>PC板</vt:lpstr>
      <vt:lpstr>PowerPoint 簡報</vt:lpstr>
      <vt:lpstr>PowerPoint 簡報</vt:lpstr>
      <vt:lpstr>手機板</vt:lpstr>
      <vt:lpstr>PowerPoint 簡報</vt:lpstr>
      <vt:lpstr>PowerPoint 簡報</vt:lpstr>
      <vt:lpstr>釋疑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日商思達典雅樂寶  前端</dc:title>
  <dc:creator>user</dc:creator>
  <cp:lastModifiedBy>user</cp:lastModifiedBy>
  <cp:revision>8</cp:revision>
  <dcterms:created xsi:type="dcterms:W3CDTF">2017-09-06T09:46:54Z</dcterms:created>
  <dcterms:modified xsi:type="dcterms:W3CDTF">2017-09-06T11:13:20Z</dcterms:modified>
</cp:coreProperties>
</file>