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61F6E-8FF6-40C5-915E-4578EA291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D2469D-E7EE-4128-9E04-6595EF446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FD32A-51AA-4B5C-B328-CE570554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3DAB8-3FA0-4EB2-A318-5583A1B1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D9AC3-DD54-4C99-A309-A6A4C40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B996E-FE6B-4644-8DCA-E5E5450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60D87D-44B8-4FD4-B860-5E8D9A05D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D6469-DCA4-450D-84B1-ED027971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739C5-9315-43E4-BB98-EAF4E898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02FDA-49A1-4DBB-AC99-DC0F2FD6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5200FE-6345-4760-A82A-65FAC456D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25E1BC-3BE2-4F48-811D-1517F0FCF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D3718-914F-4384-863B-7F773661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97A16-67BB-4F0D-84C9-536A22EA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B92F3-1033-4428-A12D-20074D3A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0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A4659-4DA4-4BE9-AE4E-819002B0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2917D-E6C6-44F9-8EBA-30593F15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5CED5-5810-4929-89CA-8D03319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B674C-2C84-44B1-A064-056477BF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5B649D-6012-4651-9C6F-C190A6CC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1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654E-0C63-4C6D-AEB2-22F977F5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ABEEB-7127-478E-82C6-3895AB81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F4DAD-74E7-429E-88C9-B1BE2D0D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216C4-D5F5-44A3-AF81-42394DB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8BB7B6-27D1-41A3-90D1-1C02B72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1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3B34-03E0-4239-9060-31D3AA0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287C8-783E-4298-B4F7-82E53CA6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1B0F9B-BE5D-4D1E-8E74-6E4B2C6D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B6E80-412B-4C2C-B816-F67DEB2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E1D933-625C-49D7-9D5D-F5CE8201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29E20-CD54-42DC-BFE7-B62AF1D0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02FEA-FA97-453C-BFA1-99EC911B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2DBC25-F97E-4A30-A769-782B4863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1171F-E9EE-4559-8CE9-FBB4240F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36CD5A-EBD0-4F38-85F6-B7A70FE4C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028F3C-25AC-425C-BCFC-72E82FCB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C69F64-8852-4EC9-AC92-B5D3481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F5FC4C-0EC1-48F1-BA97-EA0BD1AE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95D8CB-D5BE-4981-9030-D5BF8BF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5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737C6-9C9F-4B64-8BFA-C4FA0062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00953B-C7D5-4274-9422-6601EB6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63365F-3E32-44F4-B653-3A922AB4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5C77DA-C14D-4E2A-BD2F-1885512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EB89E6-8F17-4EA8-A5B5-C5789C8F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D0FCD5-8393-4491-99DB-A80B1AEF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C91CF-3D64-4E57-A43E-149AC855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841D-9AB2-4621-A2A5-F28392D6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BDDF4-7CFE-4C8A-9585-1F96F8C5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DB6669-127E-47A7-B5D1-2D2A405D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F012D-A27C-4C6E-87AE-8DC3D2BC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6B8930-2F5A-4EA8-8C4C-0B7DFA0C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2ABDBF-4EAF-4B11-8FFA-8912992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8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D6201-B134-4C03-AD6A-0724A7B4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C28DFB-ECF0-4093-8BC4-CFAA1BFAA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B1991F-45B1-4840-8107-10BEB4A8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771AC-1836-46F7-9F61-0B4F0163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5713D8-60C0-42AE-A1E7-286664B9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7283A4-B3E6-49C7-AB4D-005EA3D7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C50DA2-7C6E-4427-A462-E9F810F8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EB63E-1AB9-4C66-AC0A-A967E483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D73B1-9DF3-4902-BDE8-5E9C023F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970C-85D5-4DB9-8A43-4A6F5CBF4FE6}" type="datetimeFigureOut">
              <a:rPr lang="zh-TW" altLang="en-US" smtClean="0"/>
              <a:t>2017/9/12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00DFB-046F-439F-96CE-45E4C452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6D91D-7C25-41F2-B2C5-D47C7DF65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1E1B-C789-44D3-AF48-2B5F0B2ED8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00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F2BEB-8535-42DC-868D-CFEBE0C7E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GTI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E43036-0C3F-4BFF-A494-97BED0C15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4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B3932-4A3A-439C-B043-2F1C50B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490415"/>
            <a:ext cx="7997952" cy="277706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BF4F53-FA33-4647-B99F-83297FA1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74" y="1851082"/>
            <a:ext cx="3898626" cy="1602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5461E2-CEB2-4368-BA1E-4C1B0CA84019}"/>
              </a:ext>
            </a:extLst>
          </p:cNvPr>
          <p:cNvSpPr/>
          <p:nvPr/>
        </p:nvSpPr>
        <p:spPr>
          <a:xfrm>
            <a:off x="8449993" y="3454012"/>
            <a:ext cx="3742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http://massive.markup.themebucket.net/mp-index-real-state.html</a:t>
            </a:r>
          </a:p>
        </p:txBody>
      </p:sp>
    </p:spTree>
    <p:extLst>
      <p:ext uri="{BB962C8B-B14F-4D97-AF65-F5344CB8AC3E}">
        <p14:creationId xmlns:p14="http://schemas.microsoft.com/office/powerpoint/2010/main" val="34014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B3932-4A3A-439C-B043-2F1C50B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-3969044"/>
            <a:ext cx="7997952" cy="277706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976B871-26E4-466E-8FAF-0F3A371D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238" y="1921595"/>
            <a:ext cx="3933363" cy="17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2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B3932-4A3A-439C-B043-2F1C50B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-8878669"/>
            <a:ext cx="7997952" cy="277706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7F8693-C83D-4FDE-86D6-1653A691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17" y="2415382"/>
            <a:ext cx="3977783" cy="13406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99B432-DF1E-4CCE-A549-700E029FDBC4}"/>
              </a:ext>
            </a:extLst>
          </p:cNvPr>
          <p:cNvSpPr/>
          <p:nvPr/>
        </p:nvSpPr>
        <p:spPr>
          <a:xfrm>
            <a:off x="8324413" y="3756075"/>
            <a:ext cx="3757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http://massive.markup.themebucket.net/mp-index-real-state.html</a:t>
            </a:r>
          </a:p>
        </p:txBody>
      </p:sp>
    </p:spTree>
    <p:extLst>
      <p:ext uri="{BB962C8B-B14F-4D97-AF65-F5344CB8AC3E}">
        <p14:creationId xmlns:p14="http://schemas.microsoft.com/office/powerpoint/2010/main" val="42744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B3932-4A3A-439C-B043-2F1C50B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-11268612"/>
            <a:ext cx="6185845" cy="214786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D578788-69BF-46F0-A7F9-BCB6CD2A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10" y="2024831"/>
            <a:ext cx="5770790" cy="28083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75B80A-B7D9-4774-90B8-37D699A009E8}"/>
              </a:ext>
            </a:extLst>
          </p:cNvPr>
          <p:cNvSpPr/>
          <p:nvPr/>
        </p:nvSpPr>
        <p:spPr>
          <a:xfrm>
            <a:off x="6421210" y="4833168"/>
            <a:ext cx="566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http://massive.markup.themebucket.net/mp-index-creative-1.html</a:t>
            </a:r>
          </a:p>
        </p:txBody>
      </p:sp>
    </p:spTree>
    <p:extLst>
      <p:ext uri="{BB962C8B-B14F-4D97-AF65-F5344CB8AC3E}">
        <p14:creationId xmlns:p14="http://schemas.microsoft.com/office/powerpoint/2010/main" val="428196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B3932-4A3A-439C-B043-2F1C50BA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-16361116"/>
            <a:ext cx="6185845" cy="214786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893717A-C963-4C15-B9F4-249A68F3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29" y="1955409"/>
            <a:ext cx="4983903" cy="921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CB1BE3-C6A7-462E-A857-D38B965B31AB}"/>
              </a:ext>
            </a:extLst>
          </p:cNvPr>
          <p:cNvSpPr/>
          <p:nvPr/>
        </p:nvSpPr>
        <p:spPr>
          <a:xfrm>
            <a:off x="6889229" y="2876709"/>
            <a:ext cx="498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http://massive.markup.themebucket.net/mp-index-corporate-4.html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BF957E-FD1B-452F-BA54-E4849725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28" y="615612"/>
            <a:ext cx="4983903" cy="7587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E1F862-65BE-4A35-8D0B-531C4E283F0A}"/>
              </a:ext>
            </a:extLst>
          </p:cNvPr>
          <p:cNvSpPr/>
          <p:nvPr/>
        </p:nvSpPr>
        <p:spPr>
          <a:xfrm>
            <a:off x="6889228" y="1341717"/>
            <a:ext cx="498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http://massive.markup.themebucket.net/mp-index-corporate-3.html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25A4B0-2419-4D2B-83CE-B9A264334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28" y="3523040"/>
            <a:ext cx="4891314" cy="138454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FFFD56-6932-4116-980E-03DAC56A96DF}"/>
              </a:ext>
            </a:extLst>
          </p:cNvPr>
          <p:cNvSpPr/>
          <p:nvPr/>
        </p:nvSpPr>
        <p:spPr>
          <a:xfrm>
            <a:off x="6889228" y="4710526"/>
            <a:ext cx="4891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http://massive.markup.themebucket.net/shortcode-career.html</a:t>
            </a:r>
          </a:p>
        </p:txBody>
      </p:sp>
    </p:spTree>
    <p:extLst>
      <p:ext uri="{BB962C8B-B14F-4D97-AF65-F5344CB8AC3E}">
        <p14:creationId xmlns:p14="http://schemas.microsoft.com/office/powerpoint/2010/main" val="309660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228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GTI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GTI</dc:title>
  <dc:creator>user</dc:creator>
  <cp:lastModifiedBy>user</cp:lastModifiedBy>
  <cp:revision>6</cp:revision>
  <dcterms:created xsi:type="dcterms:W3CDTF">2017-09-12T01:09:53Z</dcterms:created>
  <dcterms:modified xsi:type="dcterms:W3CDTF">2017-09-12T03:20:30Z</dcterms:modified>
</cp:coreProperties>
</file>