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549D9-D89B-43F7-9E3A-590744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E8458C-CCFB-47C1-9348-04DDC9A26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F9C0B1-3BC2-4353-9572-CA241630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45030-E9C3-4D1C-B548-A5E3364C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81CF1B-253D-4B14-95DA-7B416BAD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45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22EC0-0AAB-4B3C-82E7-84D92817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98B2A1-7164-41DB-BAEB-F2EB0429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53FEB2-580C-4E0F-91E3-A7879328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E264F-4CCF-4CF0-8F57-78B813EA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E662A9-D713-4585-B83E-934AF096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63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B22CA5-4426-4197-8B37-2847CE4DD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FFB7DC-92B2-4ECF-9BA4-A10F8F7F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CC006C-15C1-44BB-919E-DBB6D6C4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0F14F-30B1-4DC0-B7BF-3167F6DA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4F08DA-EAB7-4302-849A-0F9E912D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62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DE145-9888-4651-BE57-F41C679B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F690-DF90-4945-8548-12DCF134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748FC2-E162-427E-9F4A-C97CFE68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200E58-17B5-4BC9-94E7-F1BB37CE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E78CC6-FBC9-4534-B406-99F6CAD6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9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8A41C-5BD1-410A-983B-82BFB5BD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331789-C903-4395-A521-C7776884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72AF5A-0575-4FE0-A3F1-6A9F761D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53189-83BB-4E36-ADE1-AF7B209C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F32C16-7085-4690-92B3-9AED7C29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69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76BFD-95AC-41D2-8796-F66A7BFD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216743-DF62-480C-A0A4-521EBF2C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FD3DE5-F14C-4511-B81C-A4C9BC592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27CB3E-5C87-4664-BBAF-586CA38A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DE1481-2CBD-4850-81A0-E6E3FD14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8ACE14-B101-490C-8B14-1BEE4A7F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8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99E0D-3E7C-48A4-8B53-8ACE90C2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F59F13-6906-4DD5-BD75-AC50BE8A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B4853E-CD3B-4C74-A24C-2D8DA8CC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805587-7945-4A2D-A87A-0F7B10B45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AEF7BC-D298-4792-A075-CB5C9E2E6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C2C595-CA78-497B-8384-B498E885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993ABC-B2C6-4964-96BC-331534FC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69551E-29B1-4C28-8EAE-3C1688F7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40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F5722-0CA8-4EFD-8331-14363A6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01267B-EA1C-4C07-B251-476A7789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24048B-59E7-46E2-B517-20FBA51B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74A789-88EC-4AC6-A016-EE29DF2B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D70024-A93A-43CD-9D94-FFDB5DEF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C45866-EED3-4182-9D80-907CA7B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61FC67-6637-4789-900F-1B220464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89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9063C-5689-4A9A-A206-F8B48096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3D12B-5781-4E4E-ACE0-8E8D0E65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7BBC29-2209-4427-BAC4-318A3030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A6E5AA-F9E6-4860-BB71-C40923C0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B6624F-8C08-4C2F-8B04-BF2A396B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56D111-6675-49EC-9AC0-50D495C0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73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F1814-975E-4DE8-986F-53C57AE3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88BAE7-3746-4ADD-B5C9-BDF44FE01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DCC32-7CF8-41C8-9774-BD1D62C4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17FD9-C9ED-45C0-BE69-7659C53E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F8188F-1157-4D08-8B10-23B922C1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658512-E1CE-4223-8428-92446EF5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BAFCA3-F1A7-4CC3-99EA-02357E2D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6ABE66-F2D9-4219-84BE-79E1D50D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6998E5-3802-4DB4-A15F-AE5DADA58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D1C6-11A8-4677-BC92-09CF10A55068}" type="datetimeFigureOut">
              <a:rPr lang="zh-TW" altLang="en-US" smtClean="0"/>
              <a:t>2017/9/25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12C3BD-A19E-40F6-8D43-236C43B7D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A5BA2-50C8-439A-A510-6FD31EDCC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DBF2-7435-4447-892E-7FAE246D9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42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3623E-6EC1-4539-96B1-10C401360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Brief</a:t>
            </a:r>
            <a:r>
              <a:rPr lang="zh-TW" altLang="en-US" dirty="0"/>
              <a:t>  </a:t>
            </a:r>
            <a:r>
              <a:rPr lang="en-US" altLang="zh-TW" dirty="0"/>
              <a:t>for</a:t>
            </a:r>
            <a:r>
              <a:rPr lang="zh-TW" altLang="en-US" dirty="0"/>
              <a:t>蘇林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05BCBF-1E0B-4693-B95D-5B8EED050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前端頁面</a:t>
            </a:r>
          </a:p>
        </p:txBody>
      </p:sp>
    </p:spTree>
    <p:extLst>
      <p:ext uri="{BB962C8B-B14F-4D97-AF65-F5344CB8AC3E}">
        <p14:creationId xmlns:p14="http://schemas.microsoft.com/office/powerpoint/2010/main" val="789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268626A-C100-4DEE-B94C-7EB589D07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0" y="0"/>
            <a:ext cx="4663440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7A0F8D-4276-4844-8207-94D8AA8A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4" y="786499"/>
            <a:ext cx="5219113" cy="22262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F665584-612D-4E5C-8AAA-16D21266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15" y="3557835"/>
            <a:ext cx="5219113" cy="242343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DD1ED8D-0189-4FF5-813B-45E5632666DF}"/>
              </a:ext>
            </a:extLst>
          </p:cNvPr>
          <p:cNvSpPr/>
          <p:nvPr/>
        </p:nvSpPr>
        <p:spPr>
          <a:xfrm>
            <a:off x="1125414" y="2962128"/>
            <a:ext cx="5219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http://massive.markup.themebucket.net/mp-index-general-3.html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FC5561-C123-4B50-AC12-DC8F363CFCBB}"/>
              </a:ext>
            </a:extLst>
          </p:cNvPr>
          <p:cNvSpPr/>
          <p:nvPr/>
        </p:nvSpPr>
        <p:spPr>
          <a:xfrm>
            <a:off x="1125414" y="5930647"/>
            <a:ext cx="5219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http://massive.markup.themebucket.net/mp-index-restaurant.html</a:t>
            </a:r>
          </a:p>
        </p:txBody>
      </p:sp>
    </p:spTree>
    <p:extLst>
      <p:ext uri="{BB962C8B-B14F-4D97-AF65-F5344CB8AC3E}">
        <p14:creationId xmlns:p14="http://schemas.microsoft.com/office/powerpoint/2010/main" val="46389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1DF936-E91A-42E9-8966-9CB2DA4A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28" y="0"/>
            <a:ext cx="4428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F3B7D4D-485C-402F-ACDE-747D28DB8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266969"/>
            <a:ext cx="8886092" cy="64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E200B4-6BFF-4EAC-812A-646DDBF55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45" y="1491175"/>
            <a:ext cx="7420455" cy="44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C71C40-8671-4541-8CBE-D06C9E88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56" y="661181"/>
            <a:ext cx="8366144" cy="57325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EFEEC8-EE66-4C98-AE67-962F8E3848E7}"/>
              </a:ext>
            </a:extLst>
          </p:cNvPr>
          <p:cNvSpPr/>
          <p:nvPr/>
        </p:nvSpPr>
        <p:spPr>
          <a:xfrm>
            <a:off x="280205" y="1162316"/>
            <a:ext cx="2800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gti</a:t>
            </a:r>
            <a:r>
              <a:rPr lang="zh-TW" altLang="en-US" dirty="0"/>
              <a:t>頁面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http://gti-dev.funcode.win/member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820715-EF09-4D15-B0DA-08A00EFEB0FE}"/>
              </a:ext>
            </a:extLst>
          </p:cNvPr>
          <p:cNvSpPr/>
          <p:nvPr/>
        </p:nvSpPr>
        <p:spPr>
          <a:xfrm>
            <a:off x="280205" y="4931899"/>
            <a:ext cx="2800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版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C8FE9E-8ED6-42FA-88AB-054646356381}"/>
              </a:ext>
            </a:extLst>
          </p:cNvPr>
          <p:cNvSpPr/>
          <p:nvPr/>
        </p:nvSpPr>
        <p:spPr>
          <a:xfrm>
            <a:off x="280205" y="5301231"/>
            <a:ext cx="3025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http://massive.markup.themebucket.net/shop-cart.html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19486B1-8508-4C79-B50D-C26D15A0B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1" y="3352475"/>
            <a:ext cx="3802495" cy="14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8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138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Brief  for蘇林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2017-09-18T07:04:33Z</dcterms:created>
  <dcterms:modified xsi:type="dcterms:W3CDTF">2017-09-25T11:17:51Z</dcterms:modified>
</cp:coreProperties>
</file>