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0C241-74C2-4F28-9A7D-2015CA16F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3EE40C-F150-4F3C-A6AF-7EDD860C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B837-4163-4E96-B599-79E57E2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BC41B-B55C-4A52-8194-092E894A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7C094D-0680-40F6-8395-E870984C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6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757B7-4686-4032-A259-92876C08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C974D2-5429-4807-BF24-E45107692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4681E-7410-49AE-AD8B-3DC78149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5AA09-585B-4877-9DFC-F7CC12C1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814F59-1E59-4734-B62A-EA1C029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BA9A53-3FFE-4079-92C8-D94DD01C2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B4242-4C3D-4583-B397-80198800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69BDA-FE41-45BC-A636-1AEB8CBA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CB13D-A2F2-40A0-924B-0D271A7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3E918-1433-4CE0-A7B1-C0EEDE8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80CC6-842D-45F2-9F95-0908FF9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BD816-FCF4-4A93-BD10-AA8EBDD0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FD2D7-BB7C-4665-966E-901A62E2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D8444-4CB7-484A-99A9-78CBCDEB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BF54B-B5F9-4518-BFEF-D7F6CD2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87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3F926-5B7E-457A-82DF-D2C251F1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30D801-270A-45B7-AFBE-11F0F55A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14E35-A11A-4902-B3AD-5528D416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828D2-CD9A-4787-81B0-0DE0EDB5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53309-D00D-4837-A752-424AD04A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88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5CE49-EDD7-4CB5-9EC3-38725C4C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612A2-9B4C-4401-B270-F375C6E13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A0DA4E-890C-4A96-9905-A1639EB2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393BDD-C8A4-4508-8883-C5EBA3FF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B07AED-BE0A-46A2-8C0F-7A77ED35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19088F-5C66-4FE8-9E14-AC2F02EB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76996-2E73-4743-BADE-807339B1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A94D8C-1BC0-4186-847D-34BD937E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EA4A4E-0090-437E-90E7-8D3745982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6FBC1F-BCFA-4D05-B30D-D8AD1CE6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CD0332-B6EA-4007-9625-388F6F0F6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E48717-769D-4D40-8430-BC639FDA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D28187-B936-490C-8987-6BD90AF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CC5348-98C1-49ED-AFE3-D2E0D8D7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6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BD187-58D9-4555-BC94-ADE62C07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951309-C52B-49E5-8DA2-B3E0337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E9C942-ADB5-4946-B7D1-91BE18F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F7E79-0D43-4D16-8703-0448801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2B604E-C347-4DFB-8AB0-046ECED8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81FE16-AC1E-4EA5-9542-F1B2A6D9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6A17C-B03A-4855-A7E4-D583B69A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2542-9B7D-4519-BF38-60B1753B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4806E-4548-4DEC-B13B-FC149F2B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21FEA-FC59-4555-923E-5B302092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0AC7AB-1611-4FC5-8B0C-354E7C91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5714F-F79F-4796-9D47-6926310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97477-0E70-4E17-9113-FB74550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F58D9-4D8B-4820-9B0C-707CF6C7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5757E6-1CDC-4DDF-A37B-376B0D37D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71486B-7695-40EE-9270-496F694A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03A937-EF97-4DED-BE7F-87D679C2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DA6B50-964A-467F-8629-E5C6CFF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872F89-395F-416C-AB07-EB3A670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7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A52DB2-5F94-4C24-960F-D915F34E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52B6AE-14AB-45DD-88E6-CA8320F2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4558C-C015-4817-90EF-D1118D679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615D-84B9-421B-B872-D8D19D186036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3FE88-5FD1-4CB5-89A7-56AB127BB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B1E92-76DA-4489-9C81-204A8E72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8B0A-BFAF-44B5-B031-D6B45EB89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19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4C525F-DEA1-4C51-888C-3257952A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8" y="389423"/>
            <a:ext cx="7308654" cy="58469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162A33-F79E-4FBF-A17B-AE487AC7669B}"/>
              </a:ext>
            </a:extLst>
          </p:cNvPr>
          <p:cNvSpPr/>
          <p:nvPr/>
        </p:nvSpPr>
        <p:spPr>
          <a:xfrm>
            <a:off x="2782500" y="684581"/>
            <a:ext cx="1005730" cy="61557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835356-D6FA-497C-835B-5D098647D03A}"/>
              </a:ext>
            </a:extLst>
          </p:cNvPr>
          <p:cNvSpPr/>
          <p:nvPr/>
        </p:nvSpPr>
        <p:spPr>
          <a:xfrm>
            <a:off x="258907" y="389424"/>
            <a:ext cx="7308655" cy="29515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313AD1-6BA4-4B8A-81A0-DE33046400F7}"/>
              </a:ext>
            </a:extLst>
          </p:cNvPr>
          <p:cNvSpPr/>
          <p:nvPr/>
        </p:nvSpPr>
        <p:spPr>
          <a:xfrm>
            <a:off x="3312626" y="4457637"/>
            <a:ext cx="1668332" cy="25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BC2A69-7131-45B6-952E-08E315831D51}"/>
              </a:ext>
            </a:extLst>
          </p:cNvPr>
          <p:cNvSpPr/>
          <p:nvPr/>
        </p:nvSpPr>
        <p:spPr>
          <a:xfrm>
            <a:off x="4980958" y="5327939"/>
            <a:ext cx="839271" cy="239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A7EDBA-CB73-468E-B9F1-76E153C4A182}"/>
              </a:ext>
            </a:extLst>
          </p:cNvPr>
          <p:cNvSpPr/>
          <p:nvPr/>
        </p:nvSpPr>
        <p:spPr>
          <a:xfrm>
            <a:off x="2008068" y="5235069"/>
            <a:ext cx="1562448" cy="25435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EC1F78-67A3-4122-9854-EC21E2D2308D}"/>
              </a:ext>
            </a:extLst>
          </p:cNvPr>
          <p:cNvSpPr/>
          <p:nvPr/>
        </p:nvSpPr>
        <p:spPr>
          <a:xfrm>
            <a:off x="2008068" y="5489310"/>
            <a:ext cx="1562448" cy="25435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35435F8-0B85-4CF5-B080-F065A4BDC7EF}"/>
              </a:ext>
            </a:extLst>
          </p:cNvPr>
          <p:cNvCxnSpPr>
            <a:stCxn id="7" idx="3"/>
          </p:cNvCxnSpPr>
          <p:nvPr/>
        </p:nvCxnSpPr>
        <p:spPr>
          <a:xfrm>
            <a:off x="7567562" y="537002"/>
            <a:ext cx="1547409" cy="147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021A20F-7D23-4432-90A2-2BDEBCBA2681}"/>
              </a:ext>
            </a:extLst>
          </p:cNvPr>
          <p:cNvCxnSpPr>
            <a:cxnSpLocks/>
          </p:cNvCxnSpPr>
          <p:nvPr/>
        </p:nvCxnSpPr>
        <p:spPr>
          <a:xfrm>
            <a:off x="3788230" y="992367"/>
            <a:ext cx="5174594" cy="4757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6ADA72-A1F5-452B-B903-2AE310E5E531}"/>
              </a:ext>
            </a:extLst>
          </p:cNvPr>
          <p:cNvCxnSpPr>
            <a:cxnSpLocks/>
          </p:cNvCxnSpPr>
          <p:nvPr/>
        </p:nvCxnSpPr>
        <p:spPr>
          <a:xfrm flipV="1">
            <a:off x="4980958" y="4530454"/>
            <a:ext cx="3981866" cy="64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CB9321B-D8BB-4446-BC1C-192EFEFB9AE4}"/>
              </a:ext>
            </a:extLst>
          </p:cNvPr>
          <p:cNvCxnSpPr>
            <a:cxnSpLocks/>
          </p:cNvCxnSpPr>
          <p:nvPr/>
        </p:nvCxnSpPr>
        <p:spPr>
          <a:xfrm flipV="1">
            <a:off x="5801933" y="4791696"/>
            <a:ext cx="3160891" cy="674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8FDD328-F3B0-4BA3-9274-44BC4D26D637}"/>
              </a:ext>
            </a:extLst>
          </p:cNvPr>
          <p:cNvCxnSpPr>
            <a:cxnSpLocks/>
          </p:cNvCxnSpPr>
          <p:nvPr/>
        </p:nvCxnSpPr>
        <p:spPr>
          <a:xfrm>
            <a:off x="3548132" y="5634090"/>
            <a:ext cx="5414692" cy="4773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3C1A8AA-70CA-439A-9CB5-BD4CA95B919F}"/>
              </a:ext>
            </a:extLst>
          </p:cNvPr>
          <p:cNvCxnSpPr>
            <a:cxnSpLocks/>
          </p:cNvCxnSpPr>
          <p:nvPr/>
        </p:nvCxnSpPr>
        <p:spPr>
          <a:xfrm>
            <a:off x="3585696" y="5407648"/>
            <a:ext cx="5377128" cy="55075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2536D64-AAAF-4AAC-B644-4879E149C06F}"/>
              </a:ext>
            </a:extLst>
          </p:cNvPr>
          <p:cNvSpPr/>
          <p:nvPr/>
        </p:nvSpPr>
        <p:spPr>
          <a:xfrm>
            <a:off x="9409500" y="653813"/>
            <a:ext cx="19819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主選單位置跑掉了</a:t>
            </a:r>
            <a:endParaRPr lang="en-US" altLang="zh-TW" sz="1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C72DCCE-5F36-4E6A-81A4-82C94A5A3533}"/>
              </a:ext>
            </a:extLst>
          </p:cNvPr>
          <p:cNvSpPr/>
          <p:nvPr/>
        </p:nvSpPr>
        <p:spPr>
          <a:xfrm>
            <a:off x="9229500" y="389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A98F40-05FC-44B9-81B4-E8EFB08AC345}"/>
              </a:ext>
            </a:extLst>
          </p:cNvPr>
          <p:cNvSpPr/>
          <p:nvPr/>
        </p:nvSpPr>
        <p:spPr>
          <a:xfrm>
            <a:off x="9282598" y="1561653"/>
            <a:ext cx="198191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子選單文字大小</a:t>
            </a:r>
            <a:endParaRPr lang="en-US" altLang="zh-TW" sz="1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同主選單文字大小</a:t>
            </a:r>
            <a:endParaRPr lang="en-US" altLang="zh-TW" sz="1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860A0E9C-F109-4D33-91DF-70D6721E8000}"/>
              </a:ext>
            </a:extLst>
          </p:cNvPr>
          <p:cNvSpPr/>
          <p:nvPr/>
        </p:nvSpPr>
        <p:spPr>
          <a:xfrm>
            <a:off x="9102598" y="1297263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3727D9-1C43-4E04-866E-EF5A8C2EEF79}"/>
              </a:ext>
            </a:extLst>
          </p:cNvPr>
          <p:cNvSpPr/>
          <p:nvPr/>
        </p:nvSpPr>
        <p:spPr>
          <a:xfrm>
            <a:off x="9212328" y="4713230"/>
            <a:ext cx="258778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按鈕文字調整為圖片文字</a:t>
            </a:r>
            <a:endParaRPr lang="en-US" altLang="zh-TW" sz="1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參照檔案</a:t>
            </a:r>
            <a:r>
              <a:rPr lang="en-US" altLang="zh-TW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”</a:t>
            </a:r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調整項目</a:t>
            </a:r>
            <a:r>
              <a:rPr lang="en-US" altLang="zh-TW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.</a:t>
            </a:r>
            <a:r>
              <a:rPr lang="en-US" altLang="zh-TW" sz="1600" dirty="0" err="1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ai</a:t>
            </a:r>
            <a:r>
              <a:rPr lang="en-US" altLang="zh-TW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”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7D2AF16-9170-4CE2-BA26-429287DBC04E}"/>
              </a:ext>
            </a:extLst>
          </p:cNvPr>
          <p:cNvSpPr/>
          <p:nvPr/>
        </p:nvSpPr>
        <p:spPr>
          <a:xfrm>
            <a:off x="9032328" y="44488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AF3E25-435A-4D60-96D8-55337B14B7C7}"/>
              </a:ext>
            </a:extLst>
          </p:cNvPr>
          <p:cNvSpPr/>
          <p:nvPr/>
        </p:nvSpPr>
        <p:spPr>
          <a:xfrm>
            <a:off x="9208995" y="6132933"/>
            <a:ext cx="258778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文字內容調整為圖片文字</a:t>
            </a:r>
            <a:endParaRPr lang="en-US" altLang="zh-TW" sz="1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參照檔案</a:t>
            </a:r>
            <a:r>
              <a:rPr lang="en-US" altLang="zh-TW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”</a:t>
            </a:r>
            <a:r>
              <a:rPr lang="zh-TW" altLang="en-US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調整項目</a:t>
            </a:r>
            <a:r>
              <a:rPr lang="en-US" altLang="zh-TW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.</a:t>
            </a:r>
            <a:r>
              <a:rPr lang="en-US" altLang="zh-TW" sz="1600" dirty="0" err="1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ai</a:t>
            </a:r>
            <a:r>
              <a:rPr lang="en-US" altLang="zh-TW" sz="1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”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AB46F81-FE29-41BC-893E-B7903FA81206}"/>
              </a:ext>
            </a:extLst>
          </p:cNvPr>
          <p:cNvSpPr/>
          <p:nvPr/>
        </p:nvSpPr>
        <p:spPr>
          <a:xfrm>
            <a:off x="9028995" y="5868543"/>
            <a:ext cx="360000" cy="36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2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Adobe 楷体 Std R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2017-11-08T08:56:07Z</dcterms:created>
  <dcterms:modified xsi:type="dcterms:W3CDTF">2017-11-09T09:41:16Z</dcterms:modified>
</cp:coreProperties>
</file>