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2" r:id="rId3"/>
    <p:sldId id="264" r:id="rId4"/>
    <p:sldId id="267" r:id="rId5"/>
    <p:sldId id="281" r:id="rId6"/>
    <p:sldId id="282" r:id="rId7"/>
    <p:sldId id="283" r:id="rId8"/>
    <p:sldId id="284" r:id="rId9"/>
    <p:sldId id="28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首頁" id="{9529B4D5-FDF2-4275-8E61-9C04F2B5C3F5}">
          <p14:sldIdLst>
            <p14:sldId id="256"/>
          </p14:sldIdLst>
        </p14:section>
        <p14:section name="需求列表" id="{EB6A1F45-521F-4E84-984D-350F4C8A100C}">
          <p14:sldIdLst>
            <p14:sldId id="262"/>
          </p14:sldIdLst>
        </p14:section>
        <p14:section name="系統分析" id="{4CBDEEA8-29BD-487E-AA5B-1865BB00DD37}">
          <p14:sldIdLst>
            <p14:sldId id="264"/>
          </p14:sldIdLst>
        </p14:section>
        <p14:section name="專案架構" id="{B3734C23-97B0-4179-9767-DB6E9978CDA2}">
          <p14:sldIdLst>
            <p14:sldId id="267"/>
          </p14:sldIdLst>
        </p14:section>
        <p14:section name="程式碼" id="{38274278-6F92-4AEA-8236-E9A089483335}">
          <p14:sldIdLst>
            <p14:sldId id="281"/>
            <p14:sldId id="282"/>
            <p14:sldId id="283"/>
            <p14:sldId id="284"/>
          </p14:sldIdLst>
        </p14:section>
        <p14:section name="影片Demo" id="{5DACEEF8-97B2-4A78-A398-DFDE19FF8D77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873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38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54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8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AH89kAH3O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br>
              <a:rPr lang="zh-TW" sz="4000" dirty="0">
                <a:latin typeface="DFKai-SB"/>
                <a:ea typeface="DFKai-SB"/>
                <a:cs typeface="DFKai-SB"/>
                <a:sym typeface="DFKai-SB"/>
              </a:rPr>
            </a:br>
            <a:r>
              <a:rPr lang="en-US" altLang="zh-TW" sz="53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FPGA</a:t>
            </a:r>
            <a:r>
              <a:rPr lang="zh-TW" altLang="en-US" sz="5300" b="1" dirty="0">
                <a:latin typeface="DFKai-SB"/>
                <a:ea typeface="DFKai-SB"/>
                <a:cs typeface="DFKai-SB"/>
                <a:sym typeface="DFKai-SB"/>
              </a:rPr>
              <a:t>期末驗收</a:t>
            </a:r>
            <a:endParaRPr sz="4000" b="1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負  責  人：林宸毅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目前成員：林宸毅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報告日期：</a:t>
            </a:r>
            <a:r>
              <a:rPr lang="zh-TW" dirty="0"/>
              <a:t>202</a:t>
            </a:r>
            <a:r>
              <a:rPr lang="en-US" altLang="zh-TW" dirty="0"/>
              <a:t>4</a:t>
            </a:r>
            <a:r>
              <a:rPr lang="zh-TW" dirty="0"/>
              <a:t>/</a:t>
            </a:r>
            <a:r>
              <a:rPr lang="en-US" altLang="zh-TW" dirty="0"/>
              <a:t>0</a:t>
            </a:r>
            <a:r>
              <a:rPr lang="zh-TW" dirty="0"/>
              <a:t>1</a:t>
            </a:r>
            <a:r>
              <a:rPr lang="en-US" altLang="zh-TW" dirty="0"/>
              <a:t>/10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開始日期：</a:t>
            </a:r>
            <a:r>
              <a:rPr lang="zh-TW" dirty="0"/>
              <a:t>202</a:t>
            </a:r>
            <a:r>
              <a:rPr lang="en-US" altLang="zh-TW" dirty="0"/>
              <a:t>4</a:t>
            </a:r>
            <a:r>
              <a:rPr lang="zh-TW" dirty="0"/>
              <a:t>/</a:t>
            </a:r>
            <a:r>
              <a:rPr lang="en-US" altLang="zh-TW" dirty="0"/>
              <a:t>01</a:t>
            </a:r>
            <a:r>
              <a:rPr lang="zh-TW" dirty="0"/>
              <a:t>/</a:t>
            </a:r>
            <a:r>
              <a:rPr lang="en-US" altLang="zh-TW" dirty="0"/>
              <a:t>02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結束日期：</a:t>
            </a:r>
            <a:r>
              <a:rPr lang="zh-TW" dirty="0"/>
              <a:t>202</a:t>
            </a:r>
            <a:r>
              <a:rPr lang="en-US" altLang="zh-TW" dirty="0"/>
              <a:t>4</a:t>
            </a:r>
            <a:r>
              <a:rPr lang="zh-TW" dirty="0"/>
              <a:t>/</a:t>
            </a:r>
            <a:r>
              <a:rPr lang="en-US" altLang="zh-TW" dirty="0"/>
              <a:t>0</a:t>
            </a:r>
            <a:r>
              <a:rPr lang="zh-TW" dirty="0"/>
              <a:t>1</a:t>
            </a:r>
            <a:r>
              <a:rPr lang="en-US" altLang="zh-TW" dirty="0"/>
              <a:t>/10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3600" b="1" dirty="0">
                <a:latin typeface="DFKai-SB"/>
                <a:ea typeface="DFKai-SB"/>
                <a:cs typeface="DFKai-SB"/>
                <a:sym typeface="DFKai-SB"/>
              </a:rPr>
              <a:t>需求列表</a:t>
            </a:r>
            <a:endParaRPr sz="3600" b="1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26698" y="1204074"/>
            <a:ext cx="5496464" cy="49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zh-TW" altLang="en-US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功能</a:t>
            </a:r>
            <a:r>
              <a:rPr lang="zh-TW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lang="en-US" altLang="zh-TW" sz="20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zh-TW" altLang="en-US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     兩個板子透過</a:t>
            </a:r>
            <a:r>
              <a:rPr lang="en-US" altLang="zh-TW" sz="2000" dirty="0" err="1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txrx</a:t>
            </a:r>
            <a:r>
              <a:rPr lang="zh-TW" altLang="en-US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傳輸資料，對打乒乓球。</a:t>
            </a:r>
            <a:endParaRPr lang="en-US" altLang="zh-TW" sz="20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zh-TW" altLang="en-US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環境</a:t>
            </a:r>
            <a:r>
              <a:rPr lang="en-US" altLang="zh-TW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zh-TW" altLang="en-US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     </a:t>
            </a:r>
            <a:r>
              <a:rPr lang="en-US" altLang="zh-TW" sz="2000" dirty="0" err="1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Vivado</a:t>
            </a:r>
            <a:r>
              <a:rPr lang="en-US" altLang="zh-TW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 2018.3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zh-TW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     EGO-XZ7(xc7z020_1)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zh-TW" altLang="en-US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驗收</a:t>
            </a:r>
            <a:r>
              <a:rPr lang="en-US" altLang="zh-TW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zh-TW" altLang="en-US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     驗功能</a:t>
            </a:r>
            <a:r>
              <a:rPr lang="en-US" altLang="zh-TW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zh-TW" altLang="en-US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     </a:t>
            </a:r>
            <a:r>
              <a:rPr lang="en-US" altLang="zh-TW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1.rxtx</a:t>
            </a:r>
            <a:r>
              <a:rPr lang="zh-TW" altLang="en-US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是否正常傳輸，實現對打功能。</a:t>
            </a:r>
            <a:endParaRPr lang="en-US" altLang="zh-TW" sz="20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zh-TW" altLang="en-US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     </a:t>
            </a:r>
            <a:r>
              <a:rPr lang="en-US" altLang="zh-TW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2.</a:t>
            </a:r>
            <a:r>
              <a:rPr lang="zh-TW" altLang="en-US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漏接或太早按時，</a:t>
            </a:r>
            <a:r>
              <a:rPr lang="en-US" altLang="zh-TW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LED_4~LED_7</a:t>
            </a:r>
            <a:r>
              <a:rPr lang="zh-TW" altLang="en-US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亮起。</a:t>
            </a:r>
            <a:endParaRPr lang="en-US" altLang="zh-TW" sz="20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zh-TW" altLang="en-US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     </a:t>
            </a:r>
            <a:r>
              <a:rPr lang="en-US" altLang="zh-TW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3.</a:t>
            </a:r>
            <a:r>
              <a:rPr lang="zh-TW" altLang="en-US" sz="2000" i="0" u="none" strike="noStrike" cap="none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輸家發球。</a:t>
            </a:r>
            <a:endParaRPr lang="en-US" altLang="zh-TW" sz="20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20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系統分析 – 系統流程圖</a:t>
            </a:r>
            <a:endParaRPr sz="4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BE78356-F990-2155-F6A4-635567956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50" y="1170161"/>
            <a:ext cx="6790100" cy="5092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sz="4000" b="1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專案架構圖</a:t>
            </a:r>
            <a:endParaRPr sz="4000" b="1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3D118D-B5FE-9B3F-1486-4694D561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35" y="1166127"/>
            <a:ext cx="9345329" cy="5087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altLang="en-US" sz="40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程式說明</a:t>
            </a:r>
            <a:endParaRPr sz="4000" b="1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CE315BF-820E-3180-256F-836A815B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4" y="1190013"/>
            <a:ext cx="4872433" cy="50598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D10E9F-46E7-D4B4-7BCE-7EA60E696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45" y="1190013"/>
            <a:ext cx="5144218" cy="19433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4ACC0E-137D-65EC-2FFF-B23528E00DDC}"/>
              </a:ext>
            </a:extLst>
          </p:cNvPr>
          <p:cNvSpPr/>
          <p:nvPr/>
        </p:nvSpPr>
        <p:spPr>
          <a:xfrm>
            <a:off x="894624" y="1258431"/>
            <a:ext cx="4102889" cy="4991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85F2E5E-A0C2-1F64-D262-E241721AECE1}"/>
              </a:ext>
            </a:extLst>
          </p:cNvPr>
          <p:cNvSpPr txBox="1"/>
          <p:nvPr/>
        </p:nvSpPr>
        <p:spPr>
          <a:xfrm>
            <a:off x="3125855" y="152098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加入涵式庫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277C0F-6FB8-1E5D-0CCE-A0F654952ECF}"/>
              </a:ext>
            </a:extLst>
          </p:cNvPr>
          <p:cNvSpPr txBox="1"/>
          <p:nvPr/>
        </p:nvSpPr>
        <p:spPr>
          <a:xfrm>
            <a:off x="2480649" y="564968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加入外部輸入輸出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F151F6-051F-748C-A4AE-ACEF205C7074}"/>
              </a:ext>
            </a:extLst>
          </p:cNvPr>
          <p:cNvSpPr/>
          <p:nvPr/>
        </p:nvSpPr>
        <p:spPr>
          <a:xfrm>
            <a:off x="6424945" y="1190014"/>
            <a:ext cx="4203823" cy="2534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A4E343-2846-6990-8B0F-734E01F36257}"/>
              </a:ext>
            </a:extLst>
          </p:cNvPr>
          <p:cNvSpPr txBox="1"/>
          <p:nvPr/>
        </p:nvSpPr>
        <p:spPr>
          <a:xfrm>
            <a:off x="7922683" y="283816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宣告內部訊號</a:t>
            </a:r>
          </a:p>
        </p:txBody>
      </p:sp>
    </p:spTree>
    <p:extLst>
      <p:ext uri="{BB962C8B-B14F-4D97-AF65-F5344CB8AC3E}">
        <p14:creationId xmlns:p14="http://schemas.microsoft.com/office/powerpoint/2010/main" val="80229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altLang="en-US" sz="40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程式說明</a:t>
            </a:r>
            <a:endParaRPr sz="4000" b="1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D74A83B-22DA-AAA1-730A-DFEDBFBA8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232236"/>
            <a:ext cx="5410954" cy="50026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8031A5E-3168-681D-F401-3FCABE394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155" y="1232236"/>
            <a:ext cx="5410953" cy="412490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2386F2-D7A8-3076-5F2B-C636BF4445E8}"/>
              </a:ext>
            </a:extLst>
          </p:cNvPr>
          <p:cNvSpPr txBox="1"/>
          <p:nvPr/>
        </p:nvSpPr>
        <p:spPr>
          <a:xfrm>
            <a:off x="1539089" y="1209195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將暫存器值輸出到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95DB01-5E62-E7B7-010C-32EED77BA84A}"/>
              </a:ext>
            </a:extLst>
          </p:cNvPr>
          <p:cNvSpPr txBox="1"/>
          <p:nvPr/>
        </p:nvSpPr>
        <p:spPr>
          <a:xfrm>
            <a:off x="4631849" y="230882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轉態的條件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5B4BB96-4814-2587-3D6A-3CF1EE210C21}"/>
              </a:ext>
            </a:extLst>
          </p:cNvPr>
          <p:cNvCxnSpPr>
            <a:cxnSpLocks/>
          </p:cNvCxnSpPr>
          <p:nvPr/>
        </p:nvCxnSpPr>
        <p:spPr>
          <a:xfrm flipV="1">
            <a:off x="838200" y="1209195"/>
            <a:ext cx="0" cy="50257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5ABBB77-4C0C-A797-D7F5-25A4C4AA6466}"/>
              </a:ext>
            </a:extLst>
          </p:cNvPr>
          <p:cNvCxnSpPr>
            <a:cxnSpLocks/>
          </p:cNvCxnSpPr>
          <p:nvPr/>
        </p:nvCxnSpPr>
        <p:spPr>
          <a:xfrm flipH="1">
            <a:off x="838200" y="1209195"/>
            <a:ext cx="100964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C35F47D-BB85-5E6B-16BA-A4F227A3DA04}"/>
              </a:ext>
            </a:extLst>
          </p:cNvPr>
          <p:cNvCxnSpPr>
            <a:cxnSpLocks/>
          </p:cNvCxnSpPr>
          <p:nvPr/>
        </p:nvCxnSpPr>
        <p:spPr>
          <a:xfrm flipH="1">
            <a:off x="838200" y="6234896"/>
            <a:ext cx="53362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246F861-72BE-AC8C-2D75-CBB663A6A76C}"/>
              </a:ext>
            </a:extLst>
          </p:cNvPr>
          <p:cNvCxnSpPr>
            <a:cxnSpLocks/>
          </p:cNvCxnSpPr>
          <p:nvPr/>
        </p:nvCxnSpPr>
        <p:spPr>
          <a:xfrm flipV="1">
            <a:off x="6174463" y="3294686"/>
            <a:ext cx="0" cy="2963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9CCB7942-BED1-46B7-9A30-1373741AE0A7}"/>
              </a:ext>
            </a:extLst>
          </p:cNvPr>
          <p:cNvCxnSpPr>
            <a:cxnSpLocks/>
          </p:cNvCxnSpPr>
          <p:nvPr/>
        </p:nvCxnSpPr>
        <p:spPr>
          <a:xfrm>
            <a:off x="6174463" y="3294686"/>
            <a:ext cx="47601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8331AB1-5159-3CCF-8E2E-67CA28ED6626}"/>
              </a:ext>
            </a:extLst>
          </p:cNvPr>
          <p:cNvCxnSpPr>
            <a:cxnSpLocks/>
          </p:cNvCxnSpPr>
          <p:nvPr/>
        </p:nvCxnSpPr>
        <p:spPr>
          <a:xfrm flipV="1">
            <a:off x="10934661" y="1232236"/>
            <a:ext cx="0" cy="2062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D47B2DB-C525-363B-2D6C-6E14E97DC9EE}"/>
              </a:ext>
            </a:extLst>
          </p:cNvPr>
          <p:cNvSpPr/>
          <p:nvPr/>
        </p:nvSpPr>
        <p:spPr>
          <a:xfrm>
            <a:off x="6249154" y="3441797"/>
            <a:ext cx="3781607" cy="2183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30F06B5-AB16-C05C-B1FE-FA1DC2BC4914}"/>
              </a:ext>
            </a:extLst>
          </p:cNvPr>
          <p:cNvSpPr txBox="1"/>
          <p:nvPr/>
        </p:nvSpPr>
        <p:spPr>
          <a:xfrm>
            <a:off x="7024810" y="495217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txrx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輸出到另外一個板子</a:t>
            </a:r>
          </a:p>
        </p:txBody>
      </p:sp>
    </p:spTree>
    <p:extLst>
      <p:ext uri="{BB962C8B-B14F-4D97-AF65-F5344CB8AC3E}">
        <p14:creationId xmlns:p14="http://schemas.microsoft.com/office/powerpoint/2010/main" val="106815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altLang="en-US" sz="40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程式說明</a:t>
            </a:r>
            <a:endParaRPr sz="4000" b="1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6EB913-D67C-243E-ABE5-FD73A63C5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00" y="1198831"/>
            <a:ext cx="3890200" cy="56591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0BBC226-0FA5-D92C-F920-5F6316271874}"/>
              </a:ext>
            </a:extLst>
          </p:cNvPr>
          <p:cNvSpPr/>
          <p:nvPr/>
        </p:nvSpPr>
        <p:spPr>
          <a:xfrm>
            <a:off x="4150900" y="1198830"/>
            <a:ext cx="4730550" cy="5659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8CF1CA-BB2B-4591-2847-500F7C34C44D}"/>
              </a:ext>
            </a:extLst>
          </p:cNvPr>
          <p:cNvSpPr txBox="1"/>
          <p:nvPr/>
        </p:nvSpPr>
        <p:spPr>
          <a:xfrm>
            <a:off x="7405735" y="470780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的位移</a:t>
            </a:r>
          </a:p>
        </p:txBody>
      </p:sp>
    </p:spTree>
    <p:extLst>
      <p:ext uri="{BB962C8B-B14F-4D97-AF65-F5344CB8AC3E}">
        <p14:creationId xmlns:p14="http://schemas.microsoft.com/office/powerpoint/2010/main" val="171848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altLang="en-US" sz="40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程式說明</a:t>
            </a:r>
            <a:endParaRPr sz="4000" b="1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9E19AC-8CFA-0718-1A68-56572AC12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0" y="1264667"/>
            <a:ext cx="4782217" cy="45821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335CFA1-5477-E98D-C5E2-29858C1B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42" y="1264667"/>
            <a:ext cx="4963218" cy="34580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DE7D3A-6E68-E966-E50B-93F66D1EA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940" y="1264667"/>
            <a:ext cx="3496163" cy="43725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4EE99D3-1D61-2062-02CA-7BE2C35B2B41}"/>
              </a:ext>
            </a:extLst>
          </p:cNvPr>
          <p:cNvSpPr/>
          <p:nvPr/>
        </p:nvSpPr>
        <p:spPr>
          <a:xfrm>
            <a:off x="421741" y="1264667"/>
            <a:ext cx="3235860" cy="4991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58014D-F6C9-A75B-F23F-D1796387522D}"/>
              </a:ext>
            </a:extLst>
          </p:cNvPr>
          <p:cNvSpPr/>
          <p:nvPr/>
        </p:nvSpPr>
        <p:spPr>
          <a:xfrm>
            <a:off x="3802723" y="1234324"/>
            <a:ext cx="4731677" cy="348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8DCE51-2544-70B2-54DA-6CD58F1FAB6D}"/>
              </a:ext>
            </a:extLst>
          </p:cNvPr>
          <p:cNvSpPr/>
          <p:nvPr/>
        </p:nvSpPr>
        <p:spPr>
          <a:xfrm>
            <a:off x="8679522" y="1220748"/>
            <a:ext cx="3090737" cy="4626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5822E3-4274-51FD-C260-7D63488C587E}"/>
              </a:ext>
            </a:extLst>
          </p:cNvPr>
          <p:cNvSpPr txBox="1"/>
          <p:nvPr/>
        </p:nvSpPr>
        <p:spPr>
          <a:xfrm>
            <a:off x="10109799" y="52367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七段顯示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9F96E7-FC67-F60F-3CA6-643F67976957}"/>
              </a:ext>
            </a:extLst>
          </p:cNvPr>
          <p:cNvSpPr txBox="1"/>
          <p:nvPr/>
        </p:nvSpPr>
        <p:spPr>
          <a:xfrm>
            <a:off x="6689770" y="39406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除頻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66E463E-46D8-F0A3-0880-3B5753636F68}"/>
              </a:ext>
            </a:extLst>
          </p:cNvPr>
          <p:cNvSpPr txBox="1"/>
          <p:nvPr/>
        </p:nvSpPr>
        <p:spPr>
          <a:xfrm>
            <a:off x="2324491" y="53932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分數計算</a:t>
            </a:r>
          </a:p>
        </p:txBody>
      </p:sp>
    </p:spTree>
    <p:extLst>
      <p:ext uri="{BB962C8B-B14F-4D97-AF65-F5344CB8AC3E}">
        <p14:creationId xmlns:p14="http://schemas.microsoft.com/office/powerpoint/2010/main" val="334531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Char char="•"/>
            </a:pP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zh-TW" altLang="en-US" sz="4000" b="1" dirty="0">
                <a:latin typeface="DFKai-SB"/>
                <a:ea typeface="DFKai-SB"/>
                <a:cs typeface="DFKai-SB"/>
                <a:sym typeface="DFKai-SB"/>
              </a:rPr>
              <a:t>影片</a:t>
            </a:r>
            <a:r>
              <a:rPr lang="en-US" altLang="zh-TW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Demo</a:t>
            </a:r>
            <a:endParaRPr sz="4000"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93019D-03BB-98EF-9315-8023461D037E}"/>
              </a:ext>
            </a:extLst>
          </p:cNvPr>
          <p:cNvSpPr txBox="1"/>
          <p:nvPr/>
        </p:nvSpPr>
        <p:spPr>
          <a:xfrm>
            <a:off x="1215204" y="14562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乒乓對打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36766B-2985-4430-6BE1-09BE0EB7DD92}"/>
              </a:ext>
            </a:extLst>
          </p:cNvPr>
          <p:cNvSpPr txBox="1"/>
          <p:nvPr/>
        </p:nvSpPr>
        <p:spPr>
          <a:xfrm>
            <a:off x="1466073" y="221034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影片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Demo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2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169</Words>
  <Application>Microsoft Office PowerPoint</Application>
  <PresentationFormat>寬螢幕</PresentationFormat>
  <Paragraphs>47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DFKai-SB</vt:lpstr>
      <vt:lpstr>DFKai-SB</vt:lpstr>
      <vt:lpstr>Arial</vt:lpstr>
      <vt:lpstr>Times New Roman</vt:lpstr>
      <vt:lpstr>Office 佈景主題</vt:lpstr>
      <vt:lpstr> FPGA期末驗收</vt:lpstr>
      <vt:lpstr>需求列表</vt:lpstr>
      <vt:lpstr>系統分析 – 系統流程圖</vt:lpstr>
      <vt:lpstr>PowerPoint 簡報</vt:lpstr>
      <vt:lpstr>PowerPoint 簡報</vt:lpstr>
      <vt:lpstr>PowerPoint 簡報</vt:lpstr>
      <vt:lpstr>PowerPoint 簡報</vt:lpstr>
      <vt:lpstr>PowerPoint 簡報</vt:lpstr>
      <vt:lpstr>影片Demo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基本練習</dc:title>
  <dc:creator>Ivan</dc:creator>
  <cp:lastModifiedBy>F112112136</cp:lastModifiedBy>
  <cp:revision>53</cp:revision>
  <dcterms:modified xsi:type="dcterms:W3CDTF">2024-01-07T22:15:50Z</dcterms:modified>
</cp:coreProperties>
</file>