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1" r:id="rId3"/>
    <p:sldId id="264" r:id="rId4"/>
    <p:sldId id="295" r:id="rId5"/>
    <p:sldId id="267" r:id="rId6"/>
    <p:sldId id="296" r:id="rId7"/>
    <p:sldId id="297" r:id="rId8"/>
    <p:sldId id="29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首頁" id="{9529B4D5-FDF2-4275-8E61-9C04F2B5C3F5}">
          <p14:sldIdLst>
            <p14:sldId id="256"/>
          </p14:sldIdLst>
        </p14:section>
        <p14:section name="需求列表" id="{EB6A1F45-521F-4E84-984D-350F4C8A100C}">
          <p14:sldIdLst>
            <p14:sldId id="261"/>
          </p14:sldIdLst>
        </p14:section>
        <p14:section name="系統分析" id="{4CBDEEA8-29BD-487E-AA5B-1865BB00DD37}">
          <p14:sldIdLst>
            <p14:sldId id="264"/>
            <p14:sldId id="295"/>
          </p14:sldIdLst>
        </p14:section>
        <p14:section name="API" id="{B3734C23-97B0-4179-9767-DB6E9978CDA2}">
          <p14:sldIdLst>
            <p14:sldId id="267"/>
            <p14:sldId id="296"/>
            <p14:sldId id="297"/>
          </p14:sldIdLst>
        </p14:section>
        <p14:section name="成果展示(2025/01/09)" id="{4970DD48-5379-4D85-863E-BEFFF12D051B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26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15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427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69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aseline="0">
                <a:ea typeface="標楷體" panose="03000509000000000000" pitchFamily="65" charset="-120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91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 baseline="0">
                <a:solidFill>
                  <a:srgbClr val="888888"/>
                </a:solidFill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aseline="0">
                <a:ea typeface="標楷體" panose="03000509000000000000" pitchFamily="65" charset="-120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baseline="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VbS1egjfA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838200" y="1900309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25000"/>
              </a:lnSpc>
              <a:buSzPts val="4000"/>
            </a:pPr>
            <a:r>
              <a:rPr lang="zh-TW" altLang="en-US" sz="4000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嵌入式影像處理</a:t>
            </a:r>
            <a:br>
              <a:rPr lang="zh-TW" sz="40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</a:t>
            </a:r>
            <a:r>
              <a:rPr lang="zh-TW" altLang="en-US" sz="4000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馬路分割</a:t>
            </a:r>
            <a:endParaRPr sz="4000"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  班級  ：電子碩二甲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  學號  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F112112136</a:t>
            </a:r>
          </a:p>
          <a:p>
            <a:pPr marL="0" indent="0" algn="l">
              <a:buSzPts val="2000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目前成員：林宸毅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indent="0" algn="l">
              <a:buSzPts val="2000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指導教授：陳朝烈 教授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報告日期：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01/09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題目：馬路分割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zh-TW" alt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功能：將影像的馬路部分，分割出來，並塗上顏色。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效能：無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介面：無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限制：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3.10.7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scikit-image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0.19.3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驗收：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馬路部分有被正確地塗色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 sz="4000" b="1" dirty="0">
                <a:latin typeface="DFKai-SB"/>
                <a:ea typeface="DFKai-SB"/>
                <a:cs typeface="DFKai-SB"/>
                <a:sym typeface="DFKai-SB"/>
              </a:rPr>
              <a:t>需求列表</a:t>
            </a:r>
            <a:endParaRPr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altLang="zh-TW" sz="4000" b="1" dirty="0">
                <a:latin typeface="DFKai-SB"/>
                <a:ea typeface="DFKai-SB"/>
                <a:cs typeface="DFKai-SB"/>
                <a:sym typeface="DFKai-SB"/>
              </a:rPr>
              <a:t>系統分析 – </a:t>
            </a:r>
            <a:r>
              <a:rPr lang="en-US" altLang="zh-TW" sz="4000" b="1" dirty="0">
                <a:ea typeface="DFKai-SB"/>
                <a:sym typeface="DFKai-SB"/>
              </a:rPr>
              <a:t>Breakdown</a:t>
            </a:r>
            <a:endParaRPr sz="4000" b="1" dirty="0"/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A35E6E0A-0E02-48FC-BFBA-D717E5C6D82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955A626-67FF-4A8B-9E30-B0A07323C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" y="1684160"/>
            <a:ext cx="12186550" cy="3731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000" b="1" dirty="0">
                <a:latin typeface="DFKai-SB"/>
                <a:ea typeface="DFKai-SB"/>
                <a:cs typeface="DFKai-SB"/>
                <a:sym typeface="DFKai-SB"/>
              </a:rPr>
              <a:t>系統分析 – 流程圖</a:t>
            </a:r>
            <a:endParaRPr sz="4000" b="1" dirty="0"/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C88EEDAE-03F6-47A1-BEC7-568AE7C47935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ED8BD0-B8D4-4B17-A9AE-2C7FB6F04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5169"/>
            <a:ext cx="12192000" cy="10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57924"/>
              </p:ext>
            </p:extLst>
          </p:nvPr>
        </p:nvGraphicFramePr>
        <p:xfrm>
          <a:off x="838200" y="3034906"/>
          <a:ext cx="10515600" cy="175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馬路影像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灰階影像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將影像轉換為灰階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1D36C57A-1AFF-4BD6-B9CE-DE0498CA2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88241"/>
              </p:ext>
            </p:extLst>
          </p:nvPr>
        </p:nvGraphicFramePr>
        <p:xfrm>
          <a:off x="838200" y="1205608"/>
          <a:ext cx="10515600" cy="175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HSV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馬路影像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色彩空間轉換後影像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HSV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進行色彩範圍檢測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</a:tbl>
          </a:graphicData>
        </a:graphic>
      </p:graphicFrame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14EEF718-FCB7-4631-A3A4-5D5AB218F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98327"/>
              </p:ext>
            </p:extLst>
          </p:nvPr>
        </p:nvGraphicFramePr>
        <p:xfrm>
          <a:off x="838200" y="4864204"/>
          <a:ext cx="10515600" cy="175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灰階影像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(uint8)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kernel: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輸入影像卷積核的大小（設為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3x3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算法進行邊緣檢測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50672"/>
              </p:ext>
            </p:extLst>
          </p:nvPr>
        </p:nvGraphicFramePr>
        <p:xfrm>
          <a:off x="838200" y="1195946"/>
          <a:ext cx="10515600" cy="192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3x3 LBP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Sobel_image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特徵值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(uint8)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radius = 1  (LBP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半徑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n_points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8 * radius  (LBP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的取樣點數量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特徵提取，生成一個由二進位編碼組成的圖像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</a:tbl>
          </a:graphicData>
        </a:graphic>
      </p:graphicFrame>
      <p:graphicFrame>
        <p:nvGraphicFramePr>
          <p:cNvPr id="50" name="表格 2">
            <a:extLst>
              <a:ext uri="{FF2B5EF4-FFF2-40B4-BE49-F238E27FC236}">
                <a16:creationId xmlns:a16="http://schemas.microsoft.com/office/drawing/2014/main" id="{431EC9A0-674E-4D1E-A257-FDE5EEB1D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72477"/>
              </p:ext>
            </p:extLst>
          </p:nvPr>
        </p:nvGraphicFramePr>
        <p:xfrm>
          <a:off x="838200" y="3960105"/>
          <a:ext cx="10515600" cy="192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histogram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特徵值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(uint8)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hist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直方圖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(float32)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特徵的直方圖。</a:t>
                      </a:r>
                    </a:p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27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29608"/>
              </p:ext>
            </p:extLst>
          </p:nvPr>
        </p:nvGraphicFramePr>
        <p:xfrm>
          <a:off x="838200" y="1195544"/>
          <a:ext cx="10515600" cy="175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norm distance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相似區塊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road_template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3  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假設目標區域的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值為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特徵直方圖的區塊網格，再根據指定的目標特徵與閾值，找到具有相似特徵的相鄰區塊。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</a:tbl>
          </a:graphicData>
        </a:graphic>
      </p:graphicFrame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43C8FD72-3ADE-45AC-B12E-18A4D3522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97902"/>
              </p:ext>
            </p:extLst>
          </p:nvPr>
        </p:nvGraphicFramePr>
        <p:xfrm>
          <a:off x="838200" y="3429000"/>
          <a:ext cx="10515600" cy="175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Lobeling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相似區塊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上色區塊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對相似區塊進行上色。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32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zh-TW" altLang="en-US" sz="4000" b="1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成果展示 </a:t>
            </a:r>
            <a:r>
              <a:rPr lang="en-US" altLang="zh-TW" sz="4000" b="1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  <a:hlinkClick r:id="rId3"/>
              </a:rPr>
              <a:t>Demo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C0A8CC6-5255-4D15-AC15-E68CB5FA9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453" y="1199829"/>
            <a:ext cx="9863093" cy="50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0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111069</TotalTime>
  <Words>392</Words>
  <Application>Microsoft Office PowerPoint</Application>
  <PresentationFormat>寬螢幕</PresentationFormat>
  <Paragraphs>91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DFKai-SB</vt:lpstr>
      <vt:lpstr>Arial</vt:lpstr>
      <vt:lpstr>Times New Roman</vt:lpstr>
      <vt:lpstr>Office 佈景主題</vt:lpstr>
      <vt:lpstr>嵌入式影像處理  馬路分割</vt:lpstr>
      <vt:lpstr>需求列表</vt:lpstr>
      <vt:lpstr>系統分析 – Breakdown</vt:lpstr>
      <vt:lpstr>系統分析 – 流程圖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基本練習</dc:title>
  <dc:creator>Ivan</dc:creator>
  <cp:lastModifiedBy>F112112136</cp:lastModifiedBy>
  <cp:revision>782</cp:revision>
  <dcterms:modified xsi:type="dcterms:W3CDTF">2025-01-08T20:47:47Z</dcterms:modified>
</cp:coreProperties>
</file>