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4" r:id="rId6"/>
    <p:sldId id="295" r:id="rId7"/>
    <p:sldId id="265" r:id="rId8"/>
    <p:sldId id="267" r:id="rId9"/>
    <p:sldId id="296" r:id="rId10"/>
    <p:sldId id="297" r:id="rId11"/>
    <p:sldId id="270" r:id="rId12"/>
    <p:sldId id="271" r:id="rId13"/>
    <p:sldId id="27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控管紀錄(Git)" id="{CF3D9822-A4B9-4666-8B6B-EAF5F9AE6E9A}">
          <p14:sldIdLst>
            <p14:sldId id="259"/>
          </p14:sldIdLst>
        </p14:section>
        <p14:section name="進度統整" id="{C0C2370B-3C61-454D-9628-052A9CE3839A}">
          <p14:sldIdLst>
            <p14:sldId id="260"/>
          </p14:sldIdLst>
        </p14:section>
        <p14:section name="需求列表" id="{EB6A1F45-521F-4E84-984D-350F4C8A100C}">
          <p14:sldIdLst>
            <p14:sldId id="261"/>
          </p14:sldIdLst>
        </p14:section>
        <p14:section name="系統分析" id="{4CBDEEA8-29BD-487E-AA5B-1865BB00DD37}">
          <p14:sldIdLst>
            <p14:sldId id="264"/>
            <p14:sldId id="295"/>
            <p14:sldId id="265"/>
          </p14:sldIdLst>
        </p14:section>
        <p14:section name="API" id="{B3734C23-97B0-4179-9767-DB6E9978CDA2}">
          <p14:sldIdLst>
            <p14:sldId id="267"/>
            <p14:sldId id="296"/>
            <p14:sldId id="297"/>
          </p14:sldIdLst>
        </p14:section>
        <p14:section name="問題紀錄" id="{55AD6E08-AD39-43BF-8547-58AD7C8F64EB}">
          <p14:sldIdLst>
            <p14:sldId id="270"/>
            <p14:sldId id="271"/>
          </p14:sldIdLst>
        </p14:section>
        <p14:section name="參考資料" id="{27119C38-4F22-4EDC-8E47-011C563D26C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2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6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5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aseline="0"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9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aseline="0">
                <a:solidFill>
                  <a:srgbClr val="888888"/>
                </a:solidFill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aseline="0"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p6tp6u4/Image-proces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900309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5000"/>
              </a:lnSpc>
              <a:buSzPts val="4000"/>
            </a:pP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嵌入式影像處理</a:t>
            </a:r>
            <a:br>
              <a:rPr 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馬路分割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班級  ：電子碩二甲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學號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F112112136</a:t>
            </a: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目前成員：林宸毅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指導教授：陳朝烈 教授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報告日期：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87188"/>
              </p:ext>
            </p:extLst>
          </p:nvPr>
        </p:nvGraphicFramePr>
        <p:xfrm>
          <a:off x="838200" y="132293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Distance measure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27467"/>
              </p:ext>
            </p:extLst>
          </p:nvPr>
        </p:nvGraphicFramePr>
        <p:xfrm>
          <a:off x="838200" y="3666113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Lobeling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(.jpg)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2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問題記錄</a:t>
            </a:r>
            <a:r>
              <a:rPr lang="zh-TW" b="1" dirty="0"/>
              <a:t> (</a:t>
            </a:r>
            <a:r>
              <a:rPr lang="zh-TW" b="1" dirty="0">
                <a:solidFill>
                  <a:srgbClr val="FF0000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軟體問題</a:t>
            </a:r>
            <a:r>
              <a:rPr lang="zh-TW" b="1" dirty="0"/>
              <a:t>)</a:t>
            </a:r>
            <a:endParaRPr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58A7D45F-CE4B-4F76-92A6-8A56D25BDE2B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問題記錄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(</a:t>
            </a:r>
            <a:r>
              <a:rPr lang="zh-TW" b="1">
                <a:solidFill>
                  <a:srgbClr val="FF0000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系統環境問題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D7AB84A-5BF4-45B7-9586-D1D91A881BEF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838200" y="1204421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4000" marR="0" lvl="0" indent="-4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39900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控管記錄</a:t>
            </a:r>
            <a:r>
              <a:rPr lang="zh-TW" b="1" dirty="0"/>
              <a:t> - Git</a:t>
            </a:r>
            <a:endParaRPr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FB61A5-A88B-4F92-8968-2CCE5B9791C2}"/>
              </a:ext>
            </a:extLst>
          </p:cNvPr>
          <p:cNvSpPr txBox="1"/>
          <p:nvPr/>
        </p:nvSpPr>
        <p:spPr>
          <a:xfrm>
            <a:off x="838200" y="1198486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https://github.com/xup6tp6u4/Image-processing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Google Shape;121;p18">
            <a:extLst>
              <a:ext uri="{FF2B5EF4-FFF2-40B4-BE49-F238E27FC236}">
                <a16:creationId xmlns:a16="http://schemas.microsoft.com/office/drawing/2014/main" id="{10CCA739-0BA7-43E7-97A0-06A8FC9AC75C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進度統整</a:t>
            </a:r>
            <a:endParaRPr b="1" dirty="0"/>
          </a:p>
        </p:txBody>
      </p:sp>
      <p:sp>
        <p:nvSpPr>
          <p:cNvPr id="7" name="Google Shape;121;p18">
            <a:extLst>
              <a:ext uri="{FF2B5EF4-FFF2-40B4-BE49-F238E27FC236}">
                <a16:creationId xmlns:a16="http://schemas.microsoft.com/office/drawing/2014/main" id="{2C5779D6-F91E-40F4-BC9C-4CC239B45BB9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流程架構圖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題目：馬路分割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zh-TW" alt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功能：將影像的馬路部分，分割出來，並塗上顏色。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3.10.7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scikit-image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0.19.3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驗收：需求之功能。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zh-TW" sz="4000" b="1" dirty="0">
                <a:latin typeface="DFKai-SB"/>
                <a:ea typeface="DFKai-SB"/>
                <a:cs typeface="DFKai-SB"/>
                <a:sym typeface="DFKai-SB"/>
              </a:rPr>
              <a:t>系統分析 – </a:t>
            </a:r>
            <a:r>
              <a:rPr lang="en-US" altLang="zh-TW" sz="4000" b="1" dirty="0">
                <a:ea typeface="DFKai-SB"/>
                <a:sym typeface="DFKai-SB"/>
              </a:rPr>
              <a:t>Breakdown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35E6E0A-0E02-48FC-BFBA-D717E5C6D82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39BB56-935B-491F-ADD4-D8EEC06A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" t="15750" r="259" b="10793"/>
          <a:stretch/>
        </p:blipFill>
        <p:spPr>
          <a:xfrm>
            <a:off x="1331650" y="1195544"/>
            <a:ext cx="9046345" cy="5037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流程圖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C88EEDAE-03F6-47A1-BEC7-568AE7C47935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CB1E5B-8849-4C5D-8699-F7274B169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9" t="27093" r="648" b="17029"/>
          <a:stretch/>
        </p:blipFill>
        <p:spPr>
          <a:xfrm>
            <a:off x="838200" y="1344531"/>
            <a:ext cx="10464183" cy="47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時序圖</a:t>
            </a:r>
            <a:r>
              <a:rPr lang="en-US" altLang="zh-TW" sz="4000" b="1" dirty="0">
                <a:latin typeface="DFKai-SB"/>
                <a:ea typeface="DFKai-SB"/>
                <a:cs typeface="DFKai-SB"/>
                <a:sym typeface="DFKai-SB"/>
              </a:rPr>
              <a:t>MSC</a:t>
            </a:r>
            <a:endParaRPr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227258FB-70FD-4BC3-8DDD-CFE0BE1B658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08378"/>
              </p:ext>
            </p:extLst>
          </p:nvPr>
        </p:nvGraphicFramePr>
        <p:xfrm>
          <a:off x="838200" y="132293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(.jpg)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(.jpg)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46973"/>
              </p:ext>
            </p:extLst>
          </p:nvPr>
        </p:nvGraphicFramePr>
        <p:xfrm>
          <a:off x="838200" y="3666113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(.jpg)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5347"/>
              </p:ext>
            </p:extLst>
          </p:nvPr>
        </p:nvGraphicFramePr>
        <p:xfrm>
          <a:off x="838200" y="132293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84778"/>
              </p:ext>
            </p:extLst>
          </p:nvPr>
        </p:nvGraphicFramePr>
        <p:xfrm>
          <a:off x="838200" y="3666113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110473</TotalTime>
  <Words>234</Words>
  <Application>Microsoft Office PowerPoint</Application>
  <PresentationFormat>寬螢幕</PresentationFormat>
  <Paragraphs>75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DFKai-SB</vt:lpstr>
      <vt:lpstr>Arial</vt:lpstr>
      <vt:lpstr>Times New Roman</vt:lpstr>
      <vt:lpstr>Office 佈景主題</vt:lpstr>
      <vt:lpstr>嵌入式影像處理  馬路分割</vt:lpstr>
      <vt:lpstr>控管記錄 - Git</vt:lpstr>
      <vt:lpstr>進度統整</vt:lpstr>
      <vt:lpstr>需求列表</vt:lpstr>
      <vt:lpstr>系統分析 – Breakdown</vt:lpstr>
      <vt:lpstr>系統分析 – 流程圖</vt:lpstr>
      <vt:lpstr>系統分析 – 時序圖MSC</vt:lpstr>
      <vt:lpstr>PowerPoint 簡報</vt:lpstr>
      <vt:lpstr>PowerPoint 簡報</vt:lpstr>
      <vt:lpstr>PowerPoint 簡報</vt:lpstr>
      <vt:lpstr>問題記錄 (軟體問題)</vt:lpstr>
      <vt:lpstr>問題記錄 (系統環境問題)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F112112136</cp:lastModifiedBy>
  <cp:revision>747</cp:revision>
  <dcterms:modified xsi:type="dcterms:W3CDTF">2024-11-06T10:02:48Z</dcterms:modified>
</cp:coreProperties>
</file>