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61" r:id="rId3"/>
    <p:sldId id="264" r:id="rId4"/>
    <p:sldId id="295" r:id="rId5"/>
    <p:sldId id="267" r:id="rId6"/>
    <p:sldId id="296" r:id="rId7"/>
    <p:sldId id="297" r:id="rId8"/>
    <p:sldId id="299" r:id="rId9"/>
    <p:sldId id="273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首頁" id="{9529B4D5-FDF2-4275-8E61-9C04F2B5C3F5}">
          <p14:sldIdLst>
            <p14:sldId id="256"/>
          </p14:sldIdLst>
        </p14:section>
        <p14:section name="需求列表" id="{EB6A1F45-521F-4E84-984D-350F4C8A100C}">
          <p14:sldIdLst>
            <p14:sldId id="261"/>
          </p14:sldIdLst>
        </p14:section>
        <p14:section name="系統分析" id="{4CBDEEA8-29BD-487E-AA5B-1865BB00DD37}">
          <p14:sldIdLst>
            <p14:sldId id="264"/>
            <p14:sldId id="295"/>
          </p14:sldIdLst>
        </p14:section>
        <p14:section name="API" id="{B3734C23-97B0-4179-9767-DB6E9978CDA2}">
          <p14:sldIdLst>
            <p14:sldId id="267"/>
            <p14:sldId id="296"/>
            <p14:sldId id="297"/>
          </p14:sldIdLst>
        </p14:section>
        <p14:section name="成果展示(2024/11/21)" id="{4970DD48-5379-4D85-863E-BEFFF12D051B}">
          <p14:sldIdLst>
            <p14:sldId id="299"/>
          </p14:sldIdLst>
        </p14:section>
        <p14:section name="參考資料" id="{27119C38-4F22-4EDC-8E47-011C563D26CA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63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0269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315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042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0697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aseline="0">
                <a:ea typeface="標楷體" panose="03000509000000000000" pitchFamily="65" charset="-12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910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213658"/>
            <a:ext cx="10515600" cy="496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1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600"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aseline="0">
                <a:solidFill>
                  <a:srgbClr val="888888"/>
                </a:solidFill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aseline="0">
                <a:ea typeface="標楷體" panose="03000509000000000000" pitchFamily="65" charset="-12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baseline="0">
                <a:ea typeface="標楷體" panose="03000509000000000000" pitchFamily="65" charset="-120"/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aseline="0">
                <a:ea typeface="標楷體" panose="03000509000000000000" pitchFamily="65" charset="-12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aseline="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aseline="0">
                <a:ea typeface="標楷體" panose="03000509000000000000" pitchFamily="65" charset="-12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aseline="0">
                <a:ea typeface="標楷體" panose="03000509000000000000" pitchFamily="65" charset="-12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zh-TW" altLang="en-US"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baseline="0">
                <a:ea typeface="標楷體" panose="03000509000000000000" pitchFamily="65" charset="-120"/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 lang="zh-TW" altLang="en-US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 baseline="0">
                <a:solidFill>
                  <a:srgbClr val="888888"/>
                </a:solidFill>
                <a:latin typeface="Times New Roman"/>
                <a:ea typeface="標楷體" panose="03000509000000000000" pitchFamily="65" charset="-120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000000"/>
          </a:solidFill>
          <a:latin typeface="Arial"/>
          <a:ea typeface="標楷體" panose="03000509000000000000" pitchFamily="65" charset="-12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838200" y="1900309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25000"/>
              </a:lnSpc>
              <a:buSzPts val="4000"/>
            </a:pP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嵌入式影像處理</a:t>
            </a:r>
            <a:br>
              <a:rPr 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</a:br>
            <a:r>
              <a:rPr lang="en-US" altLang="zh-TW" sz="4000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 </a:t>
            </a:r>
            <a:r>
              <a:rPr lang="zh-TW" altLang="en-US" sz="4000" b="1" dirty="0"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馬路分割</a:t>
            </a:r>
            <a:endParaRPr sz="4000" b="1" dirty="0"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班級  ：電子碩二甲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  學號  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F112112136</a:t>
            </a: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目前成員：林宸毅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indent="0" algn="l">
              <a:buSzPts val="2000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指導教授：陳朝烈 教授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  <a:sym typeface="DFKai-SB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DFKai-SB"/>
              </a:rPr>
              <a:t>報告日期：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11/21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題目：馬路分割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zh-TW" alt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功能：將影像的馬路部分，分割出來，並塗上顏色。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效能：無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介面：無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限制：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python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3.10.7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  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scikit-image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版本：</a:t>
            </a:r>
            <a:r>
              <a:rPr lang="en-US" altLang="zh-TW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0.19.3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en-US" altLang="zh-TW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驗收：需求之功能。</a:t>
            </a:r>
            <a:b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需求列表</a:t>
            </a:r>
            <a:endParaRPr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altLang="zh-TW" sz="4000" b="1" dirty="0">
                <a:latin typeface="DFKai-SB"/>
                <a:ea typeface="DFKai-SB"/>
                <a:cs typeface="DFKai-SB"/>
                <a:sym typeface="DFKai-SB"/>
              </a:rPr>
              <a:t>系統分析 – </a:t>
            </a:r>
            <a:r>
              <a:rPr lang="en-US" altLang="zh-TW" sz="4000" b="1" dirty="0">
                <a:ea typeface="DFKai-SB"/>
                <a:sym typeface="DFKai-SB"/>
              </a:rPr>
              <a:t>Breakdown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A35E6E0A-0E02-48FC-BFBA-D717E5C6D82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12BF28-8346-43E2-AB82-A9889EEDC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01" y="1658799"/>
            <a:ext cx="10779399" cy="41112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sz="4000" b="1" dirty="0">
                <a:latin typeface="DFKai-SB"/>
                <a:ea typeface="DFKai-SB"/>
                <a:cs typeface="DFKai-SB"/>
                <a:sym typeface="DFKai-SB"/>
              </a:rPr>
              <a:t>系統分析 – 流程圖</a:t>
            </a:r>
            <a:endParaRPr sz="4000" b="1" dirty="0"/>
          </a:p>
        </p:txBody>
      </p:sp>
      <p:sp>
        <p:nvSpPr>
          <p:cNvPr id="3" name="Google Shape;121;p18">
            <a:extLst>
              <a:ext uri="{FF2B5EF4-FFF2-40B4-BE49-F238E27FC236}">
                <a16:creationId xmlns:a16="http://schemas.microsoft.com/office/drawing/2014/main" id="{C88EEDAE-03F6-47A1-BEC7-568AE7C47935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61D084-4BB3-4FB7-9BCF-A8A361566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58" y="2623890"/>
            <a:ext cx="11203956" cy="19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8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24987"/>
              </p:ext>
            </p:extLst>
          </p:nvPr>
        </p:nvGraphicFramePr>
        <p:xfrm>
          <a:off x="838200" y="1195544"/>
          <a:ext cx="10515600" cy="2273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馬路影像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將影像轉換為灰階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cv2.imread('D:/input_image.jpg')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gray = cv2.cvtColor(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img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cv2.COLOR_BGR2GRAY)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90747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1D36C57A-1AFF-4BD6-B9CE-DE0498CA2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84081"/>
              </p:ext>
            </p:extLst>
          </p:nvPr>
        </p:nvGraphicFramePr>
        <p:xfrm>
          <a:off x="838200" y="3533385"/>
          <a:ext cx="10515600" cy="269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灰階影像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(uint8)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kernel: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輸入影像卷積核的大小（設為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使用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算法進行邊緣檢測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Method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sobel_x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cv2.Sobel(gray, cv2.CV_64F, 1, 0,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ksize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=3)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sobel_y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cv2.Sobel(gray, cv2.CV_64F, 0, 1,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ksize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=3)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cv2.magnitude(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sobel_x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sobel_y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= cv2.convertScaleAbs(</a:t>
                      </a:r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0907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44896"/>
              </p:ext>
            </p:extLst>
          </p:nvPr>
        </p:nvGraphicFramePr>
        <p:xfrm>
          <a:off x="838200" y="1195946"/>
          <a:ext cx="10515600" cy="192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3x3 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sobel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(jpg, 490x350)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(uint8)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block_size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：單一區塊的邊長，設定為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。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Blocks(uint8)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：影像分割後的所有區塊。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特徵提取，生成一個由二進位編碼組成的圖像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  <p:graphicFrame>
        <p:nvGraphicFramePr>
          <p:cNvPr id="50" name="表格 2">
            <a:extLst>
              <a:ext uri="{FF2B5EF4-FFF2-40B4-BE49-F238E27FC236}">
                <a16:creationId xmlns:a16="http://schemas.microsoft.com/office/drawing/2014/main" id="{431EC9A0-674E-4D1E-A257-FDE5EEB1D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092530"/>
              </p:ext>
            </p:extLst>
          </p:nvPr>
        </p:nvGraphicFramePr>
        <p:xfrm>
          <a:off x="838200" y="3960105"/>
          <a:ext cx="10515600" cy="192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histogram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(uint8)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(float32)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None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計算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特徵的直方圖。</a:t>
                      </a:r>
                    </a:p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927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altLang="zh-TW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API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5BDA175A-E99E-42BB-8DB6-6CA6E8447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274682"/>
              </p:ext>
            </p:extLst>
          </p:nvPr>
        </p:nvGraphicFramePr>
        <p:xfrm>
          <a:off x="838200" y="1195544"/>
          <a:ext cx="10515600" cy="1922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4186">
                  <a:extLst>
                    <a:ext uri="{9D8B030D-6E8A-4147-A177-3AD203B41FA5}">
                      <a16:colId xmlns:a16="http://schemas.microsoft.com/office/drawing/2014/main" val="2144424883"/>
                    </a:ext>
                  </a:extLst>
                </a:gridCol>
                <a:gridCol w="8421414">
                  <a:extLst>
                    <a:ext uri="{9D8B030D-6E8A-4147-A177-3AD203B41FA5}">
                      <a16:colId xmlns:a16="http://schemas.microsoft.com/office/drawing/2014/main" val="3707820108"/>
                    </a:ext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Function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BFS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994351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74029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Output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相似區塊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840004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Parameters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hist(float32)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：每個區塊的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特徵直方圖。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Threshold(float):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設定閾值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56603"/>
                  </a:ext>
                </a:extLst>
              </a:tr>
              <a:tr h="3510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Description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 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LBP 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特徵直方圖的區塊網格，再根據指定的目標特徵與閾值，找到具有相似特徵的相鄰區塊。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7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032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/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altLang="en-US" sz="4000" b="1" dirty="0">
                <a:solidFill>
                  <a:schemeClr val="dk1"/>
                </a:solidFill>
                <a:latin typeface="Times New Roman" panose="02020603050405020304" pitchFamily="18" charset="0"/>
                <a:ea typeface="DFKai-SB"/>
                <a:cs typeface="Times New Roman" panose="02020603050405020304" pitchFamily="18" charset="0"/>
                <a:sym typeface="DFKai-SB"/>
              </a:rPr>
              <a:t>成果展示</a:t>
            </a:r>
            <a:endParaRPr sz="4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DFKai-SB"/>
              <a:cs typeface="Times New Roman" panose="02020603050405020304" pitchFamily="18" charset="0"/>
              <a:sym typeface="DFKai-SB"/>
            </a:endParaRPr>
          </a:p>
        </p:txBody>
      </p:sp>
      <p:sp>
        <p:nvSpPr>
          <p:cNvPr id="48" name="Google Shape;121;p18">
            <a:extLst>
              <a:ext uri="{FF2B5EF4-FFF2-40B4-BE49-F238E27FC236}">
                <a16:creationId xmlns:a16="http://schemas.microsoft.com/office/drawing/2014/main" id="{F8F828CC-B0FE-424C-AECC-54D728B33A50}"/>
              </a:ext>
            </a:extLst>
          </p:cNvPr>
          <p:cNvSpPr txBox="1"/>
          <p:nvPr/>
        </p:nvSpPr>
        <p:spPr>
          <a:xfrm>
            <a:off x="838200" y="1195544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DDC04B-68E5-4793-B441-8280A288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37" y="1324017"/>
            <a:ext cx="6087325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004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/>
        </p:nvSpPr>
        <p:spPr>
          <a:xfrm>
            <a:off x="838200" y="1204421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44000" marR="0" lvl="0" indent="-4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1" name="Google Shape;191;p30"/>
          <p:cNvSpPr txBox="1">
            <a:spLocks noGrp="1"/>
          </p:cNvSpPr>
          <p:nvPr>
            <p:ph type="title"/>
          </p:nvPr>
        </p:nvSpPr>
        <p:spPr>
          <a:xfrm>
            <a:off x="838200" y="339900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1">
                <a:latin typeface="DFKai-SB"/>
                <a:ea typeface="DFKai-SB"/>
                <a:cs typeface="DFKai-SB"/>
                <a:sym typeface="DFKai-SB"/>
              </a:rPr>
              <a:t>參考資料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110968</TotalTime>
  <Words>442</Words>
  <Application>Microsoft Office PowerPoint</Application>
  <PresentationFormat>寬螢幕</PresentationFormat>
  <Paragraphs>82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DFKai-SB</vt:lpstr>
      <vt:lpstr>Arial</vt:lpstr>
      <vt:lpstr>Times New Roman</vt:lpstr>
      <vt:lpstr>Office 佈景主題</vt:lpstr>
      <vt:lpstr>嵌入式影像處理  馬路分割</vt:lpstr>
      <vt:lpstr>需求列表</vt:lpstr>
      <vt:lpstr>系統分析 – Breakdown</vt:lpstr>
      <vt:lpstr>系統分析 – 流程圖</vt:lpstr>
      <vt:lpstr>PowerPoint 簡報</vt:lpstr>
      <vt:lpstr>PowerPoint 簡報</vt:lpstr>
      <vt:lpstr>PowerPoint 簡報</vt:lpstr>
      <vt:lpstr>PowerPoint 簡報</vt:lpstr>
      <vt:lpstr>參考資料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基本練習</dc:title>
  <dc:creator>Ivan</dc:creator>
  <cp:lastModifiedBy>宸毅 林</cp:lastModifiedBy>
  <cp:revision>773</cp:revision>
  <dcterms:modified xsi:type="dcterms:W3CDTF">2024-11-20T22:18:47Z</dcterms:modified>
</cp:coreProperties>
</file>