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7" r:id="rId3"/>
    <p:sldId id="1142" r:id="rId4"/>
    <p:sldId id="1258" r:id="rId5"/>
    <p:sldId id="1257" r:id="rId6"/>
    <p:sldId id="1259" r:id="rId7"/>
    <p:sldId id="1256" r:id="rId8"/>
    <p:sldId id="1266" r:id="rId9"/>
    <p:sldId id="1260" r:id="rId10"/>
    <p:sldId id="1262" r:id="rId11"/>
    <p:sldId id="1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42700F38-EA53-4D63-888A-9C07255F6FF7}">
          <p14:sldIdLst>
            <p14:sldId id="259"/>
          </p14:sldIdLst>
        </p14:section>
        <p14:section name="進度統整" id="{E1445F67-32BB-4E10-B360-831918C82BDA}">
          <p14:sldIdLst>
            <p14:sldId id="267"/>
          </p14:sldIdLst>
        </p14:section>
        <p14:section name="需求分析" id="{17FF64A4-263B-488B-9C54-D7070C262513}">
          <p14:sldIdLst>
            <p14:sldId id="1142"/>
          </p14:sldIdLst>
        </p14:section>
        <p14:section name="Breakdown" id="{43586F51-4419-49C6-BE50-DA5C3A78086B}">
          <p14:sldIdLst>
            <p14:sldId id="1258"/>
            <p14:sldId id="1257"/>
          </p14:sldIdLst>
        </p14:section>
        <p14:section name="架構圖" id="{76D08226-E662-43C7-AA7E-FF81A52627EA}">
          <p14:sldIdLst>
            <p14:sldId id="1259"/>
            <p14:sldId id="1256"/>
            <p14:sldId id="1266"/>
          </p14:sldIdLst>
        </p14:section>
        <p14:section name="API" id="{7233A3E7-9258-466F-891F-71C586B52FBE}">
          <p14:sldIdLst>
            <p14:sldId id="1260"/>
            <p14:sldId id="1262"/>
            <p14:sldId id="1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6FE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AB9D12D2-3A70-47A9-B006-0E513BD8A923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D5D94E2-02F3-4486-B2C7-DB6949923B77}" type="parTrans" cxnId="{6CFB5513-A54C-41A7-96C8-A2D029B02B5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078F1B1-6A2C-45D9-A17E-35E31131ECDE}" type="sibTrans" cxnId="{6CFB5513-A54C-41A7-96C8-A2D029B02B5E}">
      <dgm:prSet/>
      <dgm:spPr/>
      <dgm:t>
        <a:bodyPr/>
        <a:lstStyle/>
        <a:p>
          <a:endParaRPr lang="zh-TW" altLang="en-US"/>
        </a:p>
      </dgm:t>
    </dgm:pt>
    <dgm:pt modelId="{DFB2B2A4-0E7E-4F5A-A192-5318C77DDDC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gm:t>
    </dgm:pt>
    <dgm:pt modelId="{5046DAD4-5299-4DDD-B1AF-B85B0E4690FC}" type="parTrans" cxnId="{ABFEB2A7-4FC9-4862-A313-DCF21D90123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143CB24-3C38-485B-888B-AB2537DE562A}" type="sibTrans" cxnId="{ABFEB2A7-4FC9-4862-A313-DCF21D901238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311797" custScaleY="184091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 custScaleX="2000000" custScaleY="2000000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289253" custScaleY="184091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2" custScaleX="2000000" custScaleY="2000000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2" custScaleX="233536" custScaleY="184091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2" custScaleX="2000000" custScaleY="2000000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2" custScaleX="251468" custScaleY="184091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2" custScaleX="2000000" custScaleY="2000000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2" custScaleX="272435" custScaleY="184091"/>
      <dgm:spPr/>
    </dgm:pt>
    <dgm:pt modelId="{1F03420D-2EA7-4085-A984-C9434EF3A8FC}" type="pres">
      <dgm:prSet presAssocID="{2518E83F-244F-423D-8E71-DD75C18635BC}" presName="hierChild3" presStyleCnt="0"/>
      <dgm:spPr/>
    </dgm:pt>
    <dgm:pt modelId="{3A2580A4-B2AC-40F6-A667-5BD60B4FCDE2}" type="pres">
      <dgm:prSet presAssocID="{8D5D94E2-02F3-4486-B2C7-DB6949923B77}" presName="Name19" presStyleLbl="parChTrans1D3" presStyleIdx="3" presStyleCnt="12" custScaleX="2000000" custScaleY="2000000"/>
      <dgm:spPr/>
    </dgm:pt>
    <dgm:pt modelId="{9908328B-3EC7-481A-89F6-80EE761F6624}" type="pres">
      <dgm:prSet presAssocID="{AB9D12D2-3A70-47A9-B006-0E513BD8A923}" presName="Name21" presStyleCnt="0"/>
      <dgm:spPr/>
    </dgm:pt>
    <dgm:pt modelId="{A6BC1E33-D63E-4835-BC8C-0125D7F1A6CC}" type="pres">
      <dgm:prSet presAssocID="{AB9D12D2-3A70-47A9-B006-0E513BD8A923}" presName="level2Shape" presStyleLbl="node3" presStyleIdx="3" presStyleCnt="12" custScaleX="232163" custScaleY="184091"/>
      <dgm:spPr/>
    </dgm:pt>
    <dgm:pt modelId="{69569203-0919-40D1-9A74-08B8E4D58B78}" type="pres">
      <dgm:prSet presAssocID="{AB9D12D2-3A70-47A9-B006-0E513BD8A923}" presName="hierChild3" presStyleCnt="0"/>
      <dgm:spPr/>
    </dgm:pt>
    <dgm:pt modelId="{0EC3E6E0-3E27-43F8-891C-43DC1A9F617F}" type="pres">
      <dgm:prSet presAssocID="{5046DAD4-5299-4DDD-B1AF-B85B0E4690FC}" presName="Name19" presStyleLbl="parChTrans1D4" presStyleIdx="0" presStyleCnt="9" custScaleX="2000000" custScaleY="2000000"/>
      <dgm:spPr/>
    </dgm:pt>
    <dgm:pt modelId="{F4D73C50-6805-44C3-8A09-7C4426BDAB14}" type="pres">
      <dgm:prSet presAssocID="{DFB2B2A4-0E7E-4F5A-A192-5318C77DDDC4}" presName="Name21" presStyleCnt="0"/>
      <dgm:spPr/>
    </dgm:pt>
    <dgm:pt modelId="{4EEFFB5D-F6B7-4326-A34F-1FB9910F7543}" type="pres">
      <dgm:prSet presAssocID="{DFB2B2A4-0E7E-4F5A-A192-5318C77DDDC4}" presName="level2Shape" presStyleLbl="node4" presStyleIdx="0" presStyleCnt="9" custScaleX="129352" custScaleY="184091"/>
      <dgm:spPr/>
    </dgm:pt>
    <dgm:pt modelId="{F0515528-FCFB-4141-8734-73C3C8144590}" type="pres">
      <dgm:prSet presAssocID="{DFB2B2A4-0E7E-4F5A-A192-5318C77DDDC4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 custScaleX="2000000" custScaleY="2000000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257629" custScaleY="184091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4" presStyleCnt="12" custScaleX="2000000" custScaleY="2000000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4" presStyleCnt="12" custScaleX="243275" custScaleY="184091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1" presStyleCnt="9" custScaleX="2000000" custScaleY="2000000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1" presStyleCnt="9" custScaleX="185652" custScaleY="184091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5" presStyleCnt="12" custScaleX="2000000" custScaleY="2000000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5" presStyleCnt="12" custScaleX="194793" custScaleY="184091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2" presStyleCnt="9" custScaleX="2000000" custScaleY="2000000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2" presStyleCnt="9" custScaleX="167848" custScaleY="184091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6" presStyleCnt="12" custScaleX="2000000" custScaleY="2000000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6" presStyleCnt="12" custScaleX="129352" custScaleY="184091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3" presStyleCnt="9" custScaleX="2000000" custScaleY="2000000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3" presStyleCnt="9" custScaleX="129352" custScaleY="184091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 custScaleX="2000000" custScaleY="2000000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 custScaleX="165199" custScaleY="184091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7" presStyleCnt="12" custScaleX="2000000" custScaleY="2000000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7" presStyleCnt="12" custScaleX="213685" custScaleY="184091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4" presStyleCnt="9" custScaleX="2000000" custScaleY="2000000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4" presStyleCnt="9" custScaleX="181023" custScaleY="184091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5" presStyleCnt="9" custScaleX="2000000" custScaleY="2000000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5" presStyleCnt="9" custScaleX="272573" custScaleY="184091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8" presStyleCnt="12" custScaleX="2000000" custScaleY="2000000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8" presStyleCnt="12" custScaleX="129352" custScaleY="184091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6" presStyleCnt="9" custScaleX="2000000" custScaleY="2000000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6" presStyleCnt="9" custScaleX="129352" custScaleY="184091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9" presStyleCnt="12" custScaleX="2000000" custScaleY="2000000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9" presStyleCnt="12" custScaleX="193470" custScaleY="184091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7" presStyleCnt="9" custScaleX="2000000" custScaleY="2000000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7" presStyleCnt="9" custScaleX="129352" custScaleY="184091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10" presStyleCnt="12" custScaleX="2000000" custScaleY="2000000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10" presStyleCnt="12" custScaleX="129352" custScaleY="184091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8" presStyleCnt="9" custScaleX="2000000" custScaleY="2000000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8" presStyleCnt="9" custScaleX="129352" custScaleY="184091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1" presStyleCnt="12" custScaleX="2000000" custScaleY="2000000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1" presStyleCnt="12" custScaleX="129352" custScaleY="184091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CA1E20B-FD82-4A7D-BFED-D65035EAACFC}" type="presOf" srcId="{DFB2B2A4-0E7E-4F5A-A192-5318C77DDDC4}" destId="{4EEFFB5D-F6B7-4326-A34F-1FB9910F7543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6CFB5513-A54C-41A7-96C8-A2D029B02B5E}" srcId="{2ED8E377-07C8-4322-A58E-1BC779E262BA}" destId="{AB9D12D2-3A70-47A9-B006-0E513BD8A923}" srcOrd="3" destOrd="0" parTransId="{8D5D94E2-02F3-4486-B2C7-DB6949923B77}" sibTransId="{D078F1B1-6A2C-45D9-A17E-35E31131ECDE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7406DC59-2D09-4EF8-9EE5-8C53ABC8E503}" type="presOf" srcId="{8D5D94E2-02F3-4486-B2C7-DB6949923B77}" destId="{3A2580A4-B2AC-40F6-A667-5BD60B4FCDE2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20CD5CA2-49FF-4BCC-A4EB-AC884970F556}" type="presOf" srcId="{AB9D12D2-3A70-47A9-B006-0E513BD8A923}" destId="{A6BC1E33-D63E-4835-BC8C-0125D7F1A6CC}" srcOrd="0" destOrd="0" presId="urn:microsoft.com/office/officeart/2005/8/layout/hierarchy6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ABFEB2A7-4FC9-4862-A313-DCF21D901238}" srcId="{AB9D12D2-3A70-47A9-B006-0E513BD8A923}" destId="{DFB2B2A4-0E7E-4F5A-A192-5318C77DDDC4}" srcOrd="0" destOrd="0" parTransId="{5046DAD4-5299-4DDD-B1AF-B85B0E4690FC}" sibTransId="{A143CB24-3C38-485B-888B-AB2537DE562A}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0152BEF2-EABA-4CEE-A9E0-823F2C921668}" type="presOf" srcId="{5046DAD4-5299-4DDD-B1AF-B85B0E4690FC}" destId="{0EC3E6E0-3E27-43F8-891C-43DC1A9F617F}" srcOrd="0" destOrd="0" presId="urn:microsoft.com/office/officeart/2005/8/layout/hierarchy6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00E23419-0F57-4758-BA7E-385450DE3DBB}" type="presParOf" srcId="{E46D3659-E00C-41C6-B959-C61ACDD85CAA}" destId="{3A2580A4-B2AC-40F6-A667-5BD60B4FCDE2}" srcOrd="6" destOrd="0" presId="urn:microsoft.com/office/officeart/2005/8/layout/hierarchy6"/>
    <dgm:cxn modelId="{E64A0D41-1D58-4E3D-88F0-15960096FECA}" type="presParOf" srcId="{E46D3659-E00C-41C6-B959-C61ACDD85CAA}" destId="{9908328B-3EC7-481A-89F6-80EE761F6624}" srcOrd="7" destOrd="0" presId="urn:microsoft.com/office/officeart/2005/8/layout/hierarchy6"/>
    <dgm:cxn modelId="{E0EEF6F5-0892-4129-96DE-EC1D0C83A015}" type="presParOf" srcId="{9908328B-3EC7-481A-89F6-80EE761F6624}" destId="{A6BC1E33-D63E-4835-BC8C-0125D7F1A6CC}" srcOrd="0" destOrd="0" presId="urn:microsoft.com/office/officeart/2005/8/layout/hierarchy6"/>
    <dgm:cxn modelId="{2D96765E-0946-427A-9DBD-2343A6C445BE}" type="presParOf" srcId="{9908328B-3EC7-481A-89F6-80EE761F6624}" destId="{69569203-0919-40D1-9A74-08B8E4D58B78}" srcOrd="1" destOrd="0" presId="urn:microsoft.com/office/officeart/2005/8/layout/hierarchy6"/>
    <dgm:cxn modelId="{E8997EC9-4481-4F2B-A5BC-23779472DAAC}" type="presParOf" srcId="{69569203-0919-40D1-9A74-08B8E4D58B78}" destId="{0EC3E6E0-3E27-43F8-891C-43DC1A9F617F}" srcOrd="0" destOrd="0" presId="urn:microsoft.com/office/officeart/2005/8/layout/hierarchy6"/>
    <dgm:cxn modelId="{26A8A7B9-47AC-4843-9CE4-0F74C0320A98}" type="presParOf" srcId="{69569203-0919-40D1-9A74-08B8E4D58B78}" destId="{F4D73C50-6805-44C3-8A09-7C4426BDAB14}" srcOrd="1" destOrd="0" presId="urn:microsoft.com/office/officeart/2005/8/layout/hierarchy6"/>
    <dgm:cxn modelId="{6FAB89CD-51BD-402B-BBD7-0D00E728E1AB}" type="presParOf" srcId="{F4D73C50-6805-44C3-8A09-7C4426BDAB14}" destId="{4EEFFB5D-F6B7-4326-A34F-1FB9910F7543}" srcOrd="0" destOrd="0" presId="urn:microsoft.com/office/officeart/2005/8/layout/hierarchy6"/>
    <dgm:cxn modelId="{3BCCC257-143B-475B-BC83-2E26573AF3E6}" type="presParOf" srcId="{F4D73C50-6805-44C3-8A09-7C4426BDAB14}" destId="{F0515528-FCFB-4141-8734-73C3C8144590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379137" custScaleY="183586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 custScaleX="2000000" custScaleY="2000000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351724" custScaleY="183586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1" custScaleX="2000000" custScaleY="2000000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1" custScaleX="283973" custScaleY="183586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1" custScaleX="2000000" custScaleY="2000000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1" custScaleX="235854" custScaleY="183586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1" custScaleX="2000000" custScaleY="2000000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1" custScaleX="239741" custScaleY="183586"/>
      <dgm:spPr/>
    </dgm:pt>
    <dgm:pt modelId="{1F03420D-2EA7-4085-A984-C9434EF3A8FC}" type="pres">
      <dgm:prSet presAssocID="{2518E83F-244F-423D-8E71-DD75C18635BC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 custScaleX="2000000" custScaleY="2000000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313270" custScaleY="183586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3" presStyleCnt="11" custScaleX="2000000" custScaleY="2000000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3" presStyleCnt="11" custScaleX="299714" custScaleY="183586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0" presStyleCnt="8" custScaleX="2000000" custScaleY="2000000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0" presStyleCnt="8" custScaleX="157289" custScaleY="183586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4" presStyleCnt="11" custScaleX="2000000" custScaleY="2000000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4" presStyleCnt="11" custScaleX="236864" custScaleY="183586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1" presStyleCnt="8" custScaleX="2000000" custScaleY="2000000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1" presStyleCnt="8" custScaleX="157289" custScaleY="183586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5" presStyleCnt="11" custScaleX="2000000" custScaleY="2000000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5" presStyleCnt="11" custScaleX="157289" custScaleY="183586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2" presStyleCnt="8" custScaleX="2000000" custScaleY="2000000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2" presStyleCnt="8" custScaleX="157289" custScaleY="183586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 custScaleX="2000000" custScaleY="2000000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 custScaleX="157289" custScaleY="183586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6" presStyleCnt="11" custScaleX="2000000" custScaleY="2000000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6" presStyleCnt="11" custScaleX="216243" custScaleY="183586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3" presStyleCnt="8" custScaleX="2000000" custScaleY="2000000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3" presStyleCnt="8" custScaleX="220119" custScaleY="183586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4" presStyleCnt="8" custScaleX="2000000" custScaleY="2000000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4" presStyleCnt="8" custScaleX="279211" custScaleY="183586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7" presStyleCnt="11" custScaleX="2000000" custScaleY="2000000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7" presStyleCnt="11" custScaleX="157289" custScaleY="183586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5" presStyleCnt="8" custScaleX="2000000" custScaleY="2000000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5" presStyleCnt="8" custScaleX="157289" custScaleY="183586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8" presStyleCnt="11" custScaleX="2000000" custScaleY="2000000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8" presStyleCnt="11" custScaleX="235255" custScaleY="183586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6" presStyleCnt="8" custScaleX="2000000" custScaleY="2000000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6" presStyleCnt="8" custScaleX="157289" custScaleY="183586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9" presStyleCnt="11" custScaleX="2000000" custScaleY="2000000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9" presStyleCnt="11" custScaleX="157289" custScaleY="183586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7" presStyleCnt="8" custScaleX="2000000" custScaleY="2000000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7" presStyleCnt="8" custScaleX="157289" custScaleY="183586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0" presStyleCnt="11" custScaleX="2000000" custScaleY="2000000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0" presStyleCnt="11" custScaleX="157289" custScaleY="183586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600239" y="1142927"/>
          <a:ext cx="1184938" cy="4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613900" y="1156588"/>
        <a:ext cx="1157616" cy="439085"/>
      </dsp:txXfrm>
    </dsp:sp>
    <dsp:sp modelId="{CF43DD4A-05E7-43F5-B96B-B66C6C37830F}">
      <dsp:nvSpPr>
        <dsp:cNvPr id="0" name=""/>
        <dsp:cNvSpPr/>
      </dsp:nvSpPr>
      <dsp:spPr>
        <a:xfrm>
          <a:off x="2053155" y="1609334"/>
          <a:ext cx="3139553" cy="101342"/>
        </a:xfrm>
        <a:custGeom>
          <a:avLst/>
          <a:gdLst/>
          <a:ahLst/>
          <a:cxnLst/>
          <a:rect l="0" t="0" r="0" b="0"/>
          <a:pathLst>
            <a:path>
              <a:moveTo>
                <a:pt x="3139553" y="0"/>
              </a:moveTo>
              <a:lnTo>
                <a:pt x="313955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1503523" y="1710677"/>
          <a:ext cx="1099263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1517184" y="1724338"/>
        <a:ext cx="1071941" cy="439085"/>
      </dsp:txXfrm>
    </dsp:sp>
    <dsp:sp modelId="{717119B4-C882-4A47-B70F-FE796E243F9D}">
      <dsp:nvSpPr>
        <dsp:cNvPr id="0" name=""/>
        <dsp:cNvSpPr/>
      </dsp:nvSpPr>
      <dsp:spPr>
        <a:xfrm>
          <a:off x="445480" y="2177084"/>
          <a:ext cx="1607674" cy="101342"/>
        </a:xfrm>
        <a:custGeom>
          <a:avLst/>
          <a:gdLst/>
          <a:ahLst/>
          <a:cxnLst/>
          <a:rect l="0" t="0" r="0" b="0"/>
          <a:pathLst>
            <a:path>
              <a:moveTo>
                <a:pt x="1607674" y="0"/>
              </a:moveTo>
              <a:lnTo>
                <a:pt x="1607674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1721" y="2278427"/>
          <a:ext cx="887519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5382" y="2292088"/>
        <a:ext cx="860197" cy="439085"/>
      </dsp:txXfrm>
    </dsp:sp>
    <dsp:sp modelId="{F808E1C0-13F3-4424-B32E-8873AF31C138}">
      <dsp:nvSpPr>
        <dsp:cNvPr id="0" name=""/>
        <dsp:cNvSpPr/>
      </dsp:nvSpPr>
      <dsp:spPr>
        <a:xfrm>
          <a:off x="1481084" y="2177084"/>
          <a:ext cx="572070" cy="101342"/>
        </a:xfrm>
        <a:custGeom>
          <a:avLst/>
          <a:gdLst/>
          <a:ahLst/>
          <a:cxnLst/>
          <a:rect l="0" t="0" r="0" b="0"/>
          <a:pathLst>
            <a:path>
              <a:moveTo>
                <a:pt x="572070" y="0"/>
              </a:moveTo>
              <a:lnTo>
                <a:pt x="57207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003250" y="2278427"/>
          <a:ext cx="955667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16911" y="2292088"/>
        <a:ext cx="928345" cy="439085"/>
      </dsp:txXfrm>
    </dsp:sp>
    <dsp:sp modelId="{5C41A42A-C667-4104-B8AA-54CBDF33E7E6}">
      <dsp:nvSpPr>
        <dsp:cNvPr id="0" name=""/>
        <dsp:cNvSpPr/>
      </dsp:nvSpPr>
      <dsp:spPr>
        <a:xfrm>
          <a:off x="2053155" y="2177084"/>
          <a:ext cx="53744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537447" y="50671"/>
              </a:lnTo>
              <a:lnTo>
                <a:pt x="53744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072928" y="2278427"/>
          <a:ext cx="1035349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086589" y="2292088"/>
        <a:ext cx="1008027" cy="439085"/>
      </dsp:txXfrm>
    </dsp:sp>
    <dsp:sp modelId="{3A2580A4-B2AC-40F6-A667-5BD60B4FCDE2}">
      <dsp:nvSpPr>
        <dsp:cNvPr id="0" name=""/>
        <dsp:cNvSpPr/>
      </dsp:nvSpPr>
      <dsp:spPr>
        <a:xfrm>
          <a:off x="2053155" y="2177084"/>
          <a:ext cx="161028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10283" y="50671"/>
              </a:lnTo>
              <a:lnTo>
                <a:pt x="161028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C1E33-D63E-4835-BC8C-0125D7F1A6CC}">
      <dsp:nvSpPr>
        <dsp:cNvPr id="0" name=""/>
        <dsp:cNvSpPr/>
      </dsp:nvSpPr>
      <dsp:spPr>
        <a:xfrm>
          <a:off x="3222288" y="2278427"/>
          <a:ext cx="882301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35949" y="2292088"/>
        <a:ext cx="854979" cy="439085"/>
      </dsp:txXfrm>
    </dsp:sp>
    <dsp:sp modelId="{0EC3E6E0-3E27-43F8-891C-43DC1A9F617F}">
      <dsp:nvSpPr>
        <dsp:cNvPr id="0" name=""/>
        <dsp:cNvSpPr/>
      </dsp:nvSpPr>
      <dsp:spPr>
        <a:xfrm>
          <a:off x="3617718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FFB5D-F6B7-4326-A34F-1FB9910F7543}">
      <dsp:nvSpPr>
        <dsp:cNvPr id="0" name=""/>
        <dsp:cNvSpPr/>
      </dsp:nvSpPr>
      <dsp:spPr>
        <a:xfrm>
          <a:off x="3417647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sp:txBody>
      <dsp:txXfrm>
        <a:off x="3431308" y="2859838"/>
        <a:ext cx="464261" cy="439085"/>
      </dsp:txXfrm>
    </dsp:sp>
    <dsp:sp modelId="{165CC70F-3070-41AC-A9D6-085C78856160}">
      <dsp:nvSpPr>
        <dsp:cNvPr id="0" name=""/>
        <dsp:cNvSpPr/>
      </dsp:nvSpPr>
      <dsp:spPr>
        <a:xfrm>
          <a:off x="5192709" y="1609334"/>
          <a:ext cx="218099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18099" y="50671"/>
              </a:lnTo>
              <a:lnTo>
                <a:pt x="218099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921268" y="1710677"/>
          <a:ext cx="979081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934929" y="1724338"/>
        <a:ext cx="951759" cy="439085"/>
      </dsp:txXfrm>
    </dsp:sp>
    <dsp:sp modelId="{D2CBF229-4CCA-490F-9C4B-3F19E37A3636}">
      <dsp:nvSpPr>
        <dsp:cNvPr id="0" name=""/>
        <dsp:cNvSpPr/>
      </dsp:nvSpPr>
      <dsp:spPr>
        <a:xfrm>
          <a:off x="4680865" y="2177084"/>
          <a:ext cx="729943" cy="101342"/>
        </a:xfrm>
        <a:custGeom>
          <a:avLst/>
          <a:gdLst/>
          <a:ahLst/>
          <a:cxnLst/>
          <a:rect l="0" t="0" r="0" b="0"/>
          <a:pathLst>
            <a:path>
              <a:moveTo>
                <a:pt x="729943" y="0"/>
              </a:moveTo>
              <a:lnTo>
                <a:pt x="72994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4218599" y="2278427"/>
          <a:ext cx="924530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232260" y="2292088"/>
        <a:ext cx="897208" cy="439085"/>
      </dsp:txXfrm>
    </dsp:sp>
    <dsp:sp modelId="{3EE2552C-2E93-49F9-ABAC-4A3E3435936F}">
      <dsp:nvSpPr>
        <dsp:cNvPr id="0" name=""/>
        <dsp:cNvSpPr/>
      </dsp:nvSpPr>
      <dsp:spPr>
        <a:xfrm>
          <a:off x="463514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4328093" y="2846177"/>
          <a:ext cx="70554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341754" y="2859838"/>
        <a:ext cx="678221" cy="439085"/>
      </dsp:txXfrm>
    </dsp:sp>
    <dsp:sp modelId="{FE4D33B2-8546-46C9-A049-AC93D5F7114F}">
      <dsp:nvSpPr>
        <dsp:cNvPr id="0" name=""/>
        <dsp:cNvSpPr/>
      </dsp:nvSpPr>
      <dsp:spPr>
        <a:xfrm>
          <a:off x="5410808" y="2177084"/>
          <a:ext cx="21647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16473" y="50671"/>
              </a:lnTo>
              <a:lnTo>
                <a:pt x="21647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5257141" y="2278427"/>
          <a:ext cx="740282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270802" y="2292088"/>
        <a:ext cx="712960" cy="439085"/>
      </dsp:txXfrm>
    </dsp:sp>
    <dsp:sp modelId="{85905866-D691-4771-803C-1AF6D95BEC27}">
      <dsp:nvSpPr>
        <dsp:cNvPr id="0" name=""/>
        <dsp:cNvSpPr/>
      </dsp:nvSpPr>
      <dsp:spPr>
        <a:xfrm>
          <a:off x="5581562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5308341" y="2846177"/>
          <a:ext cx="637881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322002" y="2859838"/>
        <a:ext cx="610559" cy="439085"/>
      </dsp:txXfrm>
    </dsp:sp>
    <dsp:sp modelId="{1EEBB945-63FD-4B24-B63C-597318D74212}">
      <dsp:nvSpPr>
        <dsp:cNvPr id="0" name=""/>
        <dsp:cNvSpPr/>
      </dsp:nvSpPr>
      <dsp:spPr>
        <a:xfrm>
          <a:off x="5410808" y="2177084"/>
          <a:ext cx="94641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946417" y="50671"/>
              </a:lnTo>
              <a:lnTo>
                <a:pt x="94641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6111433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25094" y="2292088"/>
        <a:ext cx="464261" cy="439085"/>
      </dsp:txXfrm>
    </dsp:sp>
    <dsp:sp modelId="{04088FE9-F1BD-4A14-B048-5F6B403C8434}">
      <dsp:nvSpPr>
        <dsp:cNvPr id="0" name=""/>
        <dsp:cNvSpPr/>
      </dsp:nvSpPr>
      <dsp:spPr>
        <a:xfrm>
          <a:off x="631150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6111433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25094" y="2859838"/>
        <a:ext cx="464261" cy="439085"/>
      </dsp:txXfrm>
    </dsp:sp>
    <dsp:sp modelId="{CDF6BB19-8B28-4C1C-BD9F-01E9F9EFECB8}">
      <dsp:nvSpPr>
        <dsp:cNvPr id="0" name=""/>
        <dsp:cNvSpPr/>
      </dsp:nvSpPr>
      <dsp:spPr>
        <a:xfrm>
          <a:off x="5192709" y="1609334"/>
          <a:ext cx="337527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3375278" y="50671"/>
              </a:lnTo>
              <a:lnTo>
                <a:pt x="3375278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254080" y="1710677"/>
          <a:ext cx="627814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267741" y="1724338"/>
        <a:ext cx="600492" cy="439085"/>
      </dsp:txXfrm>
    </dsp:sp>
    <dsp:sp modelId="{C4EB4996-2AA4-435D-AD34-E55D70EB8238}">
      <dsp:nvSpPr>
        <dsp:cNvPr id="0" name=""/>
        <dsp:cNvSpPr/>
      </dsp:nvSpPr>
      <dsp:spPr>
        <a:xfrm>
          <a:off x="7234964" y="2177084"/>
          <a:ext cx="1333023" cy="101342"/>
        </a:xfrm>
        <a:custGeom>
          <a:avLst/>
          <a:gdLst/>
          <a:ahLst/>
          <a:cxnLst/>
          <a:rect l="0" t="0" r="0" b="0"/>
          <a:pathLst>
            <a:path>
              <a:moveTo>
                <a:pt x="1333023" y="0"/>
              </a:moveTo>
              <a:lnTo>
                <a:pt x="133302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828925" y="2278427"/>
          <a:ext cx="812078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842586" y="2292088"/>
        <a:ext cx="784756" cy="439085"/>
      </dsp:txXfrm>
    </dsp:sp>
    <dsp:sp modelId="{5DDA2121-42E6-48DA-A6CE-578C02420C5A}">
      <dsp:nvSpPr>
        <dsp:cNvPr id="0" name=""/>
        <dsp:cNvSpPr/>
      </dsp:nvSpPr>
      <dsp:spPr>
        <a:xfrm>
          <a:off x="7189244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890988" y="2846177"/>
          <a:ext cx="687951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904649" y="2859838"/>
        <a:ext cx="660629" cy="439085"/>
      </dsp:txXfrm>
    </dsp:sp>
    <dsp:sp modelId="{A50ACD74-835C-4190-982B-765670D097E3}">
      <dsp:nvSpPr>
        <dsp:cNvPr id="0" name=""/>
        <dsp:cNvSpPr/>
      </dsp:nvSpPr>
      <dsp:spPr>
        <a:xfrm>
          <a:off x="7189244" y="331258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717027" y="3413927"/>
          <a:ext cx="103587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730688" y="3427588"/>
        <a:ext cx="1008551" cy="439085"/>
      </dsp:txXfrm>
    </dsp:sp>
    <dsp:sp modelId="{64C5707C-3740-439D-9B9E-5F859BBA2E6E}">
      <dsp:nvSpPr>
        <dsp:cNvPr id="0" name=""/>
        <dsp:cNvSpPr/>
      </dsp:nvSpPr>
      <dsp:spPr>
        <a:xfrm>
          <a:off x="8000805" y="2177084"/>
          <a:ext cx="567181" cy="101342"/>
        </a:xfrm>
        <a:custGeom>
          <a:avLst/>
          <a:gdLst/>
          <a:ahLst/>
          <a:cxnLst/>
          <a:rect l="0" t="0" r="0" b="0"/>
          <a:pathLst>
            <a:path>
              <a:moveTo>
                <a:pt x="567181" y="0"/>
              </a:moveTo>
              <a:lnTo>
                <a:pt x="567181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755014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768675" y="2292088"/>
        <a:ext cx="464261" cy="439085"/>
      </dsp:txXfrm>
    </dsp:sp>
    <dsp:sp modelId="{D41C5868-FB53-4818-BFD5-A0F87247D228}">
      <dsp:nvSpPr>
        <dsp:cNvPr id="0" name=""/>
        <dsp:cNvSpPr/>
      </dsp:nvSpPr>
      <dsp:spPr>
        <a:xfrm>
          <a:off x="795508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755014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768675" y="2859838"/>
        <a:ext cx="464261" cy="439085"/>
      </dsp:txXfrm>
    </dsp:sp>
    <dsp:sp modelId="{020F8FAA-BDC5-4DDF-9CEF-504B75F1394A}">
      <dsp:nvSpPr>
        <dsp:cNvPr id="0" name=""/>
        <dsp:cNvSpPr/>
      </dsp:nvSpPr>
      <dsp:spPr>
        <a:xfrm>
          <a:off x="8567987" y="2177084"/>
          <a:ext cx="16024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0247" y="50671"/>
              </a:lnTo>
              <a:lnTo>
                <a:pt x="16024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8360608" y="2278427"/>
          <a:ext cx="735254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374269" y="2292088"/>
        <a:ext cx="707932" cy="439085"/>
      </dsp:txXfrm>
    </dsp:sp>
    <dsp:sp modelId="{01EB7F82-3EB0-4CBF-92B8-596A36AE562B}">
      <dsp:nvSpPr>
        <dsp:cNvPr id="0" name=""/>
        <dsp:cNvSpPr/>
      </dsp:nvSpPr>
      <dsp:spPr>
        <a:xfrm>
          <a:off x="868251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482443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496104" y="2859838"/>
        <a:ext cx="464261" cy="439085"/>
      </dsp:txXfrm>
    </dsp:sp>
    <dsp:sp modelId="{439B323C-2D6A-4620-A452-C4B3AB935BF9}">
      <dsp:nvSpPr>
        <dsp:cNvPr id="0" name=""/>
        <dsp:cNvSpPr/>
      </dsp:nvSpPr>
      <dsp:spPr>
        <a:xfrm>
          <a:off x="8567987" y="2177084"/>
          <a:ext cx="887676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887676" y="50671"/>
              </a:lnTo>
              <a:lnTo>
                <a:pt x="887676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9209872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223533" y="2292088"/>
        <a:ext cx="464261" cy="439085"/>
      </dsp:txXfrm>
    </dsp:sp>
    <dsp:sp modelId="{29609F51-31F6-4ADE-964B-F9D1524B410D}">
      <dsp:nvSpPr>
        <dsp:cNvPr id="0" name=""/>
        <dsp:cNvSpPr/>
      </dsp:nvSpPr>
      <dsp:spPr>
        <a:xfrm>
          <a:off x="9409944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9209872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223533" y="2859838"/>
        <a:ext cx="464261" cy="439085"/>
      </dsp:txXfrm>
    </dsp:sp>
    <dsp:sp modelId="{C2705960-6B5A-4F87-9557-FD073F6C5372}">
      <dsp:nvSpPr>
        <dsp:cNvPr id="0" name=""/>
        <dsp:cNvSpPr/>
      </dsp:nvSpPr>
      <dsp:spPr>
        <a:xfrm>
          <a:off x="8567987" y="2177084"/>
          <a:ext cx="1493270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493270" y="50671"/>
              </a:lnTo>
              <a:lnTo>
                <a:pt x="149327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815466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829127" y="2292088"/>
        <a:ext cx="464261" cy="439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034759" y="1146126"/>
          <a:ext cx="1440854" cy="465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048382" y="1159749"/>
        <a:ext cx="1413608" cy="437881"/>
      </dsp:txXfrm>
    </dsp:sp>
    <dsp:sp modelId="{CF43DD4A-05E7-43F5-B96B-B66C6C37830F}">
      <dsp:nvSpPr>
        <dsp:cNvPr id="0" name=""/>
        <dsp:cNvSpPr/>
      </dsp:nvSpPr>
      <dsp:spPr>
        <a:xfrm>
          <a:off x="1561809" y="1611253"/>
          <a:ext cx="3193377" cy="101342"/>
        </a:xfrm>
        <a:custGeom>
          <a:avLst/>
          <a:gdLst/>
          <a:ahLst/>
          <a:cxnLst/>
          <a:rect l="0" t="0" r="0" b="0"/>
          <a:pathLst>
            <a:path>
              <a:moveTo>
                <a:pt x="3193377" y="0"/>
              </a:moveTo>
              <a:lnTo>
                <a:pt x="3193377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893471" y="1712596"/>
          <a:ext cx="1336675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907094" y="1726219"/>
        <a:ext cx="1309429" cy="437881"/>
      </dsp:txXfrm>
    </dsp:sp>
    <dsp:sp modelId="{717119B4-C882-4A47-B70F-FE796E243F9D}">
      <dsp:nvSpPr>
        <dsp:cNvPr id="0" name=""/>
        <dsp:cNvSpPr/>
      </dsp:nvSpPr>
      <dsp:spPr>
        <a:xfrm>
          <a:off x="544084" y="2177724"/>
          <a:ext cx="1017724" cy="101342"/>
        </a:xfrm>
        <a:custGeom>
          <a:avLst/>
          <a:gdLst/>
          <a:ahLst/>
          <a:cxnLst/>
          <a:rect l="0" t="0" r="0" b="0"/>
          <a:pathLst>
            <a:path>
              <a:moveTo>
                <a:pt x="1017724" y="0"/>
              </a:moveTo>
              <a:lnTo>
                <a:pt x="1017724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4485" y="2279067"/>
          <a:ext cx="1079197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8108" y="2292690"/>
        <a:ext cx="1051951" cy="437881"/>
      </dsp:txXfrm>
    </dsp:sp>
    <dsp:sp modelId="{F808E1C0-13F3-4424-B32E-8873AF31C138}">
      <dsp:nvSpPr>
        <dsp:cNvPr id="0" name=""/>
        <dsp:cNvSpPr/>
      </dsp:nvSpPr>
      <dsp:spPr>
        <a:xfrm>
          <a:off x="1516089" y="217772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671"/>
              </a:lnTo>
              <a:lnTo>
                <a:pt x="129768" y="50671"/>
              </a:lnTo>
              <a:lnTo>
                <a:pt x="129768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197694" y="2279067"/>
          <a:ext cx="896328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211317" y="2292690"/>
        <a:ext cx="869082" cy="437881"/>
      </dsp:txXfrm>
    </dsp:sp>
    <dsp:sp modelId="{5C41A42A-C667-4104-B8AA-54CBDF33E7E6}">
      <dsp:nvSpPr>
        <dsp:cNvPr id="0" name=""/>
        <dsp:cNvSpPr/>
      </dsp:nvSpPr>
      <dsp:spPr>
        <a:xfrm>
          <a:off x="1561809" y="2177724"/>
          <a:ext cx="110177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01773" y="50671"/>
              </a:lnTo>
              <a:lnTo>
                <a:pt x="110177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208032" y="2279067"/>
          <a:ext cx="911100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221655" y="2292690"/>
        <a:ext cx="883854" cy="437881"/>
      </dsp:txXfrm>
    </dsp:sp>
    <dsp:sp modelId="{165CC70F-3070-41AC-A9D6-085C78856160}">
      <dsp:nvSpPr>
        <dsp:cNvPr id="0" name=""/>
        <dsp:cNvSpPr/>
      </dsp:nvSpPr>
      <dsp:spPr>
        <a:xfrm>
          <a:off x="4619904" y="1611253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135282" y="0"/>
              </a:moveTo>
              <a:lnTo>
                <a:pt x="135282" y="50671"/>
              </a:lnTo>
              <a:lnTo>
                <a:pt x="45720" y="50671"/>
              </a:ln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070355" y="1712596"/>
          <a:ext cx="1190536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083978" y="1726219"/>
        <a:ext cx="1163290" cy="437881"/>
      </dsp:txXfrm>
    </dsp:sp>
    <dsp:sp modelId="{D2CBF229-4CCA-490F-9C4B-3F19E37A3636}">
      <dsp:nvSpPr>
        <dsp:cNvPr id="0" name=""/>
        <dsp:cNvSpPr/>
      </dsp:nvSpPr>
      <dsp:spPr>
        <a:xfrm>
          <a:off x="3802653" y="2177724"/>
          <a:ext cx="862970" cy="101342"/>
        </a:xfrm>
        <a:custGeom>
          <a:avLst/>
          <a:gdLst/>
          <a:ahLst/>
          <a:cxnLst/>
          <a:rect l="0" t="0" r="0" b="0"/>
          <a:pathLst>
            <a:path>
              <a:moveTo>
                <a:pt x="862970" y="0"/>
              </a:moveTo>
              <a:lnTo>
                <a:pt x="86297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3233143" y="2279067"/>
          <a:ext cx="1139018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46766" y="2292690"/>
        <a:ext cx="1111772" cy="437881"/>
      </dsp:txXfrm>
    </dsp:sp>
    <dsp:sp modelId="{3EE2552C-2E93-49F9-ABAC-4A3E3435936F}">
      <dsp:nvSpPr>
        <dsp:cNvPr id="0" name=""/>
        <dsp:cNvSpPr/>
      </dsp:nvSpPr>
      <dsp:spPr>
        <a:xfrm>
          <a:off x="3756933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3503776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517399" y="2859160"/>
        <a:ext cx="570507" cy="437881"/>
      </dsp:txXfrm>
    </dsp:sp>
    <dsp:sp modelId="{FE4D33B2-8546-46C9-A049-AC93D5F7114F}">
      <dsp:nvSpPr>
        <dsp:cNvPr id="0" name=""/>
        <dsp:cNvSpPr/>
      </dsp:nvSpPr>
      <dsp:spPr>
        <a:xfrm>
          <a:off x="4665624" y="2177724"/>
          <a:ext cx="270632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70632" y="50671"/>
              </a:lnTo>
              <a:lnTo>
                <a:pt x="270632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4486173" y="2279067"/>
          <a:ext cx="900166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499796" y="2292690"/>
        <a:ext cx="872920" cy="437881"/>
      </dsp:txXfrm>
    </dsp:sp>
    <dsp:sp modelId="{85905866-D691-4771-803C-1AF6D95BEC27}">
      <dsp:nvSpPr>
        <dsp:cNvPr id="0" name=""/>
        <dsp:cNvSpPr/>
      </dsp:nvSpPr>
      <dsp:spPr>
        <a:xfrm>
          <a:off x="4890536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4637379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651002" y="2859160"/>
        <a:ext cx="570507" cy="437881"/>
      </dsp:txXfrm>
    </dsp:sp>
    <dsp:sp modelId="{1EEBB945-63FD-4B24-B63C-597318D74212}">
      <dsp:nvSpPr>
        <dsp:cNvPr id="0" name=""/>
        <dsp:cNvSpPr/>
      </dsp:nvSpPr>
      <dsp:spPr>
        <a:xfrm>
          <a:off x="4665624" y="2177724"/>
          <a:ext cx="113360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33603" y="50671"/>
              </a:lnTo>
              <a:lnTo>
                <a:pt x="113360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5500350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513973" y="2292690"/>
        <a:ext cx="570507" cy="437881"/>
      </dsp:txXfrm>
    </dsp:sp>
    <dsp:sp modelId="{04088FE9-F1BD-4A14-B048-5F6B403C8434}">
      <dsp:nvSpPr>
        <dsp:cNvPr id="0" name=""/>
        <dsp:cNvSpPr/>
      </dsp:nvSpPr>
      <dsp:spPr>
        <a:xfrm>
          <a:off x="5753507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5500350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513973" y="2859160"/>
        <a:ext cx="570507" cy="437881"/>
      </dsp:txXfrm>
    </dsp:sp>
    <dsp:sp modelId="{CDF6BB19-8B28-4C1C-BD9F-01E9F9EFECB8}">
      <dsp:nvSpPr>
        <dsp:cNvPr id="0" name=""/>
        <dsp:cNvSpPr/>
      </dsp:nvSpPr>
      <dsp:spPr>
        <a:xfrm>
          <a:off x="4755186" y="1611253"/>
          <a:ext cx="356283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3562838" y="50671"/>
              </a:lnTo>
              <a:lnTo>
                <a:pt x="3562838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019148" y="1712596"/>
          <a:ext cx="597753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032771" y="1726219"/>
        <a:ext cx="570507" cy="437881"/>
      </dsp:txXfrm>
    </dsp:sp>
    <dsp:sp modelId="{C4EB4996-2AA4-435D-AD34-E55D70EB8238}">
      <dsp:nvSpPr>
        <dsp:cNvPr id="0" name=""/>
        <dsp:cNvSpPr/>
      </dsp:nvSpPr>
      <dsp:spPr>
        <a:xfrm>
          <a:off x="6742664" y="2177724"/>
          <a:ext cx="1575360" cy="101342"/>
        </a:xfrm>
        <a:custGeom>
          <a:avLst/>
          <a:gdLst/>
          <a:ahLst/>
          <a:cxnLst/>
          <a:rect l="0" t="0" r="0" b="0"/>
          <a:pathLst>
            <a:path>
              <a:moveTo>
                <a:pt x="1575360" y="0"/>
              </a:moveTo>
              <a:lnTo>
                <a:pt x="157536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331765" y="2279067"/>
          <a:ext cx="821799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345388" y="2292690"/>
        <a:ext cx="794553" cy="437881"/>
      </dsp:txXfrm>
    </dsp:sp>
    <dsp:sp modelId="{5DDA2121-42E6-48DA-A6CE-578C02420C5A}">
      <dsp:nvSpPr>
        <dsp:cNvPr id="0" name=""/>
        <dsp:cNvSpPr/>
      </dsp:nvSpPr>
      <dsp:spPr>
        <a:xfrm>
          <a:off x="6696944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324400" y="2845537"/>
          <a:ext cx="836529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338023" y="2859160"/>
        <a:ext cx="809283" cy="437881"/>
      </dsp:txXfrm>
    </dsp:sp>
    <dsp:sp modelId="{A50ACD74-835C-4190-982B-765670D097E3}">
      <dsp:nvSpPr>
        <dsp:cNvPr id="0" name=""/>
        <dsp:cNvSpPr/>
      </dsp:nvSpPr>
      <dsp:spPr>
        <a:xfrm>
          <a:off x="6696944" y="3310665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212114" y="3412008"/>
          <a:ext cx="1061100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225737" y="3425631"/>
        <a:ext cx="1033854" cy="437881"/>
      </dsp:txXfrm>
    </dsp:sp>
    <dsp:sp modelId="{64C5707C-3740-439D-9B9E-5F859BBA2E6E}">
      <dsp:nvSpPr>
        <dsp:cNvPr id="0" name=""/>
        <dsp:cNvSpPr/>
      </dsp:nvSpPr>
      <dsp:spPr>
        <a:xfrm>
          <a:off x="7573817" y="2177724"/>
          <a:ext cx="744207" cy="101342"/>
        </a:xfrm>
        <a:custGeom>
          <a:avLst/>
          <a:gdLst/>
          <a:ahLst/>
          <a:cxnLst/>
          <a:rect l="0" t="0" r="0" b="0"/>
          <a:pathLst>
            <a:path>
              <a:moveTo>
                <a:pt x="744207" y="0"/>
              </a:moveTo>
              <a:lnTo>
                <a:pt x="744207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274940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288563" y="2292690"/>
        <a:ext cx="570507" cy="437881"/>
      </dsp:txXfrm>
    </dsp:sp>
    <dsp:sp modelId="{D41C5868-FB53-4818-BFD5-A0F87247D228}">
      <dsp:nvSpPr>
        <dsp:cNvPr id="0" name=""/>
        <dsp:cNvSpPr/>
      </dsp:nvSpPr>
      <dsp:spPr>
        <a:xfrm>
          <a:off x="7528097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274940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288563" y="2859160"/>
        <a:ext cx="570507" cy="437881"/>
      </dsp:txXfrm>
    </dsp:sp>
    <dsp:sp modelId="{020F8FAA-BDC5-4DDF-9CEF-504B75F1394A}">
      <dsp:nvSpPr>
        <dsp:cNvPr id="0" name=""/>
        <dsp:cNvSpPr/>
      </dsp:nvSpPr>
      <dsp:spPr>
        <a:xfrm>
          <a:off x="8318025" y="2177724"/>
          <a:ext cx="115705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5705" y="50671"/>
              </a:lnTo>
              <a:lnTo>
                <a:pt x="115705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7986704" y="2279067"/>
          <a:ext cx="894051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000327" y="2292690"/>
        <a:ext cx="866805" cy="437881"/>
      </dsp:txXfrm>
    </dsp:sp>
    <dsp:sp modelId="{01EB7F82-3EB0-4CBF-92B8-596A36AE562B}">
      <dsp:nvSpPr>
        <dsp:cNvPr id="0" name=""/>
        <dsp:cNvSpPr/>
      </dsp:nvSpPr>
      <dsp:spPr>
        <a:xfrm>
          <a:off x="8388010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134853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148476" y="2859160"/>
        <a:ext cx="570507" cy="437881"/>
      </dsp:txXfrm>
    </dsp:sp>
    <dsp:sp modelId="{439B323C-2D6A-4620-A452-C4B3AB935BF9}">
      <dsp:nvSpPr>
        <dsp:cNvPr id="0" name=""/>
        <dsp:cNvSpPr/>
      </dsp:nvSpPr>
      <dsp:spPr>
        <a:xfrm>
          <a:off x="8318025" y="2177724"/>
          <a:ext cx="97561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975618" y="50671"/>
              </a:lnTo>
              <a:lnTo>
                <a:pt x="975618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8994767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008390" y="2292690"/>
        <a:ext cx="570507" cy="437881"/>
      </dsp:txXfrm>
    </dsp:sp>
    <dsp:sp modelId="{29609F51-31F6-4ADE-964B-F9D1524B410D}">
      <dsp:nvSpPr>
        <dsp:cNvPr id="0" name=""/>
        <dsp:cNvSpPr/>
      </dsp:nvSpPr>
      <dsp:spPr>
        <a:xfrm>
          <a:off x="9247924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8994767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08390" y="2859160"/>
        <a:ext cx="570507" cy="437881"/>
      </dsp:txXfrm>
    </dsp:sp>
    <dsp:sp modelId="{C2705960-6B5A-4F87-9557-FD073F6C5372}">
      <dsp:nvSpPr>
        <dsp:cNvPr id="0" name=""/>
        <dsp:cNvSpPr/>
      </dsp:nvSpPr>
      <dsp:spPr>
        <a:xfrm>
          <a:off x="8318025" y="2177724"/>
          <a:ext cx="168738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87383" y="50671"/>
              </a:lnTo>
              <a:lnTo>
                <a:pt x="168738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706531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720154" y="2292690"/>
        <a:ext cx="570507" cy="43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5300" dirty="0"/>
              <a:t>嵌入式影像處理</a:t>
            </a:r>
            <a:br>
              <a:rPr lang="en-US" altLang="zh-TW" sz="5300" dirty="0"/>
            </a:br>
            <a:r>
              <a:rPr lang="zh-TW" altLang="en-US" sz="4400" b="0" dirty="0"/>
              <a:t>行人偵測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532539"/>
            <a:ext cx="12696646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目前成員：徐紹崴、林宸毅、曾威璋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2024/12/12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2024/11/28</a:t>
            </a:r>
          </a:p>
          <a:p>
            <a:pPr algn="l"/>
            <a:r>
              <a:rPr lang="zh-TW" altLang="en-US" dirty="0"/>
              <a:t>結束日期 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(2024/12/19)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BA4C2F-261D-453D-A25B-13D39BD3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85910"/>
              </p:ext>
            </p:extLst>
          </p:nvPr>
        </p:nvGraphicFramePr>
        <p:xfrm>
          <a:off x="2032000" y="4033318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前後景分離的圖片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 image(64*128)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將前後景分離的圖片進行縮放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縮放為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64*128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的圖片並輸出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927E5F-18D5-473C-AFD8-5966B584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35191"/>
              </p:ext>
            </p:extLst>
          </p:nvPr>
        </p:nvGraphicFramePr>
        <p:xfrm>
          <a:off x="2032000" y="149750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前後景分離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原始圖片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(from DDR)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前後景分離的圖片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DDR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的圖片讀取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將行人和背景分離並找出行人所在的座標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5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(2024/12/19)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BA4C2F-261D-453D-A25B-13D39BD3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60639"/>
              </p:ext>
            </p:extLst>
          </p:nvPr>
        </p:nvGraphicFramePr>
        <p:xfrm>
          <a:off x="2032000" y="3815204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五組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1:2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:64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接收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特徵向量，使用 支援向量機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(SVM)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進行分類，輸出判斷結果，標記行人所在的區域。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D035D7-B5D7-4368-9A0A-2A1D27FFD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71655"/>
              </p:ext>
            </p:extLst>
          </p:nvPr>
        </p:nvGraphicFramePr>
        <p:xfrm>
          <a:off x="2032000" y="149750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70694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6803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(64*128)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9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的大小為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16x16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像素。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中每個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大小為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8x8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像素。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2024/11/29~2024/12/5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需求分析、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breakdown</a:t>
            </a:r>
          </a:p>
          <a:p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2024/12/5~2024/12/12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架構圖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規格列表 </a:t>
            </a:r>
            <a:r>
              <a:rPr lang="en-US" altLang="zh-TW" sz="3600" dirty="0"/>
              <a:t>(2024/12/12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468378-FB7F-99EA-F075-4E8DA52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729"/>
            <a:ext cx="6067301" cy="5030567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功能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利用無線通訊傳輸影像資料，再結合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FPGA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做影像處理的加速之行人偵測系統。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效能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:None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介面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外部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, FPGA (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zedboard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), 2.4 GHz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訊號發射模組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內部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:HOG(VHDL),SVM(VHDL),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CLI(C),Video in(C),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      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Video out(C),   Image resize(C++)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限制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僅限行人、不含如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輪椅、身障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....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 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影像大小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:BRAM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深度為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:640*480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寬度為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:8 bits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驗收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影像辨識後框選的結果。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影像結果經由無線通訊後的前後比較 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rtl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endParaRPr lang="zh-TW" altLang="en-US" sz="1300" dirty="0"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E1A3FD-2420-5848-0078-C04377CC7280}"/>
              </a:ext>
            </a:extLst>
          </p:cNvPr>
          <p:cNvSpPr txBox="1"/>
          <p:nvPr/>
        </p:nvSpPr>
        <p:spPr>
          <a:xfrm>
            <a:off x="7007935" y="1227729"/>
            <a:ext cx="5257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影像處理加速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(FPGA):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紹崴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軟硬體協同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(SDK):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威璋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無線通訊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BladeRF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宸毅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(2024/12/05)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925695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5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 (2024/12/12)</a:t>
            </a:r>
            <a:endParaRPr lang="zh-TW" altLang="en-US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456420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88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(2024/12/05)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A350F27D-7B41-430A-B4EF-11B563C1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96" y="3978233"/>
            <a:ext cx="7567937" cy="2268185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0C7622D-F27A-4220-BCC3-2AAF951ED31D}"/>
              </a:ext>
            </a:extLst>
          </p:cNvPr>
          <p:cNvCxnSpPr>
            <a:cxnSpLocks/>
          </p:cNvCxnSpPr>
          <p:nvPr/>
        </p:nvCxnSpPr>
        <p:spPr>
          <a:xfrm>
            <a:off x="10381701" y="2349272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AF05F07E-B05D-4413-8F1D-57411326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97" y="1232297"/>
            <a:ext cx="9600003" cy="22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>
                <a:solidFill>
                  <a:srgbClr val="FF0000"/>
                </a:solidFill>
                <a:highlight>
                  <a:srgbClr val="FFFF00"/>
                </a:highlight>
              </a:rPr>
              <a:t>(2024/12/12)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A05756-0C98-482C-AF80-57A5328D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7" y="1184613"/>
            <a:ext cx="10012878" cy="25331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FD0EA7-B618-49E0-9777-ACC02C64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68" y="3717752"/>
            <a:ext cx="9022663" cy="2870126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FA891CF-0C5D-443F-8F5B-B8FB0A3B64D5}"/>
              </a:ext>
            </a:extLst>
          </p:cNvPr>
          <p:cNvSpPr/>
          <p:nvPr/>
        </p:nvSpPr>
        <p:spPr>
          <a:xfrm>
            <a:off x="8967831" y="2146954"/>
            <a:ext cx="896586" cy="3947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前後景分離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3E1F2-4796-471E-8AF2-0FE7DC56DB82}"/>
              </a:ext>
            </a:extLst>
          </p:cNvPr>
          <p:cNvSpPr/>
          <p:nvPr/>
        </p:nvSpPr>
        <p:spPr>
          <a:xfrm>
            <a:off x="2872812" y="4867654"/>
            <a:ext cx="975287" cy="485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DDR</a:t>
            </a:r>
            <a:endParaRPr lang="zh-TW" altLang="en-US" sz="1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(2024/12/19)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CC930F-AF63-47F4-9A36-A9D3D11AE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"/>
          <a:stretch/>
        </p:blipFill>
        <p:spPr>
          <a:xfrm>
            <a:off x="685091" y="1035837"/>
            <a:ext cx="10668709" cy="58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6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(2024/12/19)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BA4C2F-261D-453D-A25B-13D39BD3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62674"/>
              </p:ext>
            </p:extLst>
          </p:nvPr>
        </p:nvGraphicFramePr>
        <p:xfrm>
          <a:off x="2032000" y="4033318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訊號還原影像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YCrCb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IP CAM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之影像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(640*480)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5150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收進來的訊號，還原回影像，最後再存至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DDR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927E5F-18D5-473C-AFD8-5966B584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3360"/>
              </p:ext>
            </p:extLst>
          </p:nvPr>
        </p:nvGraphicFramePr>
        <p:xfrm>
          <a:off x="2032000" y="149750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Video in (IP CAM – TVP 5150)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BT656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(YUV422)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YCrCb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利用外部硬體將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IP CAM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訊號轉換為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YCrCb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96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83627</TotalTime>
  <Words>601</Words>
  <Application>Microsoft Office PowerPoint</Application>
  <PresentationFormat>寬螢幕</PresentationFormat>
  <Paragraphs>151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Times New Roman</vt:lpstr>
      <vt:lpstr>Office 佈景主題</vt:lpstr>
      <vt:lpstr> 嵌入式影像處理 行人偵測</vt:lpstr>
      <vt:lpstr>進度統整</vt:lpstr>
      <vt:lpstr>規格列表 (2024/12/12更新)</vt:lpstr>
      <vt:lpstr>系統分析 – breakdown(2024/12/05)</vt:lpstr>
      <vt:lpstr>系統分析 – breakdown (2024/12/12)</vt:lpstr>
      <vt:lpstr>系統分析 – 架構圖(2024/12/05)</vt:lpstr>
      <vt:lpstr>系統分析 – 架構圖(2024/12/12)</vt:lpstr>
      <vt:lpstr>系統分析 – 架構圖(2024/12/19)</vt:lpstr>
      <vt:lpstr>系統分析 – API(2024/12/19)</vt:lpstr>
      <vt:lpstr>系統分析 – API(2024/12/19)</vt:lpstr>
      <vt:lpstr>系統分析 – API(2024/12/19)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3173</cp:revision>
  <dcterms:created xsi:type="dcterms:W3CDTF">2019-03-11T13:47:46Z</dcterms:created>
  <dcterms:modified xsi:type="dcterms:W3CDTF">2024-12-19T06:17:57Z</dcterms:modified>
</cp:coreProperties>
</file>