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7" r:id="rId3"/>
    <p:sldId id="1142" r:id="rId4"/>
    <p:sldId id="1256" r:id="rId5"/>
    <p:sldId id="125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1" d="100"/>
          <a:sy n="111" d="100"/>
        </p:scale>
        <p:origin x="73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2024/12/5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5300" dirty="0"/>
              <a:t>嵌入式影像處理</a:t>
            </a:r>
            <a:br>
              <a:rPr lang="en-US" altLang="zh-TW" sz="5300" dirty="0"/>
            </a:br>
            <a:r>
              <a:rPr lang="zh-TW" altLang="en-US" sz="4400" b="0" dirty="0"/>
              <a:t>行人辨識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532539"/>
            <a:ext cx="12696646" cy="2325461"/>
          </a:xfrm>
        </p:spPr>
        <p:txBody>
          <a:bodyPr numCol="3">
            <a:normAutofit/>
          </a:bodyPr>
          <a:lstStyle/>
          <a:p>
            <a:r>
              <a:rPr lang="zh-TW" altLang="en-US" dirty="0"/>
              <a:t>目前成員：徐紹崴、林宸毅、曾威璋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2024/12/5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2024/11/28</a:t>
            </a:r>
          </a:p>
          <a:p>
            <a:pPr algn="l"/>
            <a:r>
              <a:rPr lang="zh-TW" altLang="en-US" dirty="0"/>
              <a:t>結束日期 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2024/11/29~2024/12/5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/>
              <a:t>需求分析、</a:t>
            </a:r>
            <a:r>
              <a:rPr lang="en-US" altLang="zh-TW" dirty="0"/>
              <a:t>breakdown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規格列表 </a:t>
            </a:r>
            <a:r>
              <a:rPr lang="en-US" altLang="zh-TW" sz="3600" dirty="0"/>
              <a:t>(2024/12/5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468378-FB7F-99EA-F075-4E8DA52B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729"/>
            <a:ext cx="7313762" cy="5824101"/>
          </a:xfrm>
        </p:spPr>
        <p:txBody>
          <a:bodyPr>
            <a:norm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功能</a:t>
            </a:r>
            <a:r>
              <a:rPr lang="en-US" altLang="zh-TW" sz="1800" dirty="0">
                <a:solidFill>
                  <a:srgbClr val="000000"/>
                </a:solidFill>
                <a:latin typeface="標楷體" panose="03000509000000000000" pitchFamily="65" charset="-120"/>
              </a:rPr>
              <a:t>:</a:t>
            </a:r>
            <a:r>
              <a:rPr lang="zh-TW" altLang="en-US" sz="1800" dirty="0">
                <a:solidFill>
                  <a:srgbClr val="000000"/>
                </a:solidFill>
                <a:latin typeface="標楷體" panose="03000509000000000000" pitchFamily="65" charset="-120"/>
              </a:rPr>
              <a:t>  </a:t>
            </a:r>
            <a:endParaRPr lang="en-US" altLang="zh-TW" sz="18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行人辨識系統以 </a:t>
            </a:r>
            <a:r>
              <a:rPr lang="en-US" altLang="zh-TW" sz="1400" dirty="0" err="1">
                <a:solidFill>
                  <a:srgbClr val="000000"/>
                </a:solidFill>
                <a:latin typeface="標楷體" panose="03000509000000000000" pitchFamily="65" charset="-120"/>
              </a:rPr>
              <a:t>bladeRF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 </a:t>
            </a: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為傳輸核心，</a:t>
            </a:r>
            <a:endParaRPr lang="en-US" altLang="zh-TW" sz="14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結合影像處理技術來實現行人的檢測和識別功能</a:t>
            </a:r>
            <a:endParaRPr lang="en-US" altLang="zh-TW" sz="14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             </a:t>
            </a:r>
            <a:endParaRPr lang="en-US" altLang="zh-TW" sz="14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效能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介面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外部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bladeRF,FPGA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(Zynq7000 XC7Z020)</a:t>
            </a:r>
            <a:endParaRPr lang="en-US" altLang="zh-TW" sz="12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內部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:VHDL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(HOG</a:t>
            </a: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、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SVM )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,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matlab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標楷體" panose="03000509000000000000" pitchFamily="65" charset="-120"/>
              </a:rPr>
              <a:t>bladeRF</a:t>
            </a:r>
            <a:r>
              <a:rPr lang="en-US" altLang="zh-TW" sz="1200" dirty="0">
                <a:solidFill>
                  <a:srgbClr val="000000"/>
                </a:solidFill>
                <a:latin typeface="標楷體" panose="03000509000000000000" pitchFamily="65" charset="-120"/>
              </a:rPr>
              <a:t>)</a:t>
            </a: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限制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marL="0" indent="0" fontAlgn="base">
              <a:lnSpc>
                <a:spcPts val="1564"/>
              </a:lnSpc>
              <a:buNone/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僅限行人、不含如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輪椅、身障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....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  </a:t>
            </a: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影像大小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marL="0" indent="0" fontAlgn="base">
              <a:lnSpc>
                <a:spcPts val="1564"/>
              </a:lnSpc>
              <a:buNone/>
            </a:pP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BRAM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深度為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:640*480 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寬度為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:8 bits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 </a:t>
            </a: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驗收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 </a:t>
            </a: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影像辨識後框選的結果</a:t>
            </a:r>
            <a:endParaRPr lang="en-US" altLang="zh-TW" sz="14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影像結果經由無線通訊後的前後比較 </a:t>
            </a:r>
            <a:endParaRPr lang="en-US" altLang="zh-TW" sz="14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fontAlgn="base">
              <a:lnSpc>
                <a:spcPts val="1564"/>
              </a:lnSpc>
              <a:buNone/>
            </a:pP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rtl="0" fontAlgn="base">
              <a:lnSpc>
                <a:spcPts val="1564"/>
              </a:lnSpc>
              <a:buNone/>
            </a:pPr>
            <a:endParaRPr lang="zh-TW" altLang="en-US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E1A3FD-2420-5848-0078-C04377CC7280}"/>
              </a:ext>
            </a:extLst>
          </p:cNvPr>
          <p:cNvSpPr txBox="1"/>
          <p:nvPr/>
        </p:nvSpPr>
        <p:spPr>
          <a:xfrm>
            <a:off x="6354792" y="1227729"/>
            <a:ext cx="5257800" cy="119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FPGA: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紹崴、威璋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fontAlgn="base">
              <a:lnSpc>
                <a:spcPts val="1564"/>
              </a:lnSpc>
              <a:buNone/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        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bladeRF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宸毅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AOV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B93D67-C21F-CBE4-EA72-B4FF5D7A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0" y="2002921"/>
            <a:ext cx="11131420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F8D2F53-D916-E7AF-447D-27C7C27445D7}"/>
              </a:ext>
            </a:extLst>
          </p:cNvPr>
          <p:cNvSpPr txBox="1"/>
          <p:nvPr/>
        </p:nvSpPr>
        <p:spPr>
          <a:xfrm>
            <a:off x="595604" y="3244334"/>
            <a:ext cx="218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CF739D-3AF3-B8DF-03EE-543F4287EC24}"/>
              </a:ext>
            </a:extLst>
          </p:cNvPr>
          <p:cNvSpPr txBox="1"/>
          <p:nvPr/>
        </p:nvSpPr>
        <p:spPr>
          <a:xfrm>
            <a:off x="595604" y="5430807"/>
            <a:ext cx="218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BA6443-1669-BE98-0CBB-CF73F941A5CA}"/>
              </a:ext>
            </a:extLst>
          </p:cNvPr>
          <p:cNvSpPr txBox="1"/>
          <p:nvPr/>
        </p:nvSpPr>
        <p:spPr>
          <a:xfrm>
            <a:off x="9311173" y="5015308"/>
            <a:ext cx="457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A:preprocessing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B: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計算梯度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從梯度提取特徵，加總得到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histogram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D: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cell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做正規化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E: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拼起來變大方塊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F:SVM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AE438BE-8A03-C0CC-1EE0-D4290C8A6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59" y="4029427"/>
            <a:ext cx="75819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36A5B21-0A85-A9E1-10A4-1C342765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3262" y="1428009"/>
            <a:ext cx="7613263" cy="443472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83464</TotalTime>
  <Words>206</Words>
  <Application>Microsoft Office PowerPoint</Application>
  <PresentationFormat>寬螢幕</PresentationFormat>
  <Paragraphs>46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Times New Roman</vt:lpstr>
      <vt:lpstr>Office 佈景主題</vt:lpstr>
      <vt:lpstr> 嵌入式影像處理 行人辨識</vt:lpstr>
      <vt:lpstr>進度統整</vt:lpstr>
      <vt:lpstr>規格列表 (2024/12/5更新)</vt:lpstr>
      <vt:lpstr>系統分析 – AOV</vt:lpstr>
      <vt:lpstr>系統分析 –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Shao  Wei Hsu</cp:lastModifiedBy>
  <cp:revision>3149</cp:revision>
  <dcterms:created xsi:type="dcterms:W3CDTF">2019-03-11T13:47:46Z</dcterms:created>
  <dcterms:modified xsi:type="dcterms:W3CDTF">2024-12-05T05:53:44Z</dcterms:modified>
</cp:coreProperties>
</file>