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7" r:id="rId3"/>
    <p:sldId id="1142" r:id="rId4"/>
    <p:sldId id="1258" r:id="rId5"/>
    <p:sldId id="1259" r:id="rId6"/>
    <p:sldId id="1257" r:id="rId7"/>
    <p:sldId id="125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61" d="100"/>
          <a:sy n="161" d="100"/>
        </p:scale>
        <p:origin x="49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AB9D12D2-3A70-47A9-B006-0E513BD8A923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5D94E2-02F3-4486-B2C7-DB6949923B77}" type="parTrans" cxnId="{6CFB5513-A54C-41A7-96C8-A2D029B02B5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78F1B1-6A2C-45D9-A17E-35E31131ECDE}" type="sibTrans" cxnId="{6CFB5513-A54C-41A7-96C8-A2D029B02B5E}">
      <dgm:prSet/>
      <dgm:spPr/>
      <dgm:t>
        <a:bodyPr/>
        <a:lstStyle/>
        <a:p>
          <a:endParaRPr lang="zh-TW" altLang="en-US"/>
        </a:p>
      </dgm:t>
    </dgm:pt>
    <dgm:pt modelId="{DFB2B2A4-0E7E-4F5A-A192-5318C77DDDC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gm:t>
    </dgm:pt>
    <dgm:pt modelId="{5046DAD4-5299-4DDD-B1AF-B85B0E4690FC}" type="parTrans" cxnId="{ABFEB2A7-4FC9-4862-A313-DCF21D90123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143CB24-3C38-485B-888B-AB2537DE562A}" type="sibTrans" cxnId="{ABFEB2A7-4FC9-4862-A313-DCF21D901238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241044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2361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2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2" custScaleX="180542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2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2" custScaleX="194405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2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2" custScaleX="210614"/>
      <dgm:spPr/>
    </dgm:pt>
    <dgm:pt modelId="{1F03420D-2EA7-4085-A984-C9434EF3A8FC}" type="pres">
      <dgm:prSet presAssocID="{2518E83F-244F-423D-8E71-DD75C18635BC}" presName="hierChild3" presStyleCnt="0"/>
      <dgm:spPr/>
    </dgm:pt>
    <dgm:pt modelId="{3A2580A4-B2AC-40F6-A667-5BD60B4FCDE2}" type="pres">
      <dgm:prSet presAssocID="{8D5D94E2-02F3-4486-B2C7-DB6949923B77}" presName="Name19" presStyleLbl="parChTrans1D3" presStyleIdx="3" presStyleCnt="12"/>
      <dgm:spPr/>
    </dgm:pt>
    <dgm:pt modelId="{9908328B-3EC7-481A-89F6-80EE761F6624}" type="pres">
      <dgm:prSet presAssocID="{AB9D12D2-3A70-47A9-B006-0E513BD8A923}" presName="Name21" presStyleCnt="0"/>
      <dgm:spPr/>
    </dgm:pt>
    <dgm:pt modelId="{A6BC1E33-D63E-4835-BC8C-0125D7F1A6CC}" type="pres">
      <dgm:prSet presAssocID="{AB9D12D2-3A70-47A9-B006-0E513BD8A923}" presName="level2Shape" presStyleLbl="node3" presStyleIdx="3" presStyleCnt="12" custScaleX="179481"/>
      <dgm:spPr/>
    </dgm:pt>
    <dgm:pt modelId="{69569203-0919-40D1-9A74-08B8E4D58B78}" type="pres">
      <dgm:prSet presAssocID="{AB9D12D2-3A70-47A9-B006-0E513BD8A923}" presName="hierChild3" presStyleCnt="0"/>
      <dgm:spPr/>
    </dgm:pt>
    <dgm:pt modelId="{0EC3E6E0-3E27-43F8-891C-43DC1A9F617F}" type="pres">
      <dgm:prSet presAssocID="{5046DAD4-5299-4DDD-B1AF-B85B0E4690FC}" presName="Name19" presStyleLbl="parChTrans1D4" presStyleIdx="0" presStyleCnt="9"/>
      <dgm:spPr/>
    </dgm:pt>
    <dgm:pt modelId="{F4D73C50-6805-44C3-8A09-7C4426BDAB14}" type="pres">
      <dgm:prSet presAssocID="{DFB2B2A4-0E7E-4F5A-A192-5318C77DDDC4}" presName="Name21" presStyleCnt="0"/>
      <dgm:spPr/>
    </dgm:pt>
    <dgm:pt modelId="{4EEFFB5D-F6B7-4326-A34F-1FB9910F7543}" type="pres">
      <dgm:prSet presAssocID="{DFB2B2A4-0E7E-4F5A-A192-5318C77DDDC4}" presName="level2Shape" presStyleLbl="node4" presStyleIdx="0" presStyleCnt="9"/>
      <dgm:spPr/>
    </dgm:pt>
    <dgm:pt modelId="{F0515528-FCFB-4141-8734-73C3C8144590}" type="pres">
      <dgm:prSet presAssocID="{DFB2B2A4-0E7E-4F5A-A192-5318C77DDDC4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199168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4" presStyleCnt="12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4" presStyleCnt="12" custScaleX="188071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1" presStyleCnt="9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1" presStyleCnt="9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5" presStyleCnt="12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5" presStyleCnt="12" custScaleX="1505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2" presStyleCnt="9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2" presStyleCnt="9" custScaleX="129760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6" presStyleCnt="12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6" presStyleCnt="12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3" presStyleCnt="9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3" presStyleCnt="9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7" presStyleCnt="12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7" presStyleCnt="12" custScaleX="165196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4" presStyleCnt="9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4" presStyleCnt="9" custScaleX="139945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5" presStyleCnt="9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5" presStyleCnt="9" custScaleX="210721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8" presStyleCnt="12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8" presStyleCnt="12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6" presStyleCnt="9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6" presStyleCnt="9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9" presStyleCnt="12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9" presStyleCnt="12" custScaleX="149568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7" presStyleCnt="9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7" presStyleCnt="9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10" presStyleCnt="12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10" presStyleCnt="12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8" presStyleCnt="9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8" presStyleCnt="9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1" presStyleCnt="12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1" presStyleCnt="12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CA1E20B-FD82-4A7D-BFED-D65035EAACFC}" type="presOf" srcId="{DFB2B2A4-0E7E-4F5A-A192-5318C77DDDC4}" destId="{4EEFFB5D-F6B7-4326-A34F-1FB9910F7543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6CFB5513-A54C-41A7-96C8-A2D029B02B5E}" srcId="{2ED8E377-07C8-4322-A58E-1BC779E262BA}" destId="{AB9D12D2-3A70-47A9-B006-0E513BD8A923}" srcOrd="3" destOrd="0" parTransId="{8D5D94E2-02F3-4486-B2C7-DB6949923B77}" sibTransId="{D078F1B1-6A2C-45D9-A17E-35E31131ECDE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7406DC59-2D09-4EF8-9EE5-8C53ABC8E503}" type="presOf" srcId="{8D5D94E2-02F3-4486-B2C7-DB6949923B77}" destId="{3A2580A4-B2AC-40F6-A667-5BD60B4FCDE2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20CD5CA2-49FF-4BCC-A4EB-AC884970F556}" type="presOf" srcId="{AB9D12D2-3A70-47A9-B006-0E513BD8A923}" destId="{A6BC1E33-D63E-4835-BC8C-0125D7F1A6CC}" srcOrd="0" destOrd="0" presId="urn:microsoft.com/office/officeart/2005/8/layout/hierarchy6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ABFEB2A7-4FC9-4862-A313-DCF21D901238}" srcId="{AB9D12D2-3A70-47A9-B006-0E513BD8A923}" destId="{DFB2B2A4-0E7E-4F5A-A192-5318C77DDDC4}" srcOrd="0" destOrd="0" parTransId="{5046DAD4-5299-4DDD-B1AF-B85B0E4690FC}" sibTransId="{A143CB24-3C38-485B-888B-AB2537DE562A}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0152BEF2-EABA-4CEE-A9E0-823F2C921668}" type="presOf" srcId="{5046DAD4-5299-4DDD-B1AF-B85B0E4690FC}" destId="{0EC3E6E0-3E27-43F8-891C-43DC1A9F617F}" srcOrd="0" destOrd="0" presId="urn:microsoft.com/office/officeart/2005/8/layout/hierarchy6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00E23419-0F57-4758-BA7E-385450DE3DBB}" type="presParOf" srcId="{E46D3659-E00C-41C6-B959-C61ACDD85CAA}" destId="{3A2580A4-B2AC-40F6-A667-5BD60B4FCDE2}" srcOrd="6" destOrd="0" presId="urn:microsoft.com/office/officeart/2005/8/layout/hierarchy6"/>
    <dgm:cxn modelId="{E64A0D41-1D58-4E3D-88F0-15960096FECA}" type="presParOf" srcId="{E46D3659-E00C-41C6-B959-C61ACDD85CAA}" destId="{9908328B-3EC7-481A-89F6-80EE761F6624}" srcOrd="7" destOrd="0" presId="urn:microsoft.com/office/officeart/2005/8/layout/hierarchy6"/>
    <dgm:cxn modelId="{E0EEF6F5-0892-4129-96DE-EC1D0C83A015}" type="presParOf" srcId="{9908328B-3EC7-481A-89F6-80EE761F6624}" destId="{A6BC1E33-D63E-4835-BC8C-0125D7F1A6CC}" srcOrd="0" destOrd="0" presId="urn:microsoft.com/office/officeart/2005/8/layout/hierarchy6"/>
    <dgm:cxn modelId="{2D96765E-0946-427A-9DBD-2343A6C445BE}" type="presParOf" srcId="{9908328B-3EC7-481A-89F6-80EE761F6624}" destId="{69569203-0919-40D1-9A74-08B8E4D58B78}" srcOrd="1" destOrd="0" presId="urn:microsoft.com/office/officeart/2005/8/layout/hierarchy6"/>
    <dgm:cxn modelId="{E8997EC9-4481-4F2B-A5BC-23779472DAAC}" type="presParOf" srcId="{69569203-0919-40D1-9A74-08B8E4D58B78}" destId="{0EC3E6E0-3E27-43F8-891C-43DC1A9F617F}" srcOrd="0" destOrd="0" presId="urn:microsoft.com/office/officeart/2005/8/layout/hierarchy6"/>
    <dgm:cxn modelId="{26A8A7B9-47AC-4843-9CE4-0F74C0320A98}" type="presParOf" srcId="{69569203-0919-40D1-9A74-08B8E4D58B78}" destId="{F4D73C50-6805-44C3-8A09-7C4426BDAB14}" srcOrd="1" destOrd="0" presId="urn:microsoft.com/office/officeart/2005/8/layout/hierarchy6"/>
    <dgm:cxn modelId="{6FAB89CD-51BD-402B-BBD7-0D00E728E1AB}" type="presParOf" srcId="{F4D73C50-6805-44C3-8A09-7C4426BDAB14}" destId="{4EEFFB5D-F6B7-4326-A34F-1FB9910F7543}" srcOrd="0" destOrd="0" presId="urn:microsoft.com/office/officeart/2005/8/layout/hierarchy6"/>
    <dgm:cxn modelId="{3BCCC257-143B-475B-BC83-2E26573AF3E6}" type="presParOf" srcId="{F4D73C50-6805-44C3-8A09-7C4426BDAB14}" destId="{F0515528-FCFB-4141-8734-73C3C8144590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241044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2361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1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1" custScaleX="180542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1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1" custScaleX="149949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1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1" custScaleX="152420"/>
      <dgm:spPr/>
    </dgm:pt>
    <dgm:pt modelId="{1F03420D-2EA7-4085-A984-C9434EF3A8FC}" type="pres">
      <dgm:prSet presAssocID="{2518E83F-244F-423D-8E71-DD75C18635BC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199168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3" presStyleCnt="11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3" presStyleCnt="11" custScaleX="190549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0" presStyleCnt="8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0" presStyleCnt="8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4" presStyleCnt="11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4" presStyleCnt="11" custScaleX="1505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1" presStyleCnt="8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1" presStyleCnt="8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5" presStyleCnt="11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5" presStyleCnt="11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2" presStyleCnt="8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2" presStyleCnt="8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6" presStyleCnt="11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6" presStyleCnt="11" custScaleX="137481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3" presStyleCnt="8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3" presStyleCnt="8" custScaleX="139945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4" presStyleCnt="8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4" presStyleCnt="8" custScaleX="177514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7" presStyleCnt="11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7" presStyleCnt="11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5" presStyleCnt="8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5" presStyleCnt="8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8" presStyleCnt="11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8" presStyleCnt="11" custScaleX="149568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6" presStyleCnt="8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6" presStyleCnt="8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9" presStyleCnt="11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9" presStyleCnt="11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7" presStyleCnt="8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7" presStyleCnt="8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0" presStyleCnt="11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0" presStyleCnt="11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578652" y="1467918"/>
          <a:ext cx="1143548" cy="316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587915" y="1477181"/>
        <a:ext cx="1125022" cy="297750"/>
      </dsp:txXfrm>
    </dsp:sp>
    <dsp:sp modelId="{CF43DD4A-05E7-43F5-B96B-B66C6C37830F}">
      <dsp:nvSpPr>
        <dsp:cNvPr id="0" name=""/>
        <dsp:cNvSpPr/>
      </dsp:nvSpPr>
      <dsp:spPr>
        <a:xfrm>
          <a:off x="2032288" y="1784194"/>
          <a:ext cx="3118138" cy="126510"/>
        </a:xfrm>
        <a:custGeom>
          <a:avLst/>
          <a:gdLst/>
          <a:ahLst/>
          <a:cxnLst/>
          <a:rect l="0" t="0" r="0" b="0"/>
          <a:pathLst>
            <a:path>
              <a:moveTo>
                <a:pt x="3118138" y="0"/>
              </a:moveTo>
              <a:lnTo>
                <a:pt x="3118138" y="63255"/>
              </a:lnTo>
              <a:lnTo>
                <a:pt x="0" y="63255"/>
              </a:lnTo>
              <a:lnTo>
                <a:pt x="0" y="1265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1501854" y="1910705"/>
          <a:ext cx="1060867" cy="316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1511117" y="1919968"/>
        <a:ext cx="1042341" cy="297750"/>
      </dsp:txXfrm>
    </dsp:sp>
    <dsp:sp modelId="{717119B4-C882-4A47-B70F-FE796E243F9D}">
      <dsp:nvSpPr>
        <dsp:cNvPr id="0" name=""/>
        <dsp:cNvSpPr/>
      </dsp:nvSpPr>
      <dsp:spPr>
        <a:xfrm>
          <a:off x="432324" y="2226982"/>
          <a:ext cx="1599964" cy="126510"/>
        </a:xfrm>
        <a:custGeom>
          <a:avLst/>
          <a:gdLst/>
          <a:ahLst/>
          <a:cxnLst/>
          <a:rect l="0" t="0" r="0" b="0"/>
          <a:pathLst>
            <a:path>
              <a:moveTo>
                <a:pt x="1599964" y="0"/>
              </a:moveTo>
              <a:lnTo>
                <a:pt x="1599964" y="63255"/>
              </a:lnTo>
              <a:lnTo>
                <a:pt x="0" y="63255"/>
              </a:lnTo>
              <a:lnTo>
                <a:pt x="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4065" y="2353492"/>
          <a:ext cx="856518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3328" y="2362755"/>
        <a:ext cx="837992" cy="297750"/>
      </dsp:txXfrm>
    </dsp:sp>
    <dsp:sp modelId="{F808E1C0-13F3-4424-B32E-8873AF31C138}">
      <dsp:nvSpPr>
        <dsp:cNvPr id="0" name=""/>
        <dsp:cNvSpPr/>
      </dsp:nvSpPr>
      <dsp:spPr>
        <a:xfrm>
          <a:off x="1464050" y="2226982"/>
          <a:ext cx="568237" cy="126510"/>
        </a:xfrm>
        <a:custGeom>
          <a:avLst/>
          <a:gdLst/>
          <a:ahLst/>
          <a:cxnLst/>
          <a:rect l="0" t="0" r="0" b="0"/>
          <a:pathLst>
            <a:path>
              <a:moveTo>
                <a:pt x="568237" y="0"/>
              </a:moveTo>
              <a:lnTo>
                <a:pt x="568237" y="63255"/>
              </a:lnTo>
              <a:lnTo>
                <a:pt x="0" y="63255"/>
              </a:lnTo>
              <a:lnTo>
                <a:pt x="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002907" y="2353492"/>
          <a:ext cx="922286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12170" y="2362755"/>
        <a:ext cx="903760" cy="297750"/>
      </dsp:txXfrm>
    </dsp:sp>
    <dsp:sp modelId="{5C41A42A-C667-4104-B8AA-54CBDF33E7E6}">
      <dsp:nvSpPr>
        <dsp:cNvPr id="0" name=""/>
        <dsp:cNvSpPr/>
      </dsp:nvSpPr>
      <dsp:spPr>
        <a:xfrm>
          <a:off x="2032288" y="2226982"/>
          <a:ext cx="534822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534822" y="63255"/>
              </a:lnTo>
              <a:lnTo>
                <a:pt x="534822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067518" y="2353492"/>
          <a:ext cx="99918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076781" y="2362755"/>
        <a:ext cx="980658" cy="297750"/>
      </dsp:txXfrm>
    </dsp:sp>
    <dsp:sp modelId="{3A2580A4-B2AC-40F6-A667-5BD60B4FCDE2}">
      <dsp:nvSpPr>
        <dsp:cNvPr id="0" name=""/>
        <dsp:cNvSpPr/>
      </dsp:nvSpPr>
      <dsp:spPr>
        <a:xfrm>
          <a:off x="2032288" y="2226982"/>
          <a:ext cx="1602480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1602480" y="63255"/>
              </a:lnTo>
              <a:lnTo>
                <a:pt x="160248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1E33-D63E-4835-BC8C-0125D7F1A6CC}">
      <dsp:nvSpPr>
        <dsp:cNvPr id="0" name=""/>
        <dsp:cNvSpPr/>
      </dsp:nvSpPr>
      <dsp:spPr>
        <a:xfrm>
          <a:off x="3209027" y="2353492"/>
          <a:ext cx="85148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18290" y="2362755"/>
        <a:ext cx="832958" cy="297750"/>
      </dsp:txXfrm>
    </dsp:sp>
    <dsp:sp modelId="{0EC3E6E0-3E27-43F8-891C-43DC1A9F617F}">
      <dsp:nvSpPr>
        <dsp:cNvPr id="0" name=""/>
        <dsp:cNvSpPr/>
      </dsp:nvSpPr>
      <dsp:spPr>
        <a:xfrm>
          <a:off x="3589049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FB5D-F6B7-4326-A34F-1FB9910F7543}">
      <dsp:nvSpPr>
        <dsp:cNvPr id="0" name=""/>
        <dsp:cNvSpPr/>
      </dsp:nvSpPr>
      <dsp:spPr>
        <a:xfrm>
          <a:off x="3397561" y="2796279"/>
          <a:ext cx="474414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sp:txBody>
      <dsp:txXfrm>
        <a:off x="3406824" y="2805542"/>
        <a:ext cx="455888" cy="297750"/>
      </dsp:txXfrm>
    </dsp:sp>
    <dsp:sp modelId="{165CC70F-3070-41AC-A9D6-085C78856160}">
      <dsp:nvSpPr>
        <dsp:cNvPr id="0" name=""/>
        <dsp:cNvSpPr/>
      </dsp:nvSpPr>
      <dsp:spPr>
        <a:xfrm>
          <a:off x="5150426" y="1784194"/>
          <a:ext cx="235273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235273" y="63255"/>
              </a:lnTo>
              <a:lnTo>
                <a:pt x="235273" y="1265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913258" y="1910705"/>
          <a:ext cx="944882" cy="316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922521" y="1919968"/>
        <a:ext cx="926356" cy="297750"/>
      </dsp:txXfrm>
    </dsp:sp>
    <dsp:sp modelId="{D2CBF229-4CCA-490F-9C4B-3F19E37A3636}">
      <dsp:nvSpPr>
        <dsp:cNvPr id="0" name=""/>
        <dsp:cNvSpPr/>
      </dsp:nvSpPr>
      <dsp:spPr>
        <a:xfrm>
          <a:off x="4648954" y="2226982"/>
          <a:ext cx="736744" cy="126510"/>
        </a:xfrm>
        <a:custGeom>
          <a:avLst/>
          <a:gdLst/>
          <a:ahLst/>
          <a:cxnLst/>
          <a:rect l="0" t="0" r="0" b="0"/>
          <a:pathLst>
            <a:path>
              <a:moveTo>
                <a:pt x="736744" y="0"/>
              </a:moveTo>
              <a:lnTo>
                <a:pt x="736744" y="63255"/>
              </a:lnTo>
              <a:lnTo>
                <a:pt x="0" y="63255"/>
              </a:lnTo>
              <a:lnTo>
                <a:pt x="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4202836" y="2353492"/>
          <a:ext cx="892236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212099" y="2362755"/>
        <a:ext cx="873710" cy="297750"/>
      </dsp:txXfrm>
    </dsp:sp>
    <dsp:sp modelId="{3EE2552C-2E93-49F9-ABAC-4A3E3435936F}">
      <dsp:nvSpPr>
        <dsp:cNvPr id="0" name=""/>
        <dsp:cNvSpPr/>
      </dsp:nvSpPr>
      <dsp:spPr>
        <a:xfrm>
          <a:off x="4603234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4411747" y="2796279"/>
          <a:ext cx="474414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21010" y="2805542"/>
        <a:ext cx="455888" cy="297750"/>
      </dsp:txXfrm>
    </dsp:sp>
    <dsp:sp modelId="{FE4D33B2-8546-46C9-A049-AC93D5F7114F}">
      <dsp:nvSpPr>
        <dsp:cNvPr id="0" name=""/>
        <dsp:cNvSpPr/>
      </dsp:nvSpPr>
      <dsp:spPr>
        <a:xfrm>
          <a:off x="5385699" y="2226982"/>
          <a:ext cx="208910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208910" y="63255"/>
              </a:lnTo>
              <a:lnTo>
                <a:pt x="20891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5237397" y="2353492"/>
          <a:ext cx="714426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46660" y="2362755"/>
        <a:ext cx="695900" cy="297750"/>
      </dsp:txXfrm>
    </dsp:sp>
    <dsp:sp modelId="{85905866-D691-4771-803C-1AF6D95BEC27}">
      <dsp:nvSpPr>
        <dsp:cNvPr id="0" name=""/>
        <dsp:cNvSpPr/>
      </dsp:nvSpPr>
      <dsp:spPr>
        <a:xfrm>
          <a:off x="5548890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5286810" y="2796279"/>
          <a:ext cx="615600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96073" y="2805542"/>
        <a:ext cx="597074" cy="297750"/>
      </dsp:txXfrm>
    </dsp:sp>
    <dsp:sp modelId="{1EEBB945-63FD-4B24-B63C-597318D74212}">
      <dsp:nvSpPr>
        <dsp:cNvPr id="0" name=""/>
        <dsp:cNvSpPr/>
      </dsp:nvSpPr>
      <dsp:spPr>
        <a:xfrm>
          <a:off x="5385699" y="2226982"/>
          <a:ext cx="945655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945655" y="63255"/>
              </a:lnTo>
              <a:lnTo>
                <a:pt x="945655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6094147" y="2353492"/>
          <a:ext cx="47441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03410" y="2362755"/>
        <a:ext cx="455888" cy="297750"/>
      </dsp:txXfrm>
    </dsp:sp>
    <dsp:sp modelId="{04088FE9-F1BD-4A14-B048-5F6B403C8434}">
      <dsp:nvSpPr>
        <dsp:cNvPr id="0" name=""/>
        <dsp:cNvSpPr/>
      </dsp:nvSpPr>
      <dsp:spPr>
        <a:xfrm>
          <a:off x="6285635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6094147" y="2796279"/>
          <a:ext cx="474414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03410" y="2805542"/>
        <a:ext cx="455888" cy="297750"/>
      </dsp:txXfrm>
    </dsp:sp>
    <dsp:sp modelId="{CDF6BB19-8B28-4C1C-BD9F-01E9F9EFECB8}">
      <dsp:nvSpPr>
        <dsp:cNvPr id="0" name=""/>
        <dsp:cNvSpPr/>
      </dsp:nvSpPr>
      <dsp:spPr>
        <a:xfrm>
          <a:off x="5150426" y="1784194"/>
          <a:ext cx="3411364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3411364" y="63255"/>
              </a:lnTo>
              <a:lnTo>
                <a:pt x="3411364" y="1265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324583" y="1910705"/>
          <a:ext cx="474414" cy="316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333846" y="1919968"/>
        <a:ext cx="455888" cy="297750"/>
      </dsp:txXfrm>
    </dsp:sp>
    <dsp:sp modelId="{C4EB4996-2AA4-435D-AD34-E55D70EB8238}">
      <dsp:nvSpPr>
        <dsp:cNvPr id="0" name=""/>
        <dsp:cNvSpPr/>
      </dsp:nvSpPr>
      <dsp:spPr>
        <a:xfrm>
          <a:off x="7210733" y="2226982"/>
          <a:ext cx="1351057" cy="126510"/>
        </a:xfrm>
        <a:custGeom>
          <a:avLst/>
          <a:gdLst/>
          <a:ahLst/>
          <a:cxnLst/>
          <a:rect l="0" t="0" r="0" b="0"/>
          <a:pathLst>
            <a:path>
              <a:moveTo>
                <a:pt x="1351057" y="0"/>
              </a:moveTo>
              <a:lnTo>
                <a:pt x="1351057" y="63255"/>
              </a:lnTo>
              <a:lnTo>
                <a:pt x="0" y="63255"/>
              </a:lnTo>
              <a:lnTo>
                <a:pt x="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818876" y="2353492"/>
          <a:ext cx="78371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828139" y="2362755"/>
        <a:ext cx="765188" cy="297750"/>
      </dsp:txXfrm>
    </dsp:sp>
    <dsp:sp modelId="{5DDA2121-42E6-48DA-A6CE-578C02420C5A}">
      <dsp:nvSpPr>
        <dsp:cNvPr id="0" name=""/>
        <dsp:cNvSpPr/>
      </dsp:nvSpPr>
      <dsp:spPr>
        <a:xfrm>
          <a:off x="7165013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878773" y="2796279"/>
          <a:ext cx="663919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888036" y="2805542"/>
        <a:ext cx="645393" cy="297750"/>
      </dsp:txXfrm>
    </dsp:sp>
    <dsp:sp modelId="{A50ACD74-835C-4190-982B-765670D097E3}">
      <dsp:nvSpPr>
        <dsp:cNvPr id="0" name=""/>
        <dsp:cNvSpPr/>
      </dsp:nvSpPr>
      <dsp:spPr>
        <a:xfrm>
          <a:off x="7165013" y="3112556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710887" y="3239067"/>
          <a:ext cx="999691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720150" y="3248330"/>
        <a:ext cx="981165" cy="297750"/>
      </dsp:txXfrm>
    </dsp:sp>
    <dsp:sp modelId="{64C5707C-3740-439D-9B9E-5F859BBA2E6E}">
      <dsp:nvSpPr>
        <dsp:cNvPr id="0" name=""/>
        <dsp:cNvSpPr/>
      </dsp:nvSpPr>
      <dsp:spPr>
        <a:xfrm>
          <a:off x="7982122" y="2226982"/>
          <a:ext cx="579668" cy="126510"/>
        </a:xfrm>
        <a:custGeom>
          <a:avLst/>
          <a:gdLst/>
          <a:ahLst/>
          <a:cxnLst/>
          <a:rect l="0" t="0" r="0" b="0"/>
          <a:pathLst>
            <a:path>
              <a:moveTo>
                <a:pt x="579668" y="0"/>
              </a:moveTo>
              <a:lnTo>
                <a:pt x="579668" y="63255"/>
              </a:lnTo>
              <a:lnTo>
                <a:pt x="0" y="63255"/>
              </a:lnTo>
              <a:lnTo>
                <a:pt x="0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744914" y="2353492"/>
          <a:ext cx="47441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754177" y="2362755"/>
        <a:ext cx="455888" cy="297750"/>
      </dsp:txXfrm>
    </dsp:sp>
    <dsp:sp modelId="{D41C5868-FB53-4818-BFD5-A0F87247D228}">
      <dsp:nvSpPr>
        <dsp:cNvPr id="0" name=""/>
        <dsp:cNvSpPr/>
      </dsp:nvSpPr>
      <dsp:spPr>
        <a:xfrm>
          <a:off x="7936402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744914" y="2796279"/>
          <a:ext cx="474414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754177" y="2805542"/>
        <a:ext cx="455888" cy="297750"/>
      </dsp:txXfrm>
    </dsp:sp>
    <dsp:sp modelId="{020F8FAA-BDC5-4DDF-9CEF-504B75F1394A}">
      <dsp:nvSpPr>
        <dsp:cNvPr id="0" name=""/>
        <dsp:cNvSpPr/>
      </dsp:nvSpPr>
      <dsp:spPr>
        <a:xfrm>
          <a:off x="8561790" y="2226982"/>
          <a:ext cx="154649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154649" y="63255"/>
              </a:lnTo>
              <a:lnTo>
                <a:pt x="154649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361654" y="2353492"/>
          <a:ext cx="709572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370917" y="2362755"/>
        <a:ext cx="691046" cy="297750"/>
      </dsp:txXfrm>
    </dsp:sp>
    <dsp:sp modelId="{01EB7F82-3EB0-4CBF-92B8-596A36AE562B}">
      <dsp:nvSpPr>
        <dsp:cNvPr id="0" name=""/>
        <dsp:cNvSpPr/>
      </dsp:nvSpPr>
      <dsp:spPr>
        <a:xfrm>
          <a:off x="8670720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479233" y="2796279"/>
          <a:ext cx="474414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488496" y="2805542"/>
        <a:ext cx="455888" cy="297750"/>
      </dsp:txXfrm>
    </dsp:sp>
    <dsp:sp modelId="{439B323C-2D6A-4620-A452-C4B3AB935BF9}">
      <dsp:nvSpPr>
        <dsp:cNvPr id="0" name=""/>
        <dsp:cNvSpPr/>
      </dsp:nvSpPr>
      <dsp:spPr>
        <a:xfrm>
          <a:off x="8561790" y="2226982"/>
          <a:ext cx="888968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888968" y="63255"/>
              </a:lnTo>
              <a:lnTo>
                <a:pt x="888968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213551" y="2353492"/>
          <a:ext cx="47441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222814" y="2362755"/>
        <a:ext cx="455888" cy="297750"/>
      </dsp:txXfrm>
    </dsp:sp>
    <dsp:sp modelId="{29609F51-31F6-4ADE-964B-F9D1524B410D}">
      <dsp:nvSpPr>
        <dsp:cNvPr id="0" name=""/>
        <dsp:cNvSpPr/>
      </dsp:nvSpPr>
      <dsp:spPr>
        <a:xfrm>
          <a:off x="9405038" y="2669769"/>
          <a:ext cx="91440" cy="126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213551" y="2796279"/>
          <a:ext cx="474414" cy="316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222814" y="2805542"/>
        <a:ext cx="455888" cy="297750"/>
      </dsp:txXfrm>
    </dsp:sp>
    <dsp:sp modelId="{C2705960-6B5A-4F87-9557-FD073F6C5372}">
      <dsp:nvSpPr>
        <dsp:cNvPr id="0" name=""/>
        <dsp:cNvSpPr/>
      </dsp:nvSpPr>
      <dsp:spPr>
        <a:xfrm>
          <a:off x="8561790" y="2226982"/>
          <a:ext cx="1505707" cy="12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5"/>
              </a:lnTo>
              <a:lnTo>
                <a:pt x="1505707" y="63255"/>
              </a:lnTo>
              <a:lnTo>
                <a:pt x="1505707" y="1265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830290" y="2353492"/>
          <a:ext cx="474414" cy="316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839553" y="2362755"/>
        <a:ext cx="455888" cy="29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070057" y="1274125"/>
          <a:ext cx="1355878" cy="375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081040" y="1285108"/>
        <a:ext cx="1333912" cy="353035"/>
      </dsp:txXfrm>
    </dsp:sp>
    <dsp:sp modelId="{CF43DD4A-05E7-43F5-B96B-B66C6C37830F}">
      <dsp:nvSpPr>
        <dsp:cNvPr id="0" name=""/>
        <dsp:cNvSpPr/>
      </dsp:nvSpPr>
      <dsp:spPr>
        <a:xfrm>
          <a:off x="1527826" y="1649127"/>
          <a:ext cx="3220170" cy="150000"/>
        </a:xfrm>
        <a:custGeom>
          <a:avLst/>
          <a:gdLst/>
          <a:ahLst/>
          <a:cxnLst/>
          <a:rect l="0" t="0" r="0" b="0"/>
          <a:pathLst>
            <a:path>
              <a:moveTo>
                <a:pt x="3220170" y="0"/>
              </a:moveTo>
              <a:lnTo>
                <a:pt x="3220170" y="75000"/>
              </a:lnTo>
              <a:lnTo>
                <a:pt x="0" y="75000"/>
              </a:lnTo>
              <a:lnTo>
                <a:pt x="0" y="15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898903" y="1799127"/>
          <a:ext cx="1257845" cy="375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909886" y="1810110"/>
        <a:ext cx="1235879" cy="353035"/>
      </dsp:txXfrm>
    </dsp:sp>
    <dsp:sp modelId="{717119B4-C882-4A47-B70F-FE796E243F9D}">
      <dsp:nvSpPr>
        <dsp:cNvPr id="0" name=""/>
        <dsp:cNvSpPr/>
      </dsp:nvSpPr>
      <dsp:spPr>
        <a:xfrm>
          <a:off x="508658" y="2174129"/>
          <a:ext cx="1019167" cy="150000"/>
        </a:xfrm>
        <a:custGeom>
          <a:avLst/>
          <a:gdLst/>
          <a:ahLst/>
          <a:cxnLst/>
          <a:rect l="0" t="0" r="0" b="0"/>
          <a:pathLst>
            <a:path>
              <a:moveTo>
                <a:pt x="1019167" y="0"/>
              </a:moveTo>
              <a:lnTo>
                <a:pt x="1019167" y="75000"/>
              </a:lnTo>
              <a:lnTo>
                <a:pt x="0" y="75000"/>
              </a:lnTo>
              <a:lnTo>
                <a:pt x="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882" y="2324130"/>
          <a:ext cx="1015553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1865" y="2335113"/>
        <a:ext cx="993587" cy="353035"/>
      </dsp:txXfrm>
    </dsp:sp>
    <dsp:sp modelId="{F808E1C0-13F3-4424-B32E-8873AF31C138}">
      <dsp:nvSpPr>
        <dsp:cNvPr id="0" name=""/>
        <dsp:cNvSpPr/>
      </dsp:nvSpPr>
      <dsp:spPr>
        <a:xfrm>
          <a:off x="1482106" y="2174129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000"/>
              </a:lnTo>
              <a:lnTo>
                <a:pt x="124813" y="75000"/>
              </a:lnTo>
              <a:lnTo>
                <a:pt x="124813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185186" y="2324130"/>
          <a:ext cx="843466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196169" y="2335113"/>
        <a:ext cx="821500" cy="353035"/>
      </dsp:txXfrm>
    </dsp:sp>
    <dsp:sp modelId="{5C41A42A-C667-4104-B8AA-54CBDF33E7E6}">
      <dsp:nvSpPr>
        <dsp:cNvPr id="0" name=""/>
        <dsp:cNvSpPr/>
      </dsp:nvSpPr>
      <dsp:spPr>
        <a:xfrm>
          <a:off x="1527826" y="2174129"/>
          <a:ext cx="1098260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1098260" y="75000"/>
              </a:lnTo>
              <a:lnTo>
                <a:pt x="109826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197403" y="2324130"/>
          <a:ext cx="857366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208386" y="2335113"/>
        <a:ext cx="835400" cy="353035"/>
      </dsp:txXfrm>
    </dsp:sp>
    <dsp:sp modelId="{165CC70F-3070-41AC-A9D6-085C78856160}">
      <dsp:nvSpPr>
        <dsp:cNvPr id="0" name=""/>
        <dsp:cNvSpPr/>
      </dsp:nvSpPr>
      <dsp:spPr>
        <a:xfrm>
          <a:off x="4632983" y="1649127"/>
          <a:ext cx="115013" cy="150000"/>
        </a:xfrm>
        <a:custGeom>
          <a:avLst/>
          <a:gdLst/>
          <a:ahLst/>
          <a:cxnLst/>
          <a:rect l="0" t="0" r="0" b="0"/>
          <a:pathLst>
            <a:path>
              <a:moveTo>
                <a:pt x="115013" y="0"/>
              </a:moveTo>
              <a:lnTo>
                <a:pt x="115013" y="75000"/>
              </a:lnTo>
              <a:lnTo>
                <a:pt x="0" y="75000"/>
              </a:lnTo>
              <a:lnTo>
                <a:pt x="0" y="15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072821" y="1799127"/>
          <a:ext cx="1120325" cy="375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083804" y="1810110"/>
        <a:ext cx="1098359" cy="353035"/>
      </dsp:txXfrm>
    </dsp:sp>
    <dsp:sp modelId="{D2CBF229-4CCA-490F-9C4B-3F19E37A3636}">
      <dsp:nvSpPr>
        <dsp:cNvPr id="0" name=""/>
        <dsp:cNvSpPr/>
      </dsp:nvSpPr>
      <dsp:spPr>
        <a:xfrm>
          <a:off x="3759442" y="2174129"/>
          <a:ext cx="873541" cy="150000"/>
        </a:xfrm>
        <a:custGeom>
          <a:avLst/>
          <a:gdLst/>
          <a:ahLst/>
          <a:cxnLst/>
          <a:rect l="0" t="0" r="0" b="0"/>
          <a:pathLst>
            <a:path>
              <a:moveTo>
                <a:pt x="873541" y="0"/>
              </a:moveTo>
              <a:lnTo>
                <a:pt x="873541" y="75000"/>
              </a:lnTo>
              <a:lnTo>
                <a:pt x="0" y="75000"/>
              </a:lnTo>
              <a:lnTo>
                <a:pt x="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3223521" y="2324130"/>
          <a:ext cx="1071842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34504" y="2335113"/>
        <a:ext cx="1049876" cy="353035"/>
      </dsp:txXfrm>
    </dsp:sp>
    <dsp:sp modelId="{3EE2552C-2E93-49F9-ABAC-4A3E3435936F}">
      <dsp:nvSpPr>
        <dsp:cNvPr id="0" name=""/>
        <dsp:cNvSpPr/>
      </dsp:nvSpPr>
      <dsp:spPr>
        <a:xfrm>
          <a:off x="3713722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3478191" y="2849132"/>
          <a:ext cx="562502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489174" y="2860115"/>
        <a:ext cx="540536" cy="353035"/>
      </dsp:txXfrm>
    </dsp:sp>
    <dsp:sp modelId="{FE4D33B2-8546-46C9-A049-AC93D5F7114F}">
      <dsp:nvSpPr>
        <dsp:cNvPr id="0" name=""/>
        <dsp:cNvSpPr/>
      </dsp:nvSpPr>
      <dsp:spPr>
        <a:xfrm>
          <a:off x="4632983" y="2174129"/>
          <a:ext cx="254670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254670" y="75000"/>
              </a:lnTo>
              <a:lnTo>
                <a:pt x="25467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4464114" y="2324130"/>
          <a:ext cx="847078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75097" y="2335113"/>
        <a:ext cx="825112" cy="353035"/>
      </dsp:txXfrm>
    </dsp:sp>
    <dsp:sp modelId="{85905866-D691-4771-803C-1AF6D95BEC27}">
      <dsp:nvSpPr>
        <dsp:cNvPr id="0" name=""/>
        <dsp:cNvSpPr/>
      </dsp:nvSpPr>
      <dsp:spPr>
        <a:xfrm>
          <a:off x="4841933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4606402" y="2849132"/>
          <a:ext cx="562502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617385" y="2860115"/>
        <a:ext cx="540536" cy="353035"/>
      </dsp:txXfrm>
    </dsp:sp>
    <dsp:sp modelId="{1EEBB945-63FD-4B24-B63C-597318D74212}">
      <dsp:nvSpPr>
        <dsp:cNvPr id="0" name=""/>
        <dsp:cNvSpPr/>
      </dsp:nvSpPr>
      <dsp:spPr>
        <a:xfrm>
          <a:off x="4632983" y="2174129"/>
          <a:ext cx="1128211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1128211" y="75000"/>
              </a:lnTo>
              <a:lnTo>
                <a:pt x="1128211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5479943" y="2324130"/>
          <a:ext cx="562502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490926" y="2335113"/>
        <a:ext cx="540536" cy="353035"/>
      </dsp:txXfrm>
    </dsp:sp>
    <dsp:sp modelId="{04088FE9-F1BD-4A14-B048-5F6B403C8434}">
      <dsp:nvSpPr>
        <dsp:cNvPr id="0" name=""/>
        <dsp:cNvSpPr/>
      </dsp:nvSpPr>
      <dsp:spPr>
        <a:xfrm>
          <a:off x="5715474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5479943" y="2849132"/>
          <a:ext cx="562502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490926" y="2860115"/>
        <a:ext cx="540536" cy="353035"/>
      </dsp:txXfrm>
    </dsp:sp>
    <dsp:sp modelId="{CDF6BB19-8B28-4C1C-BD9F-01E9F9EFECB8}">
      <dsp:nvSpPr>
        <dsp:cNvPr id="0" name=""/>
        <dsp:cNvSpPr/>
      </dsp:nvSpPr>
      <dsp:spPr>
        <a:xfrm>
          <a:off x="4747997" y="1649127"/>
          <a:ext cx="3567842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3567842" y="75000"/>
              </a:lnTo>
              <a:lnTo>
                <a:pt x="3567842" y="150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034588" y="1799127"/>
          <a:ext cx="562502" cy="375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045571" y="1810110"/>
        <a:ext cx="540536" cy="353035"/>
      </dsp:txXfrm>
    </dsp:sp>
    <dsp:sp modelId="{C4EB4996-2AA4-435D-AD34-E55D70EB8238}">
      <dsp:nvSpPr>
        <dsp:cNvPr id="0" name=""/>
        <dsp:cNvSpPr/>
      </dsp:nvSpPr>
      <dsp:spPr>
        <a:xfrm>
          <a:off x="6710457" y="2174129"/>
          <a:ext cx="1605382" cy="150000"/>
        </a:xfrm>
        <a:custGeom>
          <a:avLst/>
          <a:gdLst/>
          <a:ahLst/>
          <a:cxnLst/>
          <a:rect l="0" t="0" r="0" b="0"/>
          <a:pathLst>
            <a:path>
              <a:moveTo>
                <a:pt x="1605382" y="0"/>
              </a:moveTo>
              <a:lnTo>
                <a:pt x="1605382" y="75000"/>
              </a:lnTo>
              <a:lnTo>
                <a:pt x="0" y="75000"/>
              </a:lnTo>
              <a:lnTo>
                <a:pt x="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323790" y="2324130"/>
          <a:ext cx="773334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334773" y="2335113"/>
        <a:ext cx="751368" cy="353035"/>
      </dsp:txXfrm>
    </dsp:sp>
    <dsp:sp modelId="{5DDA2121-42E6-48DA-A6CE-578C02420C5A}">
      <dsp:nvSpPr>
        <dsp:cNvPr id="0" name=""/>
        <dsp:cNvSpPr/>
      </dsp:nvSpPr>
      <dsp:spPr>
        <a:xfrm>
          <a:off x="6664737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316860" y="2849132"/>
          <a:ext cx="787194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327843" y="2860115"/>
        <a:ext cx="765228" cy="353035"/>
      </dsp:txXfrm>
    </dsp:sp>
    <dsp:sp modelId="{A50ACD74-835C-4190-982B-765670D097E3}">
      <dsp:nvSpPr>
        <dsp:cNvPr id="0" name=""/>
        <dsp:cNvSpPr/>
      </dsp:nvSpPr>
      <dsp:spPr>
        <a:xfrm>
          <a:off x="6664737" y="3224134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211196" y="3374134"/>
          <a:ext cx="998520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222179" y="3385117"/>
        <a:ext cx="976554" cy="353035"/>
      </dsp:txXfrm>
    </dsp:sp>
    <dsp:sp modelId="{64C5707C-3740-439D-9B9E-5F859BBA2E6E}">
      <dsp:nvSpPr>
        <dsp:cNvPr id="0" name=""/>
        <dsp:cNvSpPr/>
      </dsp:nvSpPr>
      <dsp:spPr>
        <a:xfrm>
          <a:off x="7554056" y="2174129"/>
          <a:ext cx="761783" cy="150000"/>
        </a:xfrm>
        <a:custGeom>
          <a:avLst/>
          <a:gdLst/>
          <a:ahLst/>
          <a:cxnLst/>
          <a:rect l="0" t="0" r="0" b="0"/>
          <a:pathLst>
            <a:path>
              <a:moveTo>
                <a:pt x="761783" y="0"/>
              </a:moveTo>
              <a:lnTo>
                <a:pt x="761783" y="75000"/>
              </a:lnTo>
              <a:lnTo>
                <a:pt x="0" y="75000"/>
              </a:lnTo>
              <a:lnTo>
                <a:pt x="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272805" y="2324130"/>
          <a:ext cx="562502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283788" y="2335113"/>
        <a:ext cx="540536" cy="353035"/>
      </dsp:txXfrm>
    </dsp:sp>
    <dsp:sp modelId="{D41C5868-FB53-4818-BFD5-A0F87247D228}">
      <dsp:nvSpPr>
        <dsp:cNvPr id="0" name=""/>
        <dsp:cNvSpPr/>
      </dsp:nvSpPr>
      <dsp:spPr>
        <a:xfrm>
          <a:off x="7508336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272805" y="2849132"/>
          <a:ext cx="562502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283788" y="2860115"/>
        <a:ext cx="540536" cy="353035"/>
      </dsp:txXfrm>
    </dsp:sp>
    <dsp:sp modelId="{020F8FAA-BDC5-4DDF-9CEF-504B75F1394A}">
      <dsp:nvSpPr>
        <dsp:cNvPr id="0" name=""/>
        <dsp:cNvSpPr/>
      </dsp:nvSpPr>
      <dsp:spPr>
        <a:xfrm>
          <a:off x="8315839" y="2174129"/>
          <a:ext cx="108880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108880" y="75000"/>
              </a:lnTo>
              <a:lnTo>
                <a:pt x="108880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004058" y="2324130"/>
          <a:ext cx="841323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015041" y="2335113"/>
        <a:ext cx="819357" cy="353035"/>
      </dsp:txXfrm>
    </dsp:sp>
    <dsp:sp modelId="{01EB7F82-3EB0-4CBF-92B8-596A36AE562B}">
      <dsp:nvSpPr>
        <dsp:cNvPr id="0" name=""/>
        <dsp:cNvSpPr/>
      </dsp:nvSpPr>
      <dsp:spPr>
        <a:xfrm>
          <a:off x="8379000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143469" y="2849132"/>
          <a:ext cx="562502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154452" y="2860115"/>
        <a:ext cx="540536" cy="353035"/>
      </dsp:txXfrm>
    </dsp:sp>
    <dsp:sp modelId="{439B323C-2D6A-4620-A452-C4B3AB935BF9}">
      <dsp:nvSpPr>
        <dsp:cNvPr id="0" name=""/>
        <dsp:cNvSpPr/>
      </dsp:nvSpPr>
      <dsp:spPr>
        <a:xfrm>
          <a:off x="8315839" y="2174129"/>
          <a:ext cx="979544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979544" y="75000"/>
              </a:lnTo>
              <a:lnTo>
                <a:pt x="979544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014132" y="2324130"/>
          <a:ext cx="562502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025115" y="2335113"/>
        <a:ext cx="540536" cy="353035"/>
      </dsp:txXfrm>
    </dsp:sp>
    <dsp:sp modelId="{29609F51-31F6-4ADE-964B-F9D1524B410D}">
      <dsp:nvSpPr>
        <dsp:cNvPr id="0" name=""/>
        <dsp:cNvSpPr/>
      </dsp:nvSpPr>
      <dsp:spPr>
        <a:xfrm>
          <a:off x="9249664" y="2699131"/>
          <a:ext cx="91440" cy="1500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014132" y="2849132"/>
          <a:ext cx="562502" cy="375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25115" y="2860115"/>
        <a:ext cx="540536" cy="353035"/>
      </dsp:txXfrm>
    </dsp:sp>
    <dsp:sp modelId="{C2705960-6B5A-4F87-9557-FD073F6C5372}">
      <dsp:nvSpPr>
        <dsp:cNvPr id="0" name=""/>
        <dsp:cNvSpPr/>
      </dsp:nvSpPr>
      <dsp:spPr>
        <a:xfrm>
          <a:off x="8315839" y="2174129"/>
          <a:ext cx="1710797" cy="150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0"/>
              </a:lnTo>
              <a:lnTo>
                <a:pt x="1710797" y="75000"/>
              </a:lnTo>
              <a:lnTo>
                <a:pt x="1710797" y="1500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745386" y="2324130"/>
          <a:ext cx="562502" cy="375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756369" y="2335113"/>
        <a:ext cx="540536" cy="35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需求分析、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breakdown</a:t>
            </a:r>
          </a:p>
          <a:p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2024/12/5~2024/12/12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架構圖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(2024/12/12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6067301" cy="5030567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功能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利用無線通訊傳輸影像資料，再結合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FPGA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做影像處理的加速之行人偵測系統。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效能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:None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介面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外部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, FPGA (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zedboard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), 2.4 GHz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訊號發射模組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內部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:HOG(VHDL),SVM(VHDL),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CLI(C),Video in(C),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      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Video out(C),   Image resize(C++)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限制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僅限行人、不含如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輪椅、身障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....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 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影像大小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:BRAM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深度為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:640*480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寬度為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:8 bits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驗收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影像辨識後框選的結果。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影像結果經由無線通訊後的前後比較 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7007935" y="1227729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影像處理加速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(FPGA):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軟硬體協同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(SDK):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威璋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無線通訊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63280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350F27D-7B41-430A-B4EF-11B563C1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6" y="3978233"/>
            <a:ext cx="7567937" cy="226818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C7622D-F27A-4220-BCC3-2AAF951ED31D}"/>
              </a:ext>
            </a:extLst>
          </p:cNvPr>
          <p:cNvCxnSpPr>
            <a:cxnSpLocks/>
          </p:cNvCxnSpPr>
          <p:nvPr/>
        </p:nvCxnSpPr>
        <p:spPr>
          <a:xfrm>
            <a:off x="10381701" y="2349272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F05F07E-B05D-4413-8F1D-57411326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" y="1232297"/>
            <a:ext cx="9600003" cy="2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0933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8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A05756-0C98-482C-AF80-57A5328D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184613"/>
            <a:ext cx="10012878" cy="253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FD0EA7-B618-49E0-9777-ACC02C6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8" y="3717752"/>
            <a:ext cx="9022663" cy="287012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83571</TotalTime>
  <Words>325</Words>
  <Application>Microsoft Office PowerPoint</Application>
  <PresentationFormat>寬螢幕</PresentationFormat>
  <Paragraphs>96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Office 佈景主題</vt:lpstr>
      <vt:lpstr> 嵌入式影像處理 行人偵測</vt:lpstr>
      <vt:lpstr>進度統整</vt:lpstr>
      <vt:lpstr>規格列表 (2024/12/12更新)</vt:lpstr>
      <vt:lpstr>系統分析 – breakdown</vt:lpstr>
      <vt:lpstr>系統分析 – 架構圖</vt:lpstr>
      <vt:lpstr>系統分析 – breakdown</vt:lpstr>
      <vt:lpstr>系統分析 – 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宸毅 林</cp:lastModifiedBy>
  <cp:revision>3160</cp:revision>
  <dcterms:created xsi:type="dcterms:W3CDTF">2019-03-11T13:47:46Z</dcterms:created>
  <dcterms:modified xsi:type="dcterms:W3CDTF">2024-12-12T04:54:21Z</dcterms:modified>
</cp:coreProperties>
</file>