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6" r:id="rId6"/>
    <p:sldId id="257" r:id="rId7"/>
    <p:sldId id="258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41"/>
    <a:srgbClr val="FFFFFF"/>
    <a:srgbClr val="0B4545"/>
    <a:srgbClr val="82C0C2"/>
    <a:srgbClr val="46A2A4"/>
    <a:srgbClr val="008080"/>
    <a:srgbClr val="06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0640D9-2E2E-4987-8E32-D77700C7C8B4}" v="1831" dt="2020-11-14T09:53:53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352" autoAdjust="0"/>
  </p:normalViewPr>
  <p:slideViewPr>
    <p:cSldViewPr snapToGrid="0">
      <p:cViewPr varScale="1">
        <p:scale>
          <a:sx n="87" d="100"/>
          <a:sy n="87" d="100"/>
        </p:scale>
        <p:origin x="48" y="1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堯 林" userId="e016bb37-1c06-4e3b-830b-ac9b1feb09b3" providerId="ADAL" clId="{EF0640D9-2E2E-4987-8E32-D77700C7C8B4}"/>
    <pc:docChg chg="undo custSel modSld">
      <pc:chgData name="子堯 林" userId="e016bb37-1c06-4e3b-830b-ac9b1feb09b3" providerId="ADAL" clId="{EF0640D9-2E2E-4987-8E32-D77700C7C8B4}" dt="2020-11-14T09:53:53.699" v="189" actId="1076"/>
      <pc:docMkLst>
        <pc:docMk/>
      </pc:docMkLst>
      <pc:sldChg chg="addSp delSp modSp">
        <pc:chgData name="子堯 林" userId="e016bb37-1c06-4e3b-830b-ac9b1feb09b3" providerId="ADAL" clId="{EF0640D9-2E2E-4987-8E32-D77700C7C8B4}" dt="2020-11-14T06:59:35.319" v="177" actId="20577"/>
        <pc:sldMkLst>
          <pc:docMk/>
          <pc:sldMk cId="3520666477" sldId="256"/>
        </pc:sldMkLst>
        <pc:spChg chg="del mod">
          <ac:chgData name="子堯 林" userId="e016bb37-1c06-4e3b-830b-ac9b1feb09b3" providerId="ADAL" clId="{EF0640D9-2E2E-4987-8E32-D77700C7C8B4}" dt="2020-11-14T06:56:03.552" v="90" actId="478"/>
          <ac:spMkLst>
            <pc:docMk/>
            <pc:sldMk cId="3520666477" sldId="256"/>
            <ac:spMk id="15" creationId="{46FCA3EF-1A3E-42A9-8242-B1BCF3FA7E94}"/>
          </ac:spMkLst>
        </pc:spChg>
        <pc:spChg chg="mod">
          <ac:chgData name="子堯 林" userId="e016bb37-1c06-4e3b-830b-ac9b1feb09b3" providerId="ADAL" clId="{EF0640D9-2E2E-4987-8E32-D77700C7C8B4}" dt="2020-11-14T06:59:35.319" v="177" actId="20577"/>
          <ac:spMkLst>
            <pc:docMk/>
            <pc:sldMk cId="3520666477" sldId="256"/>
            <ac:spMk id="46" creationId="{8FCD3BB5-4489-4216-8CD1-A901F99AACC2}"/>
          </ac:spMkLst>
        </pc:spChg>
        <pc:spChg chg="add del mod">
          <ac:chgData name="子堯 林" userId="e016bb37-1c06-4e3b-830b-ac9b1feb09b3" providerId="ADAL" clId="{EF0640D9-2E2E-4987-8E32-D77700C7C8B4}" dt="2020-11-14T06:57:24.725" v="139" actId="478"/>
          <ac:spMkLst>
            <pc:docMk/>
            <pc:sldMk cId="3520666477" sldId="256"/>
            <ac:spMk id="47" creationId="{CBAAEBBF-BC73-4069-A10E-6AE96481014E}"/>
          </ac:spMkLst>
        </pc:spChg>
        <pc:spChg chg="add mod">
          <ac:chgData name="子堯 林" userId="e016bb37-1c06-4e3b-830b-ac9b1feb09b3" providerId="ADAL" clId="{EF0640D9-2E2E-4987-8E32-D77700C7C8B4}" dt="2020-11-14T06:56:17.403" v="91" actId="571"/>
          <ac:spMkLst>
            <pc:docMk/>
            <pc:sldMk cId="3520666477" sldId="256"/>
            <ac:spMk id="49" creationId="{A8AB5607-2E09-4095-A5CA-568174A2FC5F}"/>
          </ac:spMkLst>
        </pc:spChg>
        <pc:spChg chg="add mod">
          <ac:chgData name="子堯 林" userId="e016bb37-1c06-4e3b-830b-ac9b1feb09b3" providerId="ADAL" clId="{EF0640D9-2E2E-4987-8E32-D77700C7C8B4}" dt="2020-11-14T06:57:21.082" v="138" actId="1076"/>
          <ac:spMkLst>
            <pc:docMk/>
            <pc:sldMk cId="3520666477" sldId="256"/>
            <ac:spMk id="50" creationId="{893DB068-7628-4ED5-98CF-C22794B4104D}"/>
          </ac:spMkLst>
        </pc:spChg>
        <pc:spChg chg="add del">
          <ac:chgData name="子堯 林" userId="e016bb37-1c06-4e3b-830b-ac9b1feb09b3" providerId="ADAL" clId="{EF0640D9-2E2E-4987-8E32-D77700C7C8B4}" dt="2020-11-14T06:58:15.934" v="167"/>
          <ac:spMkLst>
            <pc:docMk/>
            <pc:sldMk cId="3520666477" sldId="256"/>
            <ac:spMk id="53" creationId="{7087670C-D7A4-441C-94D3-97B841876875}"/>
          </ac:spMkLst>
        </pc:spChg>
        <pc:spChg chg="add mod">
          <ac:chgData name="子堯 林" userId="e016bb37-1c06-4e3b-830b-ac9b1feb09b3" providerId="ADAL" clId="{EF0640D9-2E2E-4987-8E32-D77700C7C8B4}" dt="2020-11-14T06:58:40.949" v="173" actId="20577"/>
          <ac:spMkLst>
            <pc:docMk/>
            <pc:sldMk cId="3520666477" sldId="256"/>
            <ac:spMk id="54" creationId="{71CB22AD-9C92-4937-94F2-58F58687314C}"/>
          </ac:spMkLst>
        </pc:spChg>
        <pc:spChg chg="mod">
          <ac:chgData name="子堯 林" userId="e016bb37-1c06-4e3b-830b-ac9b1feb09b3" providerId="ADAL" clId="{EF0640D9-2E2E-4987-8E32-D77700C7C8B4}" dt="2020-11-14T06:58:07.639" v="164" actId="20577"/>
          <ac:spMkLst>
            <pc:docMk/>
            <pc:sldMk cId="3520666477" sldId="256"/>
            <ac:spMk id="118" creationId="{73D45E71-57F3-4E9A-BE48-4D7C0EC74E15}"/>
          </ac:spMkLst>
        </pc:spChg>
        <pc:spChg chg="add del">
          <ac:chgData name="子堯 林" userId="e016bb37-1c06-4e3b-830b-ac9b1feb09b3" providerId="ADAL" clId="{EF0640D9-2E2E-4987-8E32-D77700C7C8B4}" dt="2020-11-14T06:58:36.465" v="171" actId="478"/>
          <ac:spMkLst>
            <pc:docMk/>
            <pc:sldMk cId="3520666477" sldId="256"/>
            <ac:spMk id="119" creationId="{7CF855B1-6D33-4A26-B9ED-E1A5936CF7F1}"/>
          </ac:spMkLst>
        </pc:spChg>
        <pc:cxnChg chg="mod">
          <ac:chgData name="子堯 林" userId="e016bb37-1c06-4e3b-830b-ac9b1feb09b3" providerId="ADAL" clId="{EF0640D9-2E2E-4987-8E32-D77700C7C8B4}" dt="2020-11-14T06:53:50.546" v="42" actId="1076"/>
          <ac:cxnSpMkLst>
            <pc:docMk/>
            <pc:sldMk cId="3520666477" sldId="256"/>
            <ac:cxnSpMk id="31" creationId="{578367EB-E451-409F-A2AC-5F5FDF20FEFF}"/>
          </ac:cxnSpMkLst>
        </pc:cxnChg>
      </pc:sldChg>
      <pc:sldChg chg="addSp delSp modSp">
        <pc:chgData name="子堯 林" userId="e016bb37-1c06-4e3b-830b-ac9b1feb09b3" providerId="ADAL" clId="{EF0640D9-2E2E-4987-8E32-D77700C7C8B4}" dt="2020-11-14T07:00:10.511" v="185" actId="732"/>
        <pc:sldMkLst>
          <pc:docMk/>
          <pc:sldMk cId="3195845532" sldId="257"/>
        </pc:sldMkLst>
        <pc:spChg chg="add del mod">
          <ac:chgData name="子堯 林" userId="e016bb37-1c06-4e3b-830b-ac9b1feb09b3" providerId="ADAL" clId="{EF0640D9-2E2E-4987-8E32-D77700C7C8B4}" dt="2020-11-14T06:52:49.370" v="4"/>
          <ac:spMkLst>
            <pc:docMk/>
            <pc:sldMk cId="3195845532" sldId="257"/>
            <ac:spMk id="2" creationId="{D0E65AC2-F413-47EF-83F9-5594B8E5F40C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" creationId="{5C09E0E4-1394-4764-BD99-96E44B9FBF7E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5" creationId="{86DDEF8F-E1CB-41C1-8359-F874F77FB0D6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6" creationId="{DC5A8C0E-A096-4DF4-A005-F464185C0F3D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7" creationId="{E39F528B-183D-4D0C-88F8-48B89E5041DF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9" creationId="{D6F62481-B93A-4758-B493-464F15DEC8AC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10" creationId="{0F3FEC3B-094C-47F1-B21A-CEC3A7E44070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11" creationId="{AC237E31-058A-44CE-B0C0-25F23DD1BA90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12" creationId="{DE107C6C-759C-4167-B4C9-2125364C88B7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18" creationId="{3D48ABD3-A98F-4D50-86AB-4879C9177AB6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19" creationId="{C8CF3418-1115-4E86-8F92-F4DFDDB64989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20" creationId="{F0B39B7D-3AFD-41E9-807F-6543246B28A0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21" creationId="{A4632FD5-25A9-4D01-9369-3AE948093132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3" creationId="{CD5AB9D8-F954-45AC-B477-7202E993F323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4" creationId="{6034F18C-C0FD-49C1-A140-FD4C1EF70601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5" creationId="{9F43A3B2-9E7F-4EC7-96AA-B5A440433558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6" creationId="{ECA02FDA-A32B-48F9-BD01-9F35BA6B98F5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7" creationId="{766A2E16-9D6C-4BF3-98AB-B234A136F8FA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8" creationId="{E781211B-DE7E-4CD6-85E3-1592F9738068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39" creationId="{570FE264-AB99-4D83-83ED-CEC45C7A065B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1" creationId="{207733B7-D15C-442E-B3B2-4C4204888909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2" creationId="{0C89E059-9AEB-4F2F-B7CA-D005A9ADB82A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3" creationId="{75264AED-6ACD-46DE-AA1B-B9B0CC7F958A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4" creationId="{16873C1E-A3F4-4EB6-8024-82A0BDF05C0E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5" creationId="{1D54C25B-A2EB-4EED-AC16-A640B112F3DC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6" creationId="{5C0CD543-8FD0-417C-8ABB-6D8DB6B02D1F}"/>
          </ac:spMkLst>
        </pc:spChg>
        <pc:spChg chg="add del">
          <ac:chgData name="子堯 林" userId="e016bb37-1c06-4e3b-830b-ac9b1feb09b3" providerId="ADAL" clId="{EF0640D9-2E2E-4987-8E32-D77700C7C8B4}" dt="2020-11-14T06:59:57.708" v="183"/>
          <ac:spMkLst>
            <pc:docMk/>
            <pc:sldMk cId="3195845532" sldId="257"/>
            <ac:spMk id="47" creationId="{D5585598-AC43-4BCE-8094-E7888EC36BD0}"/>
          </ac:spMkLst>
        </pc:spChg>
        <pc:graphicFrameChg chg="add del">
          <ac:chgData name="子堯 林" userId="e016bb37-1c06-4e3b-830b-ac9b1feb09b3" providerId="ADAL" clId="{EF0640D9-2E2E-4987-8E32-D77700C7C8B4}" dt="2020-11-14T06:59:57.708" v="183"/>
          <ac:graphicFrameMkLst>
            <pc:docMk/>
            <pc:sldMk cId="3195845532" sldId="257"/>
            <ac:graphicFrameMk id="24" creationId="{F21901C2-A1B8-415E-9D90-0817D587C41E}"/>
          </ac:graphicFrameMkLst>
        </pc:graphicFrameChg>
        <pc:picChg chg="add mod modCrop">
          <ac:chgData name="子堯 林" userId="e016bb37-1c06-4e3b-830b-ac9b1feb09b3" providerId="ADAL" clId="{EF0640D9-2E2E-4987-8E32-D77700C7C8B4}" dt="2020-11-14T07:00:10.511" v="185" actId="732"/>
          <ac:picMkLst>
            <pc:docMk/>
            <pc:sldMk cId="3195845532" sldId="257"/>
            <ac:picMk id="3" creationId="{207E03BA-589D-45D8-8EEF-93A1BA1E9824}"/>
          </ac:picMkLst>
        </pc:picChg>
        <pc:picChg chg="del mod">
          <ac:chgData name="子堯 林" userId="e016bb37-1c06-4e3b-830b-ac9b1feb09b3" providerId="ADAL" clId="{EF0640D9-2E2E-4987-8E32-D77700C7C8B4}" dt="2020-11-14T06:59:54.785" v="179" actId="478"/>
          <ac:picMkLst>
            <pc:docMk/>
            <pc:sldMk cId="3195845532" sldId="257"/>
            <ac:picMk id="90" creationId="{5778893E-367C-4C72-B156-096CC7BFBB07}"/>
          </ac:picMkLst>
        </pc:pic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8" creationId="{7A58D7A4-46F7-4610-BB82-DAEDC111A025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13" creationId="{38BB8B2E-45A0-4A2C-9933-D381DE29763D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14" creationId="{DAE71D6C-4A4E-4FC2-A25F-15305DC35574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15" creationId="{D24E197B-5661-4D3D-93C9-12EA48FA116C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16" creationId="{D87F2CA1-4564-40D9-B130-4285F4462306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17" creationId="{31AFDEE5-6AF5-4C1F-A24B-B0C88992FEF2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2" creationId="{014EEA63-193A-488C-A6D3-DBDD0A23D242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3" creationId="{41ED57E9-6628-4FA6-AC23-86ECCC4DAED3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5" creationId="{93DD9321-205A-49F6-8DFC-9AE31FFC57F7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6" creationId="{33F96397-D181-42F4-B393-9ABD4FBFC723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7" creationId="{AEA392EC-CA3A-44DB-B18B-6A08CCD0B8F7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8" creationId="{F5E2B03C-3109-4D91-B889-CEDA4931BA7A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29" creationId="{B5079390-7D0D-4759-A315-AF77919B3509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30" creationId="{CFEDF737-2329-4D22-B3E9-05846FA7EF02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31" creationId="{C15CDA75-0E21-410E-8F2F-B06FE37DE489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32" creationId="{1DFE2A30-7803-47DA-85CA-F6BF596B92FA}"/>
          </ac:cxnSpMkLst>
        </pc:cxnChg>
        <pc:cxnChg chg="add del">
          <ac:chgData name="子堯 林" userId="e016bb37-1c06-4e3b-830b-ac9b1feb09b3" providerId="ADAL" clId="{EF0640D9-2E2E-4987-8E32-D77700C7C8B4}" dt="2020-11-14T06:59:57.708" v="183"/>
          <ac:cxnSpMkLst>
            <pc:docMk/>
            <pc:sldMk cId="3195845532" sldId="257"/>
            <ac:cxnSpMk id="40" creationId="{FBD8001E-1FA6-4BDF-976A-5B8418E7F703}"/>
          </ac:cxnSpMkLst>
        </pc:cxnChg>
      </pc:sldChg>
      <pc:sldChg chg="modSp">
        <pc:chgData name="子堯 林" userId="e016bb37-1c06-4e3b-830b-ac9b1feb09b3" providerId="ADAL" clId="{EF0640D9-2E2E-4987-8E32-D77700C7C8B4}" dt="2020-11-14T09:53:53.699" v="189" actId="1076"/>
        <pc:sldMkLst>
          <pc:docMk/>
          <pc:sldMk cId="2743683967" sldId="260"/>
        </pc:sldMkLst>
        <pc:picChg chg="mod modCrop">
          <ac:chgData name="子堯 林" userId="e016bb37-1c06-4e3b-830b-ac9b1feb09b3" providerId="ADAL" clId="{EF0640D9-2E2E-4987-8E32-D77700C7C8B4}" dt="2020-11-14T09:53:53.699" v="189" actId="1076"/>
          <ac:picMkLst>
            <pc:docMk/>
            <pc:sldMk cId="2743683967" sldId="260"/>
            <ac:picMk id="2" creationId="{92E1A9F4-A50B-4B82-A663-C91A5A7543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90E67-C257-405B-985E-ACF11FC5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6E3AB4-CEB0-4728-B5E6-645E8F4B7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F0C1D7-416C-40F8-87D3-EAFE8FF5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C4D71F-E840-40E8-9E25-6F4A995A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ADD2D8-8399-4555-94B0-7DFEB1A7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11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F67EE-7FCA-4A38-A6DC-B727E664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B92EB8-96EA-4F20-9AF0-A1F8C7C56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D698DD-0F4B-4E02-9B0C-D47AF525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C15840-53D9-4F60-AB41-DF69A395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A4689-C166-4E3E-9433-6032ABF3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9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E30D94-EA40-4F79-A51C-9C2B8A4C2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3D3C33-798A-4CA6-9A63-84E125B23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274753-8877-4655-A956-E53AFDBF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5EF85E-83EB-42C2-B4AF-000E9323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D4D273-9D09-4F18-9C08-7E7D97CC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24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C3508-30E0-4704-9B21-F97637EB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EE731-826B-4CB7-91BB-A8AAF1B7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301EA1-C187-42C3-973A-4EA99722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0C8995-61A0-4E91-A3DC-5C98B2B5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B7E0D-AD2E-4521-B8F0-CD33FAA3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50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B2550-2499-4407-9560-058B97AF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FE94AE-AD9D-4131-A4F4-B0764DD07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9A22C4-1153-44C3-A9F5-7FDE5184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52E1B4-BEA3-4309-B8F6-2E2EA23B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F68D0B-101E-4DA8-96B9-465F8FF2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4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39A3B-E10F-4A0F-85B6-9B52D167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DBDED-9C12-4D66-BB43-7B84C5F38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DE39CB-02E7-48C2-A3BD-915F9B7B2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EB4398-10F8-46B0-92D4-69094357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504B71-F2CD-4472-BAD9-92E08B8F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470ED2-A3F9-4229-9EE0-884C1836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49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512C6-F7C4-420A-9C44-0D029C95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EC6CCB-D6E1-4093-8049-98F1DCA23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035D72-F6C2-476E-B4B4-62AE03217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E5A6659-FBEC-4544-BBA7-E9A6C172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173681-F3A1-4F43-A237-1FA5CC7A1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96AC0F-36B1-4A12-A726-8E7D9464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DB438B-7E75-4527-AF4D-828B2A41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FB8401-CB4A-4A29-882D-55352923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5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CF025-3774-4B54-A7F7-E403A40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127C68-4026-4882-BBC9-EF14AE26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2813DD-6DE1-4611-ACDF-720CCB80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5A5A14-BF0D-4169-AEFD-4D78AE98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69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B55B2AB-BD33-4526-99F5-C4058191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7E0E85-B2B5-41C5-AA33-E01AB727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95EEC9-9484-41CE-8E2E-4506300C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09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AF9C-DE00-4D5E-B70D-FB2BC8C4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DD090-5664-4DC4-ABEC-AE7B94ECF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35CCC0-739B-434C-9440-29F010700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2245F8-D65E-41C6-8A86-A94F21A4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26C3FF-35E8-4286-B7D8-CEC8F32B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DBD867-A483-4D87-9EE6-EE63F0F4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67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D5099-436C-4915-99C7-4FE414ED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7BCBD35-70ED-4083-97AC-66880A3C4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C586AB-C758-45CE-B889-B84557D2F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7F0885-3EA9-4442-BAA3-A355FB8C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5C9A-5BBF-474C-B22E-C950F561911F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758359-3A08-4844-8738-9CB926E3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BB07FE-3AF4-41DC-8C76-95C8D3F0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50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1B8FF2-0A5C-4807-B76A-1F8102E9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5F80BA-A842-44B5-9871-3178CAC44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7EB5D-39E4-45E6-AA32-9C80AA62F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85C9A-5BBF-474C-B22E-C950F561911F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EA0624-DADD-4394-B37C-384FC87BE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F7CC85-584E-41D2-BDEA-BF075B5C9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C7E9-FA57-48E1-AA8D-0EFEF2A44B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3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3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CB7BC628-C592-4086-B14B-5FC774611911}"/>
              </a:ext>
            </a:extLst>
          </p:cNvPr>
          <p:cNvCxnSpPr/>
          <p:nvPr/>
        </p:nvCxnSpPr>
        <p:spPr>
          <a:xfrm>
            <a:off x="1734589" y="2499360"/>
            <a:ext cx="7708669" cy="0"/>
          </a:xfrm>
          <a:prstGeom prst="line">
            <a:avLst/>
          </a:prstGeom>
          <a:ln w="76200">
            <a:gradFill flip="none" rotWithShape="1">
              <a:gsLst>
                <a:gs pos="40000">
                  <a:srgbClr val="46A2A4"/>
                </a:gs>
                <a:gs pos="20000">
                  <a:srgbClr val="82C0C2"/>
                </a:gs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rgbClr val="066363"/>
                </a:gs>
                <a:gs pos="60000">
                  <a:srgbClr val="008080"/>
                </a:gs>
                <a:gs pos="100000">
                  <a:srgbClr val="0B454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3677CB3B-69FC-46DF-A4EB-D3D5E1BAFA2E}"/>
              </a:ext>
            </a:extLst>
          </p:cNvPr>
          <p:cNvSpPr txBox="1"/>
          <p:nvPr/>
        </p:nvSpPr>
        <p:spPr>
          <a:xfrm>
            <a:off x="2952750" y="3219450"/>
            <a:ext cx="28857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20%   #82c0c2 / 130,192,194</a:t>
            </a:r>
          </a:p>
          <a:p>
            <a:r>
              <a:rPr lang="en-US" altLang="zh-TW" dirty="0"/>
              <a:t>40%   #46a2a4 / 70,162,164</a:t>
            </a:r>
          </a:p>
          <a:p>
            <a:r>
              <a:rPr lang="en-US" altLang="zh-TW" dirty="0"/>
              <a:t>60%   #008080 / 0,128,128</a:t>
            </a:r>
          </a:p>
          <a:p>
            <a:r>
              <a:rPr lang="en-US" altLang="zh-TW" dirty="0"/>
              <a:t>80%   #066363 / 6,99,99</a:t>
            </a:r>
          </a:p>
          <a:p>
            <a:r>
              <a:rPr lang="en-US" altLang="zh-TW" dirty="0"/>
              <a:t>100% #0b4545 / 11,69,69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29A4F6F-53EB-49DC-B94E-3881AC2574CF}"/>
              </a:ext>
            </a:extLst>
          </p:cNvPr>
          <p:cNvCxnSpPr>
            <a:cxnSpLocks/>
          </p:cNvCxnSpPr>
          <p:nvPr/>
        </p:nvCxnSpPr>
        <p:spPr>
          <a:xfrm>
            <a:off x="1661836" y="1447876"/>
            <a:ext cx="4816271" cy="0"/>
          </a:xfrm>
          <a:prstGeom prst="line">
            <a:avLst/>
          </a:prstGeom>
          <a:ln w="76200">
            <a:solidFill>
              <a:srgbClr val="FF5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28C6D6-5E7A-4912-B7B0-C3A9716D6741}"/>
              </a:ext>
            </a:extLst>
          </p:cNvPr>
          <p:cNvSpPr txBox="1"/>
          <p:nvPr/>
        </p:nvSpPr>
        <p:spPr>
          <a:xfrm>
            <a:off x="2816762" y="1550084"/>
            <a:ext cx="20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#ff5d41 / 255,93,65</a:t>
            </a:r>
          </a:p>
        </p:txBody>
      </p:sp>
    </p:spTree>
    <p:extLst>
      <p:ext uri="{BB962C8B-B14F-4D97-AF65-F5344CB8AC3E}">
        <p14:creationId xmlns:p14="http://schemas.microsoft.com/office/powerpoint/2010/main" val="82850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字方塊 50">
            <a:extLst>
              <a:ext uri="{FF2B5EF4-FFF2-40B4-BE49-F238E27FC236}">
                <a16:creationId xmlns:a16="http://schemas.microsoft.com/office/drawing/2014/main" id="{7590C2CF-4435-47B4-9EFD-B6C2508CAE83}"/>
              </a:ext>
            </a:extLst>
          </p:cNvPr>
          <p:cNvSpPr txBox="1"/>
          <p:nvPr/>
        </p:nvSpPr>
        <p:spPr>
          <a:xfrm>
            <a:off x="1567543" y="475376"/>
            <a:ext cx="6986054" cy="461665"/>
          </a:xfrm>
          <a:prstGeom prst="rect">
            <a:avLst/>
          </a:prstGeom>
          <a:solidFill>
            <a:srgbClr val="0B4545">
              <a:alpha val="3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Cultural Truth:</a:t>
            </a:r>
            <a:endParaRPr lang="zh-TW" altLang="en-US" sz="2400" b="1" dirty="0">
              <a:solidFill>
                <a:schemeClr val="tx1"/>
              </a:solidFill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3CA06ADD-F036-4306-BD4C-173CB78FC801}"/>
              </a:ext>
            </a:extLst>
          </p:cNvPr>
          <p:cNvSpPr txBox="1"/>
          <p:nvPr/>
        </p:nvSpPr>
        <p:spPr>
          <a:xfrm>
            <a:off x="1567543" y="4121799"/>
            <a:ext cx="6986041" cy="461665"/>
          </a:xfrm>
          <a:prstGeom prst="rect">
            <a:avLst/>
          </a:prstGeom>
          <a:solidFill>
            <a:srgbClr val="46A2A4">
              <a:alpha val="3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Response:</a:t>
            </a:r>
            <a:endParaRPr lang="zh-TW" altLang="en-US" sz="2400" b="1" dirty="0">
              <a:solidFill>
                <a:schemeClr val="tx1"/>
              </a:solidFill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862D91-E29A-4969-9278-B64E8033E387}"/>
              </a:ext>
            </a:extLst>
          </p:cNvPr>
          <p:cNvSpPr txBox="1"/>
          <p:nvPr/>
        </p:nvSpPr>
        <p:spPr>
          <a:xfrm>
            <a:off x="1567544" y="2866275"/>
            <a:ext cx="6986048" cy="461665"/>
          </a:xfrm>
          <a:prstGeom prst="rect">
            <a:avLst/>
          </a:prstGeom>
          <a:solidFill>
            <a:srgbClr val="066363">
              <a:alpha val="30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Latent State:</a:t>
            </a:r>
            <a:endParaRPr lang="zh-TW" altLang="en-US" sz="2400" b="1" dirty="0">
              <a:solidFill>
                <a:schemeClr val="tx1"/>
              </a:solidFill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7815308-3194-4A96-8901-FAA7889C9974}"/>
                  </a:ext>
                </a:extLst>
              </p:cNvPr>
              <p:cNvSpPr txBox="1"/>
              <p:nvPr/>
            </p:nvSpPr>
            <p:spPr>
              <a:xfrm>
                <a:off x="4008561" y="2843260"/>
                <a:ext cx="12366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7815308-3194-4A96-8901-FAA7889C9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561" y="2843260"/>
                <a:ext cx="1236685" cy="461665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4C7F2B5-9AA7-480D-87B0-3AC1A4D5C6C0}"/>
              </a:ext>
            </a:extLst>
          </p:cNvPr>
          <p:cNvCxnSpPr>
            <a:cxnSpLocks/>
          </p:cNvCxnSpPr>
          <p:nvPr/>
        </p:nvCxnSpPr>
        <p:spPr>
          <a:xfrm flipV="1">
            <a:off x="4149633" y="957618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C16F932-A066-47C6-BB31-B6BD8E2A9E50}"/>
                  </a:ext>
                </a:extLst>
              </p:cNvPr>
              <p:cNvSpPr txBox="1"/>
              <p:nvPr/>
            </p:nvSpPr>
            <p:spPr>
              <a:xfrm>
                <a:off x="4570548" y="473851"/>
                <a:ext cx="11620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C16F932-A066-47C6-BB31-B6BD8E2A9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548" y="473851"/>
                <a:ext cx="1162049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1412441-C276-4A59-9152-16382B5D34BC}"/>
                  </a:ext>
                </a:extLst>
              </p:cNvPr>
              <p:cNvSpPr txBox="1"/>
              <p:nvPr/>
            </p:nvSpPr>
            <p:spPr>
              <a:xfrm>
                <a:off x="4808629" y="1155975"/>
                <a:ext cx="959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1412441-C276-4A59-9152-16382B5D3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629" y="1155975"/>
                <a:ext cx="959685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2C9A4B7-FB73-423F-9C56-7588217E6E4B}"/>
                  </a:ext>
                </a:extLst>
              </p:cNvPr>
              <p:cNvSpPr txBox="1"/>
              <p:nvPr/>
            </p:nvSpPr>
            <p:spPr>
              <a:xfrm>
                <a:off x="6978389" y="2855452"/>
                <a:ext cx="12158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2C9A4B7-FB73-423F-9C56-7588217E6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389" y="2855452"/>
                <a:ext cx="1215846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92F7AB6-34C9-438C-8854-C3F0F69B165E}"/>
                  </a:ext>
                </a:extLst>
              </p:cNvPr>
              <p:cNvSpPr txBox="1"/>
              <p:nvPr/>
            </p:nvSpPr>
            <p:spPr>
              <a:xfrm>
                <a:off x="6621641" y="2236376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92F7AB6-34C9-438C-8854-C3F0F69B1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641" y="2236376"/>
                <a:ext cx="450764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9DEA439-A190-485B-9F43-142D18D3511B}"/>
              </a:ext>
            </a:extLst>
          </p:cNvPr>
          <p:cNvCxnSpPr>
            <a:cxnSpLocks/>
          </p:cNvCxnSpPr>
          <p:nvPr/>
        </p:nvCxnSpPr>
        <p:spPr>
          <a:xfrm flipH="1" flipV="1">
            <a:off x="5141620" y="957617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CC1A17AE-3C86-45ED-9FC5-7A2A23FEF735}"/>
              </a:ext>
            </a:extLst>
          </p:cNvPr>
          <p:cNvCxnSpPr>
            <a:cxnSpLocks/>
          </p:cNvCxnSpPr>
          <p:nvPr/>
        </p:nvCxnSpPr>
        <p:spPr>
          <a:xfrm flipV="1">
            <a:off x="6132399" y="954568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578367EB-E451-409F-A2AC-5F5FDF20FEFF}"/>
              </a:ext>
            </a:extLst>
          </p:cNvPr>
          <p:cNvCxnSpPr>
            <a:cxnSpLocks/>
          </p:cNvCxnSpPr>
          <p:nvPr/>
        </p:nvCxnSpPr>
        <p:spPr>
          <a:xfrm flipH="1" flipV="1">
            <a:off x="7119461" y="954568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4AE20D8-E96A-4C72-B1E9-B4252A45C60A}"/>
              </a:ext>
            </a:extLst>
          </p:cNvPr>
          <p:cNvCxnSpPr>
            <a:cxnSpLocks/>
          </p:cNvCxnSpPr>
          <p:nvPr/>
        </p:nvCxnSpPr>
        <p:spPr>
          <a:xfrm flipV="1">
            <a:off x="5146695" y="2098429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3DAA48D-20CB-4977-88C8-8C0AE1532E68}"/>
              </a:ext>
            </a:extLst>
          </p:cNvPr>
          <p:cNvCxnSpPr>
            <a:cxnSpLocks/>
          </p:cNvCxnSpPr>
          <p:nvPr/>
        </p:nvCxnSpPr>
        <p:spPr>
          <a:xfrm flipH="1" flipV="1">
            <a:off x="6133757" y="2098429"/>
            <a:ext cx="922618" cy="75089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F6446FD-E391-47BF-B314-345A8964208D}"/>
                  </a:ext>
                </a:extLst>
              </p:cNvPr>
              <p:cNvSpPr txBox="1"/>
              <p:nvPr/>
            </p:nvSpPr>
            <p:spPr>
              <a:xfrm>
                <a:off x="6480228" y="476900"/>
                <a:ext cx="11620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F6446FD-E391-47BF-B314-345A89642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28" y="476900"/>
                <a:ext cx="1162049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AF7D252-B979-4ABB-9197-3919A8694166}"/>
                  </a:ext>
                </a:extLst>
              </p:cNvPr>
              <p:cNvSpPr txBox="1"/>
              <p:nvPr/>
            </p:nvSpPr>
            <p:spPr>
              <a:xfrm>
                <a:off x="6535976" y="1168975"/>
                <a:ext cx="959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AF7D252-B979-4ABB-9197-3919A8694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976" y="1168975"/>
                <a:ext cx="959685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132677E-8988-44F5-AFB2-E9F2A7BCDA57}"/>
                  </a:ext>
                </a:extLst>
              </p:cNvPr>
              <p:cNvSpPr txBox="1"/>
              <p:nvPr/>
            </p:nvSpPr>
            <p:spPr>
              <a:xfrm>
                <a:off x="7687837" y="1165971"/>
                <a:ext cx="55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132677E-8988-44F5-AFB2-E9F2A7BCD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837" y="1165971"/>
                <a:ext cx="555729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D8FDDF3-B079-43B4-863C-8DD2C107AA97}"/>
                  </a:ext>
                </a:extLst>
              </p:cNvPr>
              <p:cNvSpPr txBox="1"/>
              <p:nvPr/>
            </p:nvSpPr>
            <p:spPr>
              <a:xfrm>
                <a:off x="4797526" y="2239882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D8FDDF3-B079-43B4-863C-8DD2C107A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526" y="2239882"/>
                <a:ext cx="854721" cy="369332"/>
              </a:xfrm>
              <a:prstGeom prst="rect">
                <a:avLst/>
              </a:prstGeom>
              <a:blipFill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56F18DCD-F8C9-4A8E-A70F-4AB87DB10516}"/>
              </a:ext>
            </a:extLst>
          </p:cNvPr>
          <p:cNvCxnSpPr>
            <a:cxnSpLocks/>
          </p:cNvCxnSpPr>
          <p:nvPr/>
        </p:nvCxnSpPr>
        <p:spPr>
          <a:xfrm>
            <a:off x="4155175" y="2041525"/>
            <a:ext cx="0" cy="8058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CCD722A-ACE2-4C31-BD49-74C1C025A4CB}"/>
              </a:ext>
            </a:extLst>
          </p:cNvPr>
          <p:cNvCxnSpPr>
            <a:cxnSpLocks/>
          </p:cNvCxnSpPr>
          <p:nvPr/>
        </p:nvCxnSpPr>
        <p:spPr>
          <a:xfrm>
            <a:off x="8047621" y="2041525"/>
            <a:ext cx="0" cy="8058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表格 55">
                <a:extLst>
                  <a:ext uri="{FF2B5EF4-FFF2-40B4-BE49-F238E27FC236}">
                    <a16:creationId xmlns:a16="http://schemas.microsoft.com/office/drawing/2014/main" id="{5500CA2C-C674-49E5-8189-E258A63584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8142360"/>
                  </p:ext>
                </p:extLst>
              </p:nvPr>
            </p:nvGraphicFramePr>
            <p:xfrm>
              <a:off x="2781997" y="4073290"/>
              <a:ext cx="5209307" cy="5541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83092">
                      <a:extLst>
                        <a:ext uri="{9D8B030D-6E8A-4147-A177-3AD203B41FA5}">
                          <a16:colId xmlns:a16="http://schemas.microsoft.com/office/drawing/2014/main" val="3211380453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2748991087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1923876445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487623017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3312155474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268669487"/>
                        </a:ext>
                      </a:extLst>
                    </a:gridCol>
                  </a:tblGrid>
                  <a:tr h="5541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J-1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43794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表格 55">
                <a:extLst>
                  <a:ext uri="{FF2B5EF4-FFF2-40B4-BE49-F238E27FC236}">
                    <a16:creationId xmlns:a16="http://schemas.microsoft.com/office/drawing/2014/main" id="{5500CA2C-C674-49E5-8189-E258A63584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8142360"/>
                  </p:ext>
                </p:extLst>
              </p:nvPr>
            </p:nvGraphicFramePr>
            <p:xfrm>
              <a:off x="2781997" y="4073290"/>
              <a:ext cx="5209307" cy="55411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83092">
                      <a:extLst>
                        <a:ext uri="{9D8B030D-6E8A-4147-A177-3AD203B41FA5}">
                          <a16:colId xmlns:a16="http://schemas.microsoft.com/office/drawing/2014/main" val="3211380453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2748991087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1923876445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487623017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3312155474"/>
                        </a:ext>
                      </a:extLst>
                    </a:gridCol>
                    <a:gridCol w="745243">
                      <a:extLst>
                        <a:ext uri="{9D8B030D-6E8A-4147-A177-3AD203B41FA5}">
                          <a16:colId xmlns:a16="http://schemas.microsoft.com/office/drawing/2014/main" val="268669487"/>
                        </a:ext>
                      </a:extLst>
                    </a:gridCol>
                  </a:tblGrid>
                  <a:tr h="55411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r="-251852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J-1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4379461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27C00FE4-27A8-4C0B-A0EC-79F1790AEAFD}"/>
              </a:ext>
            </a:extLst>
          </p:cNvPr>
          <p:cNvCxnSpPr>
            <a:cxnSpLocks/>
          </p:cNvCxnSpPr>
          <p:nvPr/>
        </p:nvCxnSpPr>
        <p:spPr>
          <a:xfrm>
            <a:off x="4626904" y="3343029"/>
            <a:ext cx="0" cy="7410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EFAFBF9-C5B6-4A78-BE97-F96A6F04F1E3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4626904" y="3343029"/>
            <a:ext cx="759746" cy="7302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60F582B2-B75F-4C29-83A0-ADA3C911A455}"/>
              </a:ext>
            </a:extLst>
          </p:cNvPr>
          <p:cNvCxnSpPr>
            <a:cxnSpLocks/>
          </p:cNvCxnSpPr>
          <p:nvPr/>
        </p:nvCxnSpPr>
        <p:spPr>
          <a:xfrm>
            <a:off x="4626904" y="3343029"/>
            <a:ext cx="1469096" cy="7410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746D1833-5805-41F2-B81A-62017F64011F}"/>
              </a:ext>
            </a:extLst>
          </p:cNvPr>
          <p:cNvCxnSpPr>
            <a:cxnSpLocks/>
          </p:cNvCxnSpPr>
          <p:nvPr/>
        </p:nvCxnSpPr>
        <p:spPr>
          <a:xfrm>
            <a:off x="4626904" y="3343029"/>
            <a:ext cx="2119454" cy="7457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4D2FE0BA-941B-44C6-BA9A-6A5FCBA1D02E}"/>
              </a:ext>
            </a:extLst>
          </p:cNvPr>
          <p:cNvCxnSpPr>
            <a:cxnSpLocks/>
          </p:cNvCxnSpPr>
          <p:nvPr/>
        </p:nvCxnSpPr>
        <p:spPr>
          <a:xfrm>
            <a:off x="7586312" y="3355221"/>
            <a:ext cx="0" cy="7335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A416F03B-32BC-4E80-B632-B41EF20A3A32}"/>
              </a:ext>
            </a:extLst>
          </p:cNvPr>
          <p:cNvCxnSpPr>
            <a:cxnSpLocks/>
          </p:cNvCxnSpPr>
          <p:nvPr/>
        </p:nvCxnSpPr>
        <p:spPr>
          <a:xfrm flipH="1">
            <a:off x="6741406" y="3355221"/>
            <a:ext cx="844906" cy="7335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94B30A3A-E411-4B19-B392-C39DDC1F39DD}"/>
              </a:ext>
            </a:extLst>
          </p:cNvPr>
          <p:cNvCxnSpPr>
            <a:cxnSpLocks/>
          </p:cNvCxnSpPr>
          <p:nvPr/>
        </p:nvCxnSpPr>
        <p:spPr>
          <a:xfrm flipH="1">
            <a:off x="6096000" y="3355221"/>
            <a:ext cx="1490312" cy="72889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180A4386-20A0-4975-BB67-25AA7BF252AA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386650" y="3355221"/>
            <a:ext cx="2199662" cy="7180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橢圓 83">
            <a:extLst>
              <a:ext uri="{FF2B5EF4-FFF2-40B4-BE49-F238E27FC236}">
                <a16:creationId xmlns:a16="http://schemas.microsoft.com/office/drawing/2014/main" id="{105205D5-94C7-4CB3-A2C9-AC8A9B732687}"/>
              </a:ext>
            </a:extLst>
          </p:cNvPr>
          <p:cNvSpPr/>
          <p:nvPr/>
        </p:nvSpPr>
        <p:spPr>
          <a:xfrm>
            <a:off x="4422309" y="4153245"/>
            <a:ext cx="407872" cy="3942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Lucida Sans" panose="020B0602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BD516962-F410-4962-9A48-E443B1137673}"/>
                  </a:ext>
                </a:extLst>
              </p:cNvPr>
              <p:cNvSpPr txBox="1"/>
              <p:nvPr/>
            </p:nvSpPr>
            <p:spPr>
              <a:xfrm>
                <a:off x="7541222" y="3397632"/>
                <a:ext cx="804836" cy="3887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,2~</m:t>
                          </m:r>
                          <m: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BD516962-F410-4962-9A48-E443B1137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222" y="3397632"/>
                <a:ext cx="804836" cy="388761"/>
              </a:xfrm>
              <a:prstGeom prst="rect">
                <a:avLst/>
              </a:prstGeom>
              <a:blipFill>
                <a:blip r:embed="rId13"/>
                <a:stretch>
                  <a:fillRect b="-78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0A6E15DC-8AB2-4FAD-B364-B5798722CF0E}"/>
                  </a:ext>
                </a:extLst>
              </p:cNvPr>
              <p:cNvSpPr txBox="1"/>
              <p:nvPr/>
            </p:nvSpPr>
            <p:spPr>
              <a:xfrm>
                <a:off x="3727128" y="3393092"/>
                <a:ext cx="1024575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,1~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0A6E15DC-8AB2-4FAD-B364-B5798722C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128" y="3393092"/>
                <a:ext cx="1024575" cy="388761"/>
              </a:xfrm>
              <a:prstGeom prst="rect">
                <a:avLst/>
              </a:prstGeom>
              <a:blipFill>
                <a:blip r:embed="rId14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橢圓 111">
            <a:extLst>
              <a:ext uri="{FF2B5EF4-FFF2-40B4-BE49-F238E27FC236}">
                <a16:creationId xmlns:a16="http://schemas.microsoft.com/office/drawing/2014/main" id="{8D43EDD9-87E2-4F0B-83B0-F1C45072F6B0}"/>
              </a:ext>
            </a:extLst>
          </p:cNvPr>
          <p:cNvSpPr/>
          <p:nvPr/>
        </p:nvSpPr>
        <p:spPr>
          <a:xfrm>
            <a:off x="5171047" y="4153245"/>
            <a:ext cx="407872" cy="3942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Lucida Sans" panose="020B0602030504020204" pitchFamily="34" charset="0"/>
            </a:endParaRPr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C6BF9D4D-7F3D-451C-B117-DE5CE1222B52}"/>
              </a:ext>
            </a:extLst>
          </p:cNvPr>
          <p:cNvSpPr/>
          <p:nvPr/>
        </p:nvSpPr>
        <p:spPr>
          <a:xfrm>
            <a:off x="7423044" y="4153245"/>
            <a:ext cx="407872" cy="3942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Lucida Sans" panose="020B0602030504020204" pitchFamily="34" charset="0"/>
            </a:endParaRPr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2486EFB3-008A-4D97-8C99-2AB85860227A}"/>
              </a:ext>
            </a:extLst>
          </p:cNvPr>
          <p:cNvSpPr/>
          <p:nvPr/>
        </p:nvSpPr>
        <p:spPr>
          <a:xfrm>
            <a:off x="6572821" y="4161725"/>
            <a:ext cx="567032" cy="3942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Lucida Sans" panose="020B0602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73D45E71-57F3-4E9A-BE48-4D7C0EC74E15}"/>
                  </a:ext>
                </a:extLst>
              </p:cNvPr>
              <p:cNvSpPr/>
              <p:nvPr/>
            </p:nvSpPr>
            <p:spPr>
              <a:xfrm>
                <a:off x="4215609" y="4784291"/>
                <a:ext cx="821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Lucida Sans" panose="020B0602030504020204" pitchFamily="34" charset="0"/>
                  </a:rPr>
                  <a:t>is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TW" altLang="en-US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73D45E71-57F3-4E9A-BE48-4D7C0EC74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609" y="4784291"/>
                <a:ext cx="821828" cy="369332"/>
              </a:xfrm>
              <a:prstGeom prst="rect">
                <a:avLst/>
              </a:prstGeom>
              <a:blipFill>
                <a:blip r:embed="rId15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2EA2DFA3-8710-4130-96E1-3EB74486BA01}"/>
              </a:ext>
            </a:extLst>
          </p:cNvPr>
          <p:cNvCxnSpPr>
            <a:cxnSpLocks/>
          </p:cNvCxnSpPr>
          <p:nvPr/>
        </p:nvCxnSpPr>
        <p:spPr>
          <a:xfrm>
            <a:off x="4626245" y="4714294"/>
            <a:ext cx="3011154" cy="0"/>
          </a:xfrm>
          <a:prstGeom prst="straightConnector1">
            <a:avLst/>
          </a:prstGeom>
          <a:ln w="76200">
            <a:solidFill>
              <a:srgbClr val="82C0C2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97EDC851-D5A2-46CD-9022-4CA7107012BE}"/>
              </a:ext>
            </a:extLst>
          </p:cNvPr>
          <p:cNvSpPr/>
          <p:nvPr/>
        </p:nvSpPr>
        <p:spPr>
          <a:xfrm>
            <a:off x="5492272" y="473160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Lucida Sans" panose="020B0602030504020204" pitchFamily="34" charset="0"/>
                <a:cs typeface="Times New Roman" panose="02020603050405020304" pitchFamily="18" charset="0"/>
              </a:rPr>
              <a:t>confidence</a:t>
            </a:r>
            <a:endParaRPr lang="zh-TW" altLang="en-US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0863D35-5495-445E-9EE9-4C0E57FBF610}"/>
              </a:ext>
            </a:extLst>
          </p:cNvPr>
          <p:cNvSpPr txBox="1"/>
          <p:nvPr/>
        </p:nvSpPr>
        <p:spPr>
          <a:xfrm>
            <a:off x="7606525" y="166840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Lucida Sans" panose="020B0602030504020204" pitchFamily="34" charset="0"/>
                <a:cs typeface="Times New Roman" panose="02020603050405020304" pitchFamily="18" charset="0"/>
              </a:rPr>
              <a:t>Know</a:t>
            </a:r>
            <a:endParaRPr lang="zh-TW" altLang="en-US" sz="20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8909D5C-3C18-4C28-A450-6CE0F0876952}"/>
              </a:ext>
            </a:extLst>
          </p:cNvPr>
          <p:cNvSpPr txBox="1"/>
          <p:nvPr/>
        </p:nvSpPr>
        <p:spPr>
          <a:xfrm>
            <a:off x="3727128" y="167259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Lucida Sans" panose="020B0602030504020204" pitchFamily="34" charset="0"/>
                <a:cs typeface="Times New Roman" panose="02020603050405020304" pitchFamily="18" charset="0"/>
              </a:rPr>
              <a:t>Know</a:t>
            </a:r>
            <a:endParaRPr lang="zh-TW" altLang="en-US" sz="20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FCD3BB5-4489-4216-8CD1-A901F99AACC2}"/>
              </a:ext>
            </a:extLst>
          </p:cNvPr>
          <p:cNvSpPr txBox="1"/>
          <p:nvPr/>
        </p:nvSpPr>
        <p:spPr>
          <a:xfrm>
            <a:off x="4957707" y="1664651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Lucida Sans" panose="020B0602030504020204" pitchFamily="34" charset="0"/>
                <a:cs typeface="Times New Roman" panose="02020603050405020304" pitchFamily="18" charset="0"/>
              </a:rPr>
              <a:t>Unknow &amp; Guess</a:t>
            </a:r>
            <a:endParaRPr lang="zh-TW" altLang="en-US" sz="20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8AB5607-2E09-4095-A5CA-568174A2FC5F}"/>
                  </a:ext>
                </a:extLst>
              </p:cNvPr>
              <p:cNvSpPr txBox="1"/>
              <p:nvPr/>
            </p:nvSpPr>
            <p:spPr>
              <a:xfrm>
                <a:off x="3937744" y="1165971"/>
                <a:ext cx="55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8AB5607-2E09-4095-A5CA-568174A2F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44" y="1165971"/>
                <a:ext cx="555729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893DB068-7628-4ED5-98CF-C22794B4104D}"/>
                  </a:ext>
                </a:extLst>
              </p:cNvPr>
              <p:cNvSpPr txBox="1"/>
              <p:nvPr/>
            </p:nvSpPr>
            <p:spPr>
              <a:xfrm>
                <a:off x="1573225" y="1092119"/>
                <a:ext cx="2541724" cy="605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TW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TW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1600" dirty="0">
                  <a:latin typeface="Lucida Sans" panose="020B06020305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893DB068-7628-4ED5-98CF-C22794B41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225" y="1092119"/>
                <a:ext cx="2541724" cy="60503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1CB22AD-9C92-4937-94F2-58F58687314C}"/>
                  </a:ext>
                </a:extLst>
              </p:cNvPr>
              <p:cNvSpPr/>
              <p:nvPr/>
            </p:nvSpPr>
            <p:spPr>
              <a:xfrm>
                <a:off x="7235895" y="4784291"/>
                <a:ext cx="821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Lucida Sans" panose="020B0602030504020204" pitchFamily="34" charset="0"/>
                  </a:rPr>
                  <a:t>is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1CB22AD-9C92-4937-94F2-58F586873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95" y="4784291"/>
                <a:ext cx="821828" cy="369332"/>
              </a:xfrm>
              <a:prstGeom prst="rect">
                <a:avLst/>
              </a:prstGeom>
              <a:blipFill>
                <a:blip r:embed="rId18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66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07E03BA-589D-45D8-8EEF-93A1BA1E9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5"/>
          <a:stretch/>
        </p:blipFill>
        <p:spPr>
          <a:xfrm>
            <a:off x="2556965" y="1014775"/>
            <a:ext cx="7078069" cy="47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4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0A134E7-6DC0-4DBB-9669-1D8C6B7B3288}"/>
              </a:ext>
            </a:extLst>
          </p:cNvPr>
          <p:cNvSpPr txBox="1"/>
          <p:nvPr/>
        </p:nvSpPr>
        <p:spPr>
          <a:xfrm>
            <a:off x="7686501" y="1758976"/>
            <a:ext cx="259558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B4545"/>
                </a:solidFill>
                <a:latin typeface="Lucida Sans" panose="020B0602030504020204" pitchFamily="34" charset="0"/>
              </a:rPr>
              <a:t>Simulated</a:t>
            </a:r>
          </a:p>
          <a:p>
            <a:pPr algn="ctr"/>
            <a:r>
              <a:rPr lang="en-US" altLang="zh-TW" sz="2400" b="1" dirty="0">
                <a:solidFill>
                  <a:srgbClr val="0B4545"/>
                </a:solidFill>
                <a:latin typeface="Lucida Sans" panose="020B0602030504020204" pitchFamily="34" charset="0"/>
              </a:rPr>
              <a:t>data</a:t>
            </a:r>
            <a:endParaRPr lang="zh-TW" altLang="en-US" b="1" dirty="0">
              <a:solidFill>
                <a:srgbClr val="0B4545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B5E5E2-EF7B-4850-A4FB-8151724D635D}"/>
              </a:ext>
            </a:extLst>
          </p:cNvPr>
          <p:cNvSpPr txBox="1"/>
          <p:nvPr/>
        </p:nvSpPr>
        <p:spPr>
          <a:xfrm>
            <a:off x="1924050" y="1758976"/>
            <a:ext cx="262578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B4545"/>
                </a:solidFill>
                <a:latin typeface="Lucida Sans" panose="020B0602030504020204" pitchFamily="34" charset="0"/>
              </a:rPr>
              <a:t>True parameter</a:t>
            </a:r>
          </a:p>
          <a:p>
            <a:pPr algn="ctr"/>
            <a:r>
              <a:rPr lang="en-US" altLang="zh-TW" sz="2400" b="1" dirty="0">
                <a:solidFill>
                  <a:srgbClr val="0B4545"/>
                </a:solidFill>
                <a:latin typeface="Lucida Sans" panose="020B0602030504020204" pitchFamily="34" charset="0"/>
              </a:rPr>
              <a:t>value</a:t>
            </a:r>
            <a:endParaRPr lang="zh-TW" altLang="en-US" b="1" dirty="0">
              <a:solidFill>
                <a:srgbClr val="0B4545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4F5C705-1404-442C-A2DD-1071F35741EF}"/>
              </a:ext>
            </a:extLst>
          </p:cNvPr>
          <p:cNvSpPr txBox="1"/>
          <p:nvPr/>
        </p:nvSpPr>
        <p:spPr>
          <a:xfrm>
            <a:off x="4333239" y="4821382"/>
            <a:ext cx="35698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B4545"/>
                </a:solidFill>
                <a:latin typeface="Lucida Sans" panose="020B0602030504020204" pitchFamily="34" charset="0"/>
              </a:rPr>
              <a:t>Posterior distribution of parameter</a:t>
            </a:r>
            <a:endParaRPr lang="zh-TW" altLang="en-US" b="1" dirty="0">
              <a:solidFill>
                <a:srgbClr val="0B4545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FC9165A-F1F3-46E2-950C-1256EFCA7DA6}"/>
              </a:ext>
            </a:extLst>
          </p:cNvPr>
          <p:cNvSpPr/>
          <p:nvPr/>
        </p:nvSpPr>
        <p:spPr>
          <a:xfrm>
            <a:off x="5278582" y="2678260"/>
            <a:ext cx="1634836" cy="1634836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Lucida Sans" panose="020B0602030504020204" pitchFamily="34" charset="0"/>
              </a:rPr>
              <a:t>GCLK</a:t>
            </a:r>
          </a:p>
          <a:p>
            <a:pPr algn="ctr"/>
            <a:r>
              <a:rPr lang="en-US" altLang="zh-TW" sz="2400" b="1" dirty="0">
                <a:latin typeface="Lucida Sans" panose="020B0602030504020204" pitchFamily="34" charset="0"/>
              </a:rPr>
              <a:t>model</a:t>
            </a:r>
            <a:endParaRPr lang="zh-TW" altLang="en-US" sz="2400" b="1" dirty="0">
              <a:latin typeface="Lucida Sans" panose="020B0602030504020204" pitchFamily="34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48733F1-ED52-4EA3-AC6C-D0AD08B03D2C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4549835" y="2174475"/>
            <a:ext cx="3136666" cy="0"/>
          </a:xfrm>
          <a:prstGeom prst="straightConnector1">
            <a:avLst/>
          </a:prstGeom>
          <a:ln w="38100">
            <a:solidFill>
              <a:srgbClr val="00808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7CEE6C1-10D1-4F3D-BCA0-DD547D2F79D1}"/>
              </a:ext>
            </a:extLst>
          </p:cNvPr>
          <p:cNvCxnSpPr>
            <a:cxnSpLocks/>
          </p:cNvCxnSpPr>
          <p:nvPr/>
        </p:nvCxnSpPr>
        <p:spPr>
          <a:xfrm>
            <a:off x="3485896" y="2589973"/>
            <a:ext cx="1298842" cy="2231409"/>
          </a:xfrm>
          <a:prstGeom prst="straightConnector1">
            <a:avLst/>
          </a:prstGeom>
          <a:ln w="38100">
            <a:solidFill>
              <a:srgbClr val="00808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15604F0-5394-4215-A793-9471633B7259}"/>
              </a:ext>
            </a:extLst>
          </p:cNvPr>
          <p:cNvCxnSpPr>
            <a:cxnSpLocks/>
          </p:cNvCxnSpPr>
          <p:nvPr/>
        </p:nvCxnSpPr>
        <p:spPr>
          <a:xfrm flipH="1">
            <a:off x="7426037" y="2589973"/>
            <a:ext cx="1295759" cy="2231409"/>
          </a:xfrm>
          <a:prstGeom prst="straightConnector1">
            <a:avLst/>
          </a:prstGeom>
          <a:ln w="38100">
            <a:solidFill>
              <a:srgbClr val="00808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21664604-F861-4B8B-9003-39FD3EA34D3B}"/>
              </a:ext>
            </a:extLst>
          </p:cNvPr>
          <p:cNvSpPr/>
          <p:nvPr/>
        </p:nvSpPr>
        <p:spPr>
          <a:xfrm rot="10800000">
            <a:off x="-3205430" y="-615079"/>
            <a:ext cx="5727551" cy="493754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20D90B6-3461-4A2B-8108-D3AE2122A8C6}"/>
                  </a:ext>
                </a:extLst>
              </p:cNvPr>
              <p:cNvSpPr txBox="1"/>
              <p:nvPr/>
            </p:nvSpPr>
            <p:spPr>
              <a:xfrm>
                <a:off x="4940278" y="1853693"/>
                <a:ext cx="23557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Lucida Sans" panose="020B0602030504020204" pitchFamily="34" charset="0"/>
                  </a:rPr>
                  <a:t>Generate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=25,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=50,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520D90B6-3461-4A2B-8108-D3AE2122A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278" y="1853693"/>
                <a:ext cx="2355780" cy="646331"/>
              </a:xfrm>
              <a:prstGeom prst="rect">
                <a:avLst/>
              </a:prstGeom>
              <a:blipFill>
                <a:blip r:embed="rId2"/>
                <a:stretch>
                  <a:fillRect l="-1034" t="-3774" b="-7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369AF5CF-42C1-4927-8BA6-73D8D23A40ED}"/>
              </a:ext>
            </a:extLst>
          </p:cNvPr>
          <p:cNvSpPr txBox="1"/>
          <p:nvPr/>
        </p:nvSpPr>
        <p:spPr>
          <a:xfrm>
            <a:off x="7666082" y="2934238"/>
            <a:ext cx="3136666" cy="147732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latin typeface="Lucida Sans" panose="020B0602030504020204" pitchFamily="34" charset="0"/>
              </a:rPr>
              <a:t>Markov Chain Monte-Carlo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Lucida Sans" panose="020B0602030504020204" pitchFamily="34" charset="0"/>
              </a:rPr>
              <a:t>6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Lucida Sans" panose="020B0602030504020204" pitchFamily="34" charset="0"/>
              </a:rPr>
              <a:t>5000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Lucida Sans" panose="020B0602030504020204" pitchFamily="34" charset="0"/>
              </a:rPr>
              <a:t>1000 </a:t>
            </a:r>
            <a:r>
              <a:rPr lang="en-US" altLang="zh-TW" dirty="0" err="1">
                <a:latin typeface="Lucida Sans" panose="020B0602030504020204" pitchFamily="34" charset="0"/>
              </a:rPr>
              <a:t>iter</a:t>
            </a:r>
            <a:r>
              <a:rPr lang="en-US" altLang="zh-TW" dirty="0">
                <a:latin typeface="Lucida Sans" panose="020B0602030504020204" pitchFamily="34" charset="0"/>
              </a:rPr>
              <a:t>. as burn-in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Lucida Sans" panose="020B0602030504020204" pitchFamily="34" charset="0"/>
              </a:rPr>
              <a:t>no thinning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863AE86-98D5-44F2-B58B-D9240160EE33}"/>
              </a:ext>
            </a:extLst>
          </p:cNvPr>
          <p:cNvSpPr txBox="1"/>
          <p:nvPr/>
        </p:nvSpPr>
        <p:spPr>
          <a:xfrm>
            <a:off x="2153854" y="2945056"/>
            <a:ext cx="2395981" cy="147732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latin typeface="Lucida Sans" panose="020B0602030504020204" pitchFamily="34" charset="0"/>
              </a:rPr>
              <a:t>Bayesian inference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Lucida Sans" panose="020B0602030504020204" pitchFamily="34" charset="0"/>
              </a:rPr>
              <a:t>posterior mean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Lucida Sans" panose="020B0602030504020204" pitchFamily="34" charset="0"/>
              </a:rPr>
              <a:t>95% HDI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Lucida Sans" panose="020B0602030504020204" pitchFamily="34" charset="0"/>
              </a:rPr>
              <a:t>posterior predictive check</a:t>
            </a:r>
            <a:endParaRPr lang="zh-TW" altLang="en-US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5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2E1A9F4-A50B-4B82-A663-C91A5A754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" t="2380" b="3917"/>
          <a:stretch/>
        </p:blipFill>
        <p:spPr>
          <a:xfrm>
            <a:off x="1979720" y="1752481"/>
            <a:ext cx="8893615" cy="38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8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12C9CA27-9DE1-4506-AEE2-AB9EDDE58F96}"/>
              </a:ext>
            </a:extLst>
          </p:cNvPr>
          <p:cNvGrpSpPr/>
          <p:nvPr/>
        </p:nvGrpSpPr>
        <p:grpSpPr>
          <a:xfrm>
            <a:off x="3211605" y="1811216"/>
            <a:ext cx="5968246" cy="3108966"/>
            <a:chOff x="3211605" y="1811216"/>
            <a:chExt cx="5968246" cy="310896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AF8426B-E173-4D7F-8FD3-70100297F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409" y="1811216"/>
              <a:ext cx="4572009" cy="3108966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AF43401-B468-4285-8D8E-3239450E4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65" r="28674"/>
            <a:stretch/>
          </p:blipFill>
          <p:spPr>
            <a:xfrm>
              <a:off x="6506987" y="1811216"/>
              <a:ext cx="2672862" cy="3108966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ADA7FAA-074B-441A-9F39-873DC52D64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674"/>
            <a:stretch/>
          </p:blipFill>
          <p:spPr>
            <a:xfrm rot="16200000">
              <a:off x="6024067" y="-1001246"/>
              <a:ext cx="343321" cy="5968246"/>
            </a:xfrm>
            <a:prstGeom prst="rect">
              <a:avLst/>
            </a:prstGeom>
          </p:spPr>
        </p:pic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34503489-285D-4B30-9B97-BF602EEAE7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9"/>
          <a:stretch/>
        </p:blipFill>
        <p:spPr>
          <a:xfrm>
            <a:off x="3328730" y="3086959"/>
            <a:ext cx="4572009" cy="156582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0275F74-28C3-4D80-A135-1F89820377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8" b="2841"/>
          <a:stretch/>
        </p:blipFill>
        <p:spPr>
          <a:xfrm>
            <a:off x="3328730" y="247506"/>
            <a:ext cx="4572009" cy="28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2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A3255BFA-C9E7-4045-A4A6-740DC5338947}"/>
              </a:ext>
            </a:extLst>
          </p:cNvPr>
          <p:cNvGrpSpPr/>
          <p:nvPr/>
        </p:nvGrpSpPr>
        <p:grpSpPr>
          <a:xfrm>
            <a:off x="2844541" y="3192513"/>
            <a:ext cx="5891027" cy="2991120"/>
            <a:chOff x="2844541" y="3192513"/>
            <a:chExt cx="5891027" cy="2991120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F1A45991-7416-4C66-B613-B2F5391EC2E2}"/>
                </a:ext>
              </a:extLst>
            </p:cNvPr>
            <p:cNvGrpSpPr/>
            <p:nvPr/>
          </p:nvGrpSpPr>
          <p:grpSpPr>
            <a:xfrm>
              <a:off x="2844541" y="3304031"/>
              <a:ext cx="5891027" cy="2879602"/>
              <a:chOff x="2844541" y="3304031"/>
              <a:chExt cx="5891027" cy="2879602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06CE0BB2-F232-409E-A88F-F5D2422EF1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50" t="7377" r="29417"/>
              <a:stretch/>
            </p:blipFill>
            <p:spPr>
              <a:xfrm>
                <a:off x="6096000" y="3304031"/>
                <a:ext cx="2639568" cy="2879602"/>
              </a:xfrm>
              <a:prstGeom prst="rect">
                <a:avLst/>
              </a:prstGeom>
            </p:spPr>
          </p:pic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48DA2A1-09EE-4A46-B5F4-16582EB4E1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378" r="28883"/>
              <a:stretch/>
            </p:blipFill>
            <p:spPr>
              <a:xfrm>
                <a:off x="2844541" y="3304031"/>
                <a:ext cx="3251459" cy="2879601"/>
              </a:xfrm>
              <a:prstGeom prst="rect">
                <a:avLst/>
              </a:prstGeom>
            </p:spPr>
          </p:pic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3B128A92-23D7-4ABC-80EF-1E32E18E753E}"/>
                </a:ext>
              </a:extLst>
            </p:cNvPr>
            <p:cNvGrpSpPr/>
            <p:nvPr/>
          </p:nvGrpSpPr>
          <p:grpSpPr>
            <a:xfrm>
              <a:off x="3920487" y="3192513"/>
              <a:ext cx="4351026" cy="190002"/>
              <a:chOff x="3514912" y="3204705"/>
              <a:chExt cx="4351026" cy="190002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CABB5FB5-8149-4F69-840E-F8C621E529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84" t="20020" r="30167" b="72137"/>
              <a:stretch/>
            </p:blipFill>
            <p:spPr>
              <a:xfrm>
                <a:off x="5425630" y="3204705"/>
                <a:ext cx="2440308" cy="190002"/>
              </a:xfrm>
              <a:prstGeom prst="rect">
                <a:avLst/>
              </a:prstGeom>
            </p:spPr>
          </p:pic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6E2A5CF7-716C-44C9-BA6B-F9ED245B2644}"/>
                  </a:ext>
                </a:extLst>
              </p:cNvPr>
              <p:cNvGrpSpPr/>
              <p:nvPr/>
            </p:nvGrpSpPr>
            <p:grpSpPr>
              <a:xfrm>
                <a:off x="3514912" y="3204705"/>
                <a:ext cx="1910718" cy="190002"/>
                <a:chOff x="4022722" y="2690605"/>
                <a:chExt cx="1910718" cy="190002"/>
              </a:xfrm>
            </p:grpSpPr>
            <p:pic>
              <p:nvPicPr>
                <p:cNvPr id="14" name="圖片 13">
                  <a:extLst>
                    <a:ext uri="{FF2B5EF4-FFF2-40B4-BE49-F238E27FC236}">
                      <a16:creationId xmlns:a16="http://schemas.microsoft.com/office/drawing/2014/main" id="{614BFE43-578D-472B-BF62-13AD2100AC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234" t="10662" r="30167" b="81495"/>
                <a:stretch/>
              </p:blipFill>
              <p:spPr>
                <a:xfrm>
                  <a:off x="4251960" y="2690605"/>
                  <a:ext cx="1681480" cy="190002"/>
                </a:xfrm>
                <a:prstGeom prst="rect">
                  <a:avLst/>
                </a:prstGeom>
              </p:spPr>
            </p:pic>
            <p:pic>
              <p:nvPicPr>
                <p:cNvPr id="17" name="圖片 16">
                  <a:extLst>
                    <a:ext uri="{FF2B5EF4-FFF2-40B4-BE49-F238E27FC236}">
                      <a16:creationId xmlns:a16="http://schemas.microsoft.com/office/drawing/2014/main" id="{73914CE7-2459-4C36-A4AC-81869F6874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584" t="10662" r="61493" b="81495"/>
                <a:stretch/>
              </p:blipFill>
              <p:spPr>
                <a:xfrm>
                  <a:off x="4022722" y="2690605"/>
                  <a:ext cx="208283" cy="19000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74210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67FE76D-6F8A-45A7-9653-1D83F5A9D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0" b="4166"/>
          <a:stretch/>
        </p:blipFill>
        <p:spPr>
          <a:xfrm>
            <a:off x="1383787" y="1469136"/>
            <a:ext cx="4572009" cy="15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1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udent_Groups xmlns="1c11fafd-21e2-4178-963c-24a936a58f92">
      <UserInfo>
        <DisplayName/>
        <AccountId xsi:nil="true"/>
        <AccountType/>
      </UserInfo>
    </Student_Groups>
    <Distribution_Groups xmlns="1c11fafd-21e2-4178-963c-24a936a58f92" xsi:nil="true"/>
    <Self_Registration_Enabled xmlns="1c11fafd-21e2-4178-963c-24a936a58f92" xsi:nil="true"/>
    <LMS_Mappings xmlns="1c11fafd-21e2-4178-963c-24a936a58f92" xsi:nil="true"/>
    <Invited_Teachers xmlns="1c11fafd-21e2-4178-963c-24a936a58f92" xsi:nil="true"/>
    <Invited_Students xmlns="1c11fafd-21e2-4178-963c-24a936a58f92" xsi:nil="true"/>
    <CultureName xmlns="1c11fafd-21e2-4178-963c-24a936a58f92" xsi:nil="true"/>
    <Templates xmlns="1c11fafd-21e2-4178-963c-24a936a58f92" xsi:nil="true"/>
    <Has_Teacher_Only_SectionGroup xmlns="1c11fafd-21e2-4178-963c-24a936a58f92" xsi:nil="true"/>
    <FolderType xmlns="1c11fafd-21e2-4178-963c-24a936a58f92" xsi:nil="true"/>
    <Owner xmlns="1c11fafd-21e2-4178-963c-24a936a58f92">
      <UserInfo>
        <DisplayName/>
        <AccountId xsi:nil="true"/>
        <AccountType/>
      </UserInfo>
    </Owner>
    <Teachers xmlns="1c11fafd-21e2-4178-963c-24a936a58f92">
      <UserInfo>
        <DisplayName/>
        <AccountId xsi:nil="true"/>
        <AccountType/>
      </UserInfo>
    </Teachers>
    <Is_Collaboration_Space_Locked xmlns="1c11fafd-21e2-4178-963c-24a936a58f92" xsi:nil="true"/>
    <TeamsChannelId xmlns="1c11fafd-21e2-4178-963c-24a936a58f92" xsi:nil="true"/>
    <IsNotebookLocked xmlns="1c11fafd-21e2-4178-963c-24a936a58f92" xsi:nil="true"/>
    <NotebookType xmlns="1c11fafd-21e2-4178-963c-24a936a58f92" xsi:nil="true"/>
    <Math_Settings xmlns="1c11fafd-21e2-4178-963c-24a936a58f92" xsi:nil="true"/>
    <DefaultSectionNames xmlns="1c11fafd-21e2-4178-963c-24a936a58f92" xsi:nil="true"/>
    <AppVersion xmlns="1c11fafd-21e2-4178-963c-24a936a58f92" xsi:nil="true"/>
    <Students xmlns="1c11fafd-21e2-4178-963c-24a936a58f92">
      <UserInfo>
        <DisplayName/>
        <AccountId xsi:nil="true"/>
        <AccountType/>
      </UserInfo>
    </Student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CBFC7B47FBC04C9FEC1449802C2CA2" ma:contentTypeVersion="33" ma:contentTypeDescription="Create a new document." ma:contentTypeScope="" ma:versionID="3b4b7f5fe73d072b1e47d6f191aed75e">
  <xsd:schema xmlns:xsd="http://www.w3.org/2001/XMLSchema" xmlns:xs="http://www.w3.org/2001/XMLSchema" xmlns:p="http://schemas.microsoft.com/office/2006/metadata/properties" xmlns:ns3="1c11fafd-21e2-4178-963c-24a936a58f92" xmlns:ns4="58929301-6a8e-4af1-a681-4bd8ecc4a34e" targetNamespace="http://schemas.microsoft.com/office/2006/metadata/properties" ma:root="true" ma:fieldsID="e273931e3f6e246ea5b7c4473946619c" ns3:_="" ns4:_="">
    <xsd:import namespace="1c11fafd-21e2-4178-963c-24a936a58f92"/>
    <xsd:import namespace="58929301-6a8e-4af1-a681-4bd8ecc4a3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1fafd-21e2-4178-963c-24a936a58f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18" nillable="true" ma:displayName="Notebook Type" ma:internalName="NotebookType">
      <xsd:simpleType>
        <xsd:restriction base="dms:Text"/>
      </xsd:simpleType>
    </xsd:element>
    <xsd:element name="FolderType" ma:index="19" nillable="true" ma:displayName="Folder Type" ma:internalName="FolderType">
      <xsd:simpleType>
        <xsd:restriction base="dms:Text"/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msChannelId" ma:index="22" nillable="true" ma:displayName="Teams Channel Id" ma:internalName="TeamsChannelId">
      <xsd:simpleType>
        <xsd:restriction base="dms:Text"/>
      </xsd:simpleType>
    </xsd:element>
    <xsd:element name="Owner" ma:index="2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DefaultSectionNames" ma:index="2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6" nillable="true" ma:displayName="Is Collaboration Space Locked" ma:internalName="Is_Collaboration_Space_Locked">
      <xsd:simpleType>
        <xsd:restriction base="dms:Boolean"/>
      </xsd:simpleType>
    </xsd:element>
    <xsd:element name="IsNotebookLocked" ma:index="37" nillable="true" ma:displayName="Is Notebook Locked" ma:internalName="IsNotebookLock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29301-6a8e-4af1-a681-4bd8ecc4a34e" elementFormDefault="qualified">
    <xsd:import namespace="http://schemas.microsoft.com/office/2006/documentManagement/types"/>
    <xsd:import namespace="http://schemas.microsoft.com/office/infopath/2007/PartnerControls"/>
    <xsd:element name="SharedWithUsers" ma:index="3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4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D41E74-D420-4E0C-A77E-7334773642A8}">
  <ds:schemaRefs>
    <ds:schemaRef ds:uri="http://www.w3.org/XML/1998/namespace"/>
    <ds:schemaRef ds:uri="http://schemas.microsoft.com/office/2006/metadata/properties"/>
    <ds:schemaRef ds:uri="58929301-6a8e-4af1-a681-4bd8ecc4a34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c11fafd-21e2-4178-963c-24a936a58f9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9F43BF-5C63-4CA4-8480-332A16EF78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11fafd-21e2-4178-963c-24a936a58f92"/>
    <ds:schemaRef ds:uri="58929301-6a8e-4af1-a681-4bd8ecc4a3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38E245-4188-459C-953F-E403BC2D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134</Words>
  <Application>Microsoft Office PowerPoint</Application>
  <PresentationFormat>寬螢幕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Cambria Math</vt:lpstr>
      <vt:lpstr>Lucida Sans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林子堯</dc:creator>
  <cp:lastModifiedBy>子堯 林</cp:lastModifiedBy>
  <cp:revision>10</cp:revision>
  <dcterms:created xsi:type="dcterms:W3CDTF">2020-11-04T10:33:54Z</dcterms:created>
  <dcterms:modified xsi:type="dcterms:W3CDTF">2020-11-14T09:54:04Z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0x010100CCCBFC7B47FBC04C9FEC1449802C2CA2</vt:lpwstr>
  </property>
</Properties>
</file>