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7" r:id="rId7"/>
    <p:sldId id="258" r:id="rId8"/>
    <p:sldId id="260" r:id="rId9"/>
    <p:sldId id="261" r:id="rId10"/>
    <p:sldId id="266" r:id="rId11"/>
    <p:sldId id="267" r:id="rId12"/>
    <p:sldId id="265" r:id="rId13"/>
    <p:sldId id="263" r:id="rId14"/>
    <p:sldId id="262" r:id="rId15"/>
    <p:sldId id="26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41"/>
    <a:srgbClr val="FFFFFF"/>
    <a:srgbClr val="0B4545"/>
    <a:srgbClr val="82C0C2"/>
    <a:srgbClr val="46A2A4"/>
    <a:srgbClr val="008080"/>
    <a:srgbClr val="06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640D9-2E2E-4987-8E32-D77700C7C8B4}" v="1945" dt="2020-11-16T07:18:03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52" autoAdjust="0"/>
  </p:normalViewPr>
  <p:slideViewPr>
    <p:cSldViewPr snapToGrid="0">
      <p:cViewPr varScale="1">
        <p:scale>
          <a:sx n="87" d="100"/>
          <a:sy n="87" d="100"/>
        </p:scale>
        <p:origin x="48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堯 林" userId="e016bb37-1c06-4e3b-830b-ac9b1feb09b3" providerId="ADAL" clId="{EF0640D9-2E2E-4987-8E32-D77700C7C8B4}"/>
    <pc:docChg chg="undo custSel addSld delSld modSld">
      <pc:chgData name="子堯 林" userId="e016bb37-1c06-4e3b-830b-ac9b1feb09b3" providerId="ADAL" clId="{EF0640D9-2E2E-4987-8E32-D77700C7C8B4}" dt="2020-11-15T13:35:31.144" v="258" actId="1076"/>
      <pc:docMkLst>
        <pc:docMk/>
      </pc:docMkLst>
      <pc:sldChg chg="addSp delSp modSp">
        <pc:chgData name="子堯 林" userId="e016bb37-1c06-4e3b-830b-ac9b1feb09b3" providerId="ADAL" clId="{EF0640D9-2E2E-4987-8E32-D77700C7C8B4}" dt="2020-11-15T13:25:45.614" v="243" actId="14100"/>
        <pc:sldMkLst>
          <pc:docMk/>
          <pc:sldMk cId="3520666477" sldId="256"/>
        </pc:sldMkLst>
        <pc:spChg chg="del mod">
          <ac:chgData name="子堯 林" userId="e016bb37-1c06-4e3b-830b-ac9b1feb09b3" providerId="ADAL" clId="{EF0640D9-2E2E-4987-8E32-D77700C7C8B4}" dt="2020-11-14T06:56:03.552" v="90" actId="478"/>
          <ac:spMkLst>
            <pc:docMk/>
            <pc:sldMk cId="3520666477" sldId="256"/>
            <ac:spMk id="15" creationId="{46FCA3EF-1A3E-42A9-8242-B1BCF3FA7E94}"/>
          </ac:spMkLst>
        </pc:spChg>
        <pc:spChg chg="mod">
          <ac:chgData name="子堯 林" userId="e016bb37-1c06-4e3b-830b-ac9b1feb09b3" providerId="ADAL" clId="{EF0640D9-2E2E-4987-8E32-D77700C7C8B4}" dt="2020-11-15T13:25:28.586" v="239" actId="14100"/>
          <ac:spMkLst>
            <pc:docMk/>
            <pc:sldMk cId="3520666477" sldId="256"/>
            <ac:spMk id="21" creationId="{DD862D91-E29A-4969-9278-B64E8033E387}"/>
          </ac:spMkLst>
        </pc:spChg>
        <pc:spChg chg="mod">
          <ac:chgData name="子堯 林" userId="e016bb37-1c06-4e3b-830b-ac9b1feb09b3" providerId="ADAL" clId="{EF0640D9-2E2E-4987-8E32-D77700C7C8B4}" dt="2020-11-15T13:16:53.034" v="193" actId="1076"/>
          <ac:spMkLst>
            <pc:docMk/>
            <pc:sldMk cId="3520666477" sldId="256"/>
            <ac:spMk id="46" creationId="{8FCD3BB5-4489-4216-8CD1-A901F99AACC2}"/>
          </ac:spMkLst>
        </pc:spChg>
        <pc:spChg chg="add del mod">
          <ac:chgData name="子堯 林" userId="e016bb37-1c06-4e3b-830b-ac9b1feb09b3" providerId="ADAL" clId="{EF0640D9-2E2E-4987-8E32-D77700C7C8B4}" dt="2020-11-14T06:57:24.725" v="139" actId="478"/>
          <ac:spMkLst>
            <pc:docMk/>
            <pc:sldMk cId="3520666477" sldId="256"/>
            <ac:spMk id="47" creationId="{CBAAEBBF-BC73-4069-A10E-6AE96481014E}"/>
          </ac:spMkLst>
        </pc:spChg>
        <pc:spChg chg="add del">
          <ac:chgData name="子堯 林" userId="e016bb37-1c06-4e3b-830b-ac9b1feb09b3" providerId="ADAL" clId="{EF0640D9-2E2E-4987-8E32-D77700C7C8B4}" dt="2020-11-15T13:24:33.460" v="228"/>
          <ac:spMkLst>
            <pc:docMk/>
            <pc:sldMk cId="3520666477" sldId="256"/>
            <ac:spMk id="47" creationId="{FA644A54-016B-4412-8D4C-59445EB50252}"/>
          </ac:spMkLst>
        </pc:spChg>
        <pc:spChg chg="add mod">
          <ac:chgData name="子堯 林" userId="e016bb37-1c06-4e3b-830b-ac9b1feb09b3" providerId="ADAL" clId="{EF0640D9-2E2E-4987-8E32-D77700C7C8B4}" dt="2020-11-14T06:56:17.403" v="91" actId="571"/>
          <ac:spMkLst>
            <pc:docMk/>
            <pc:sldMk cId="3520666477" sldId="256"/>
            <ac:spMk id="49" creationId="{A8AB5607-2E09-4095-A5CA-568174A2FC5F}"/>
          </ac:spMkLst>
        </pc:spChg>
        <pc:spChg chg="add mod">
          <ac:chgData name="子堯 林" userId="e016bb37-1c06-4e3b-830b-ac9b1feb09b3" providerId="ADAL" clId="{EF0640D9-2E2E-4987-8E32-D77700C7C8B4}" dt="2020-11-14T06:57:21.082" v="138" actId="1076"/>
          <ac:spMkLst>
            <pc:docMk/>
            <pc:sldMk cId="3520666477" sldId="256"/>
            <ac:spMk id="50" creationId="{893DB068-7628-4ED5-98CF-C22794B4104D}"/>
          </ac:spMkLst>
        </pc:spChg>
        <pc:spChg chg="mod">
          <ac:chgData name="子堯 林" userId="e016bb37-1c06-4e3b-830b-ac9b1feb09b3" providerId="ADAL" clId="{EF0640D9-2E2E-4987-8E32-D77700C7C8B4}" dt="2020-11-15T13:24:52.199" v="232" actId="14100"/>
          <ac:spMkLst>
            <pc:docMk/>
            <pc:sldMk cId="3520666477" sldId="256"/>
            <ac:spMk id="51" creationId="{7590C2CF-4435-47B4-9EFD-B6C2508CAE83}"/>
          </ac:spMkLst>
        </pc:spChg>
        <pc:spChg chg="add del">
          <ac:chgData name="子堯 林" userId="e016bb37-1c06-4e3b-830b-ac9b1feb09b3" providerId="ADAL" clId="{EF0640D9-2E2E-4987-8E32-D77700C7C8B4}" dt="2020-11-14T06:58:15.934" v="167"/>
          <ac:spMkLst>
            <pc:docMk/>
            <pc:sldMk cId="3520666477" sldId="256"/>
            <ac:spMk id="53" creationId="{7087670C-D7A4-441C-94D3-97B841876875}"/>
          </ac:spMkLst>
        </pc:spChg>
        <pc:spChg chg="add del mod">
          <ac:chgData name="子堯 林" userId="e016bb37-1c06-4e3b-830b-ac9b1feb09b3" providerId="ADAL" clId="{EF0640D9-2E2E-4987-8E32-D77700C7C8B4}" dt="2020-11-15T13:24:58.473" v="233" actId="478"/>
          <ac:spMkLst>
            <pc:docMk/>
            <pc:sldMk cId="3520666477" sldId="256"/>
            <ac:spMk id="53" creationId="{ED07660D-C0E5-46B3-8B03-78F122F7802A}"/>
          </ac:spMkLst>
        </pc:spChg>
        <pc:spChg chg="add mod">
          <ac:chgData name="子堯 林" userId="e016bb37-1c06-4e3b-830b-ac9b1feb09b3" providerId="ADAL" clId="{EF0640D9-2E2E-4987-8E32-D77700C7C8B4}" dt="2020-11-14T06:58:40.949" v="173" actId="20577"/>
          <ac:spMkLst>
            <pc:docMk/>
            <pc:sldMk cId="3520666477" sldId="256"/>
            <ac:spMk id="54" creationId="{71CB22AD-9C92-4937-94F2-58F58687314C}"/>
          </ac:spMkLst>
        </pc:spChg>
        <pc:spChg chg="add del mod">
          <ac:chgData name="子堯 林" userId="e016bb37-1c06-4e3b-830b-ac9b1feb09b3" providerId="ADAL" clId="{EF0640D9-2E2E-4987-8E32-D77700C7C8B4}" dt="2020-11-15T13:25:31.060" v="240" actId="478"/>
          <ac:spMkLst>
            <pc:docMk/>
            <pc:sldMk cId="3520666477" sldId="256"/>
            <ac:spMk id="55" creationId="{F145EC72-6A4A-4FE5-B956-4BFCC1E6F500}"/>
          </ac:spMkLst>
        </pc:spChg>
        <pc:spChg chg="mod">
          <ac:chgData name="子堯 林" userId="e016bb37-1c06-4e3b-830b-ac9b1feb09b3" providerId="ADAL" clId="{EF0640D9-2E2E-4987-8E32-D77700C7C8B4}" dt="2020-11-15T13:25:45.614" v="243" actId="14100"/>
          <ac:spMkLst>
            <pc:docMk/>
            <pc:sldMk cId="3520666477" sldId="256"/>
            <ac:spMk id="96" creationId="{3CA06ADD-F036-4306-BD4C-173CB78FC801}"/>
          </ac:spMkLst>
        </pc:spChg>
        <pc:spChg chg="mod">
          <ac:chgData name="子堯 林" userId="e016bb37-1c06-4e3b-830b-ac9b1feb09b3" providerId="ADAL" clId="{EF0640D9-2E2E-4987-8E32-D77700C7C8B4}" dt="2020-11-14T06:58:07.639" v="164" actId="20577"/>
          <ac:spMkLst>
            <pc:docMk/>
            <pc:sldMk cId="3520666477" sldId="256"/>
            <ac:spMk id="118" creationId="{73D45E71-57F3-4E9A-BE48-4D7C0EC74E15}"/>
          </ac:spMkLst>
        </pc:spChg>
        <pc:spChg chg="add del">
          <ac:chgData name="子堯 林" userId="e016bb37-1c06-4e3b-830b-ac9b1feb09b3" providerId="ADAL" clId="{EF0640D9-2E2E-4987-8E32-D77700C7C8B4}" dt="2020-11-14T06:58:36.465" v="171" actId="478"/>
          <ac:spMkLst>
            <pc:docMk/>
            <pc:sldMk cId="3520666477" sldId="256"/>
            <ac:spMk id="119" creationId="{7CF855B1-6D33-4A26-B9ED-E1A5936CF7F1}"/>
          </ac:spMkLst>
        </pc:spChg>
        <pc:cxnChg chg="mod">
          <ac:chgData name="子堯 林" userId="e016bb37-1c06-4e3b-830b-ac9b1feb09b3" providerId="ADAL" clId="{EF0640D9-2E2E-4987-8E32-D77700C7C8B4}" dt="2020-11-14T06:53:50.546" v="42" actId="1076"/>
          <ac:cxnSpMkLst>
            <pc:docMk/>
            <pc:sldMk cId="3520666477" sldId="256"/>
            <ac:cxnSpMk id="31" creationId="{578367EB-E451-409F-A2AC-5F5FDF20FEFF}"/>
          </ac:cxnSpMkLst>
        </pc:cxnChg>
      </pc:sldChg>
      <pc:sldChg chg="addSp delSp modSp">
        <pc:chgData name="子堯 林" userId="e016bb37-1c06-4e3b-830b-ac9b1feb09b3" providerId="ADAL" clId="{EF0640D9-2E2E-4987-8E32-D77700C7C8B4}" dt="2020-11-15T13:26:20.926" v="253" actId="732"/>
        <pc:sldMkLst>
          <pc:docMk/>
          <pc:sldMk cId="3195845532" sldId="257"/>
        </pc:sldMkLst>
        <pc:spChg chg="add del mod">
          <ac:chgData name="子堯 林" userId="e016bb37-1c06-4e3b-830b-ac9b1feb09b3" providerId="ADAL" clId="{EF0640D9-2E2E-4987-8E32-D77700C7C8B4}" dt="2020-11-14T06:52:49.370" v="4"/>
          <ac:spMkLst>
            <pc:docMk/>
            <pc:sldMk cId="3195845532" sldId="257"/>
            <ac:spMk id="2" creationId="{D0E65AC2-F413-47EF-83F9-5594B8E5F40C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" creationId="{2D0D662A-4ED5-4A79-B616-5B6B87B16AE2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" creationId="{5C09E0E4-1394-4764-BD99-96E44B9FBF7E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5" creationId="{86DDEF8F-E1CB-41C1-8359-F874F77FB0D6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5" creationId="{BFB72F0B-1A29-45E7-9041-83EC7A493FED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6" creationId="{DC5A8C0E-A096-4DF4-A005-F464185C0F3D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6" creationId="{E1BE4539-6CCB-4FC8-9AB0-8522FBF7A45C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7" creationId="{AF6A39A8-6624-40CF-8002-E3BD2A3FDDF6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7" creationId="{E39F528B-183D-4D0C-88F8-48B89E5041DF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9" creationId="{73483E6E-F5B8-43B8-9B01-76D371B46CAE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9" creationId="{D6F62481-B93A-4758-B493-464F15DEC8AC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0" creationId="{0F3FEC3B-094C-47F1-B21A-CEC3A7E44070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0" creationId="{814D8E09-F8DE-4FA6-98B5-55414148CF6B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1" creationId="{A3906250-1BAE-4CCE-AF35-79DC75A77467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1" creationId="{AC237E31-058A-44CE-B0C0-25F23DD1BA90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2" creationId="{2B77CDBC-5D7A-4510-9543-AD4A5EEF37D1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2" creationId="{DE107C6C-759C-4167-B4C9-2125364C88B7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8" creationId="{3D48ABD3-A98F-4D50-86AB-4879C9177AB6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8" creationId="{E48FCCC4-DFFC-4BD6-BAE4-A259BADA5751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19" creationId="{B64D1EF9-0A58-483A-B8C1-899589DD54AD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9" creationId="{C8CF3418-1115-4E86-8F92-F4DFDDB64989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20" creationId="{A5E397D5-8829-4FE4-984A-5B89BF373EB3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20" creationId="{F0B39B7D-3AFD-41E9-807F-6543246B28A0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21" creationId="{73F03DC7-D214-49AF-ABA9-40D055F4B50A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21" creationId="{A4632FD5-25A9-4D01-9369-3AE948093132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3" creationId="{0BEEF4E5-4B3B-49B8-BD68-C5553C2AAFD6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3" creationId="{CD5AB9D8-F954-45AC-B477-7202E993F323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4" creationId="{6034F18C-C0FD-49C1-A140-FD4C1EF70601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4" creationId="{7AD0D2FD-2870-40CE-9376-C9C5E5C50AD4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5" creationId="{06DD3D67-30CE-4A5E-9048-49000B211DF0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5" creationId="{9F43A3B2-9E7F-4EC7-96AA-B5A440433558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6" creationId="{B1F92C98-8E1F-4F79-AB17-587C4475B351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6" creationId="{ECA02FDA-A32B-48F9-BD01-9F35BA6B98F5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7" creationId="{766A2E16-9D6C-4BF3-98AB-B234A136F8FA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7" creationId="{D9E05525-7DCF-41AB-8225-6A31D6531241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8" creationId="{A611E74C-92B5-4518-8679-B6FAF34721DB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8" creationId="{E781211B-DE7E-4CD6-85E3-1592F9738068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9" creationId="{570FE264-AB99-4D83-83ED-CEC45C7A065B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39" creationId="{D1B35595-1FD2-47EB-AB1A-407C820A58ED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1" creationId="{207733B7-D15C-442E-B3B2-4C4204888909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1" creationId="{D7B66D5F-EB3A-468F-8FA6-17EB2C498C61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2" creationId="{0C89E059-9AEB-4F2F-B7CA-D005A9ADB82A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2" creationId="{FEDBB4EC-6F9D-46D5-8B19-98DDDC385966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3" creationId="{75264AED-6ACD-46DE-AA1B-B9B0CC7F958A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3" creationId="{AD0321A2-0429-4F47-B09C-400FB59507F8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4" creationId="{16873C1E-A3F4-4EB6-8024-82A0BDF05C0E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4" creationId="{2B3A690B-EF22-4F28-BFD7-01C019F7E5CA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5" creationId="{1D54C25B-A2EB-4EED-AC16-A640B112F3DC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5" creationId="{42C0210D-9C0C-4AFB-AF2C-D2604048FC72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6" creationId="{5C0CD543-8FD0-417C-8ABB-6D8DB6B02D1F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6" creationId="{B8AD3BA4-763E-41AD-B16C-B6BDDEA2C2A9}"/>
          </ac:spMkLst>
        </pc:spChg>
        <pc:spChg chg="add del">
          <ac:chgData name="子堯 林" userId="e016bb37-1c06-4e3b-830b-ac9b1feb09b3" providerId="ADAL" clId="{EF0640D9-2E2E-4987-8E32-D77700C7C8B4}" dt="2020-11-15T13:17:12.556" v="198" actId="478"/>
          <ac:spMkLst>
            <pc:docMk/>
            <pc:sldMk cId="3195845532" sldId="257"/>
            <ac:spMk id="47" creationId="{61F2DB2F-9EBE-4A7A-98EC-3ABC89366F22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7" creationId="{D5585598-AC43-4BCE-8094-E7888EC36BD0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48" creationId="{4E60EC4A-D8BB-42D1-BE3F-3985F759AE2A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49" creationId="{0C1B2B3D-054C-48F6-81A6-27B00DAF60E3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0" creationId="{79D30572-757B-40C4-8E8E-D7002A6B9AF4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1" creationId="{835A0D35-363F-40AD-A24E-67988F6EF8D5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3" creationId="{E3711E00-89B5-4C58-97AE-75535072535F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4" creationId="{6EF708C3-8E2A-4128-9709-349A172BDE5F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5" creationId="{FB289E14-26C3-4AF8-B770-85E27F4A9CB4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56" creationId="{279660D2-B9C8-4D08-93F0-FE72EB7134B7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62" creationId="{3C417269-91A0-4FF5-904F-DAC63334C966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63" creationId="{C691AF93-C711-44B6-8C35-42293E14A6AC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64" creationId="{CCD4D20A-F480-47A0-9071-689129D946E2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65" creationId="{8C5CABDE-C719-4B3C-95BD-61FDA86F7A95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77" creationId="{E4CACDFE-2329-4BB4-B22D-72AC32B9014A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78" creationId="{059B0D74-39CE-4EC8-B903-3B42CAF724F9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79" creationId="{084FF86F-6A15-415F-B656-99146CD0926D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0" creationId="{0CCB7C54-A2D4-4608-9EF7-3862CA51ECC5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1" creationId="{93CFA538-CEAB-43CD-861B-7A8C83B4C28B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2" creationId="{20D46D28-48AD-431F-BB05-DC2746761A37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3" creationId="{9FD244A1-4E22-4D24-A7F5-27D1BE52815A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5" creationId="{2D954294-9A28-4394-8B2B-2C55C5F7343F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6" creationId="{8513D9AC-803C-4658-959F-865C91A48E5D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7" creationId="{DDD5BA9A-1DFB-4C6B-A71B-B5583F0A8FC0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8" creationId="{5C689769-719A-4F02-B1AF-39415D3049EC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89" creationId="{3E4BF2CC-D588-4A37-A0EF-79ABFADDEEA8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90" creationId="{42168AC4-338A-40A1-9AEB-F915CA1A8B9A}"/>
          </ac:spMkLst>
        </pc:spChg>
        <pc:spChg chg="add del">
          <ac:chgData name="子堯 林" userId="e016bb37-1c06-4e3b-830b-ac9b1feb09b3" providerId="ADAL" clId="{EF0640D9-2E2E-4987-8E32-D77700C7C8B4}" dt="2020-11-15T13:17:16.963" v="202"/>
          <ac:spMkLst>
            <pc:docMk/>
            <pc:sldMk cId="3195845532" sldId="257"/>
            <ac:spMk id="91" creationId="{457A0EB6-5AF4-4E1B-AB08-994618F4C52E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3" creationId="{CF888FD3-B403-406F-BED9-B19AE56FC4EA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4" creationId="{82D888AD-6259-477D-AE46-8421FD570975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5" creationId="{C84C3204-724F-4197-B48B-C2DCC4772A63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6" creationId="{38F3589E-BFFA-498B-BDFB-2A98C71AA074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8" creationId="{B3CAAFC4-60A5-4A83-B590-3EFDE5F04089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99" creationId="{0DA31452-E720-40ED-96F8-173D593C52A3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0" creationId="{342AD914-8218-42CC-B9CF-EF04031C383A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1" creationId="{81BBBC04-1AD2-4238-A155-D388C453C3A4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7" creationId="{2E16F915-69E6-482D-9C94-4B4065505E33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8" creationId="{DE654A8C-BC1B-4A42-B0BB-F982056A4B65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09" creationId="{D810A177-9EDA-4FE2-8412-3A440012E118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10" creationId="{4E5E27ED-EC4B-49E9-B582-4C411426F75A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2" creationId="{C343EF02-C3E1-427D-8A5D-8D91F928B985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3" creationId="{D0F1FC16-47E9-4CCB-8A33-8F0849251257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4" creationId="{0852C13A-03D7-42B2-8174-DF4020D3EAC8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5" creationId="{B2004548-5E5A-4418-93A9-D068F48294DE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6" creationId="{5148B78C-C5E3-4A75-A4B0-A10B7A5DF3F7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7" creationId="{B962D6FA-93A1-4CDA-AE48-5F1CBCDBB02D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28" creationId="{44334C90-2B68-4F85-9894-A0285BD6DF79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0" creationId="{C24680FB-F91C-43F8-9C87-19BEFD56DAAE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1" creationId="{1DE5A75A-C9DB-447E-B89F-0BC192281590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2" creationId="{DA81ECFB-DDE8-4D0F-A08F-CAF6D6E0B30F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3" creationId="{A375AEB8-DD67-452B-A8E4-A7DA76C632CD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4" creationId="{45E81619-1FD4-4D05-9F60-40C92C415810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5" creationId="{429DF03E-6791-42B6-9B4D-56C28F379887}"/>
          </ac:spMkLst>
        </pc:spChg>
        <pc:spChg chg="add del">
          <ac:chgData name="子堯 林" userId="e016bb37-1c06-4e3b-830b-ac9b1feb09b3" providerId="ADAL" clId="{EF0640D9-2E2E-4987-8E32-D77700C7C8B4}" dt="2020-11-15T13:25:54.816" v="246"/>
          <ac:spMkLst>
            <pc:docMk/>
            <pc:sldMk cId="3195845532" sldId="257"/>
            <ac:spMk id="136" creationId="{121C3995-501D-4A2D-BD39-9429FD438A68}"/>
          </ac:spMkLst>
        </pc:spChg>
        <pc:graphicFrameChg chg="add del">
          <ac:chgData name="子堯 林" userId="e016bb37-1c06-4e3b-830b-ac9b1feb09b3" providerId="ADAL" clId="{EF0640D9-2E2E-4987-8E32-D77700C7C8B4}" dt="2020-11-14T06:59:57.708" v="183"/>
          <ac:graphicFrameMkLst>
            <pc:docMk/>
            <pc:sldMk cId="3195845532" sldId="257"/>
            <ac:graphicFrameMk id="24" creationId="{F21901C2-A1B8-415E-9D90-0817D587C41E}"/>
          </ac:graphicFrameMkLst>
        </pc:graphicFrameChg>
        <pc:graphicFrameChg chg="add del">
          <ac:chgData name="子堯 林" userId="e016bb37-1c06-4e3b-830b-ac9b1feb09b3" providerId="ADAL" clId="{EF0640D9-2E2E-4987-8E32-D77700C7C8B4}" dt="2020-11-15T13:17:12.556" v="198" actId="478"/>
          <ac:graphicFrameMkLst>
            <pc:docMk/>
            <pc:sldMk cId="3195845532" sldId="257"/>
            <ac:graphicFrameMk id="24" creationId="{F83509C2-039D-4E91-B610-78C823B548B1}"/>
          </ac:graphicFrameMkLst>
        </pc:graphicFrameChg>
        <pc:graphicFrameChg chg="add del">
          <ac:chgData name="子堯 林" userId="e016bb37-1c06-4e3b-830b-ac9b1feb09b3" providerId="ADAL" clId="{EF0640D9-2E2E-4987-8E32-D77700C7C8B4}" dt="2020-11-15T13:17:16.963" v="202"/>
          <ac:graphicFrameMkLst>
            <pc:docMk/>
            <pc:sldMk cId="3195845532" sldId="257"/>
            <ac:graphicFrameMk id="68" creationId="{8B1ECA51-FC0E-493F-AD5B-902CA64F8F76}"/>
          </ac:graphicFrameMkLst>
        </pc:graphicFrameChg>
        <pc:graphicFrameChg chg="add del">
          <ac:chgData name="子堯 林" userId="e016bb37-1c06-4e3b-830b-ac9b1feb09b3" providerId="ADAL" clId="{EF0640D9-2E2E-4987-8E32-D77700C7C8B4}" dt="2020-11-15T13:25:54.816" v="246"/>
          <ac:graphicFrameMkLst>
            <pc:docMk/>
            <pc:sldMk cId="3195845532" sldId="257"/>
            <ac:graphicFrameMk id="113" creationId="{BCF3E48B-369D-4759-A116-069A148CD14B}"/>
          </ac:graphicFrameMkLst>
        </pc:graphicFrameChg>
        <pc:picChg chg="add del">
          <ac:chgData name="子堯 林" userId="e016bb37-1c06-4e3b-830b-ac9b1feb09b3" providerId="ADAL" clId="{EF0640D9-2E2E-4987-8E32-D77700C7C8B4}" dt="2020-11-15T13:17:07.382" v="197"/>
          <ac:picMkLst>
            <pc:docMk/>
            <pc:sldMk cId="3195845532" sldId="257"/>
            <ac:picMk id="2" creationId="{B6A3B085-5193-41ED-B41A-B9F71FFB0127}"/>
          </ac:picMkLst>
        </pc:picChg>
        <pc:picChg chg="add del mod modCrop">
          <ac:chgData name="子堯 林" userId="e016bb37-1c06-4e3b-830b-ac9b1feb09b3" providerId="ADAL" clId="{EF0640D9-2E2E-4987-8E32-D77700C7C8B4}" dt="2020-11-15T13:16:59.339" v="194" actId="478"/>
          <ac:picMkLst>
            <pc:docMk/>
            <pc:sldMk cId="3195845532" sldId="257"/>
            <ac:picMk id="3" creationId="{207E03BA-589D-45D8-8EEF-93A1BA1E9824}"/>
          </ac:picMkLst>
        </pc:picChg>
        <pc:picChg chg="del mod">
          <ac:chgData name="子堯 林" userId="e016bb37-1c06-4e3b-830b-ac9b1feb09b3" providerId="ADAL" clId="{EF0640D9-2E2E-4987-8E32-D77700C7C8B4}" dt="2020-11-14T06:59:54.785" v="179" actId="478"/>
          <ac:picMkLst>
            <pc:docMk/>
            <pc:sldMk cId="3195845532" sldId="257"/>
            <ac:picMk id="90" creationId="{5778893E-367C-4C72-B156-096CC7BFBB07}"/>
          </ac:picMkLst>
        </pc:picChg>
        <pc:picChg chg="add del mod modCrop">
          <ac:chgData name="子堯 林" userId="e016bb37-1c06-4e3b-830b-ac9b1feb09b3" providerId="ADAL" clId="{EF0640D9-2E2E-4987-8E32-D77700C7C8B4}" dt="2020-11-15T13:25:52.669" v="244" actId="478"/>
          <ac:picMkLst>
            <pc:docMk/>
            <pc:sldMk cId="3195845532" sldId="257"/>
            <ac:picMk id="92" creationId="{B006E777-579C-404A-A5C4-20F234CF2DC8}"/>
          </ac:picMkLst>
        </pc:picChg>
        <pc:picChg chg="add mod modCrop">
          <ac:chgData name="子堯 林" userId="e016bb37-1c06-4e3b-830b-ac9b1feb09b3" providerId="ADAL" clId="{EF0640D9-2E2E-4987-8E32-D77700C7C8B4}" dt="2020-11-15T13:26:20.926" v="253" actId="732"/>
          <ac:picMkLst>
            <pc:docMk/>
            <pc:sldMk cId="3195845532" sldId="257"/>
            <ac:picMk id="137" creationId="{DC878D2B-5DC4-42BC-976E-9BC2C11CB6A6}"/>
          </ac:picMkLst>
        </pc:pic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8" creationId="{1380E1DF-561E-4EBC-AF3B-08D6F541D057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8" creationId="{7A58D7A4-46F7-4610-BB82-DAEDC111A025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3" creationId="{38BB8B2E-45A0-4A2C-9933-D381DE29763D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3" creationId="{B1F47293-A867-4795-BB75-424415F8C0C7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4" creationId="{317BE7B8-9E86-4CDC-B24B-F87E906ACF72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4" creationId="{DAE71D6C-4A4E-4FC2-A25F-15305DC35574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5" creationId="{75166CB2-34E1-4FBF-83D4-4141EC4B457F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5" creationId="{D24E197B-5661-4D3D-93C9-12EA48FA116C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6" creationId="{4D24FD2E-EB3C-4FB5-A67D-ECA3EB24146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6" creationId="{D87F2CA1-4564-40D9-B130-4285F446230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7" creationId="{31AFDEE5-6AF5-4C1F-A24B-B0C88992FEF2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17" creationId="{D151DF87-F628-4530-93C9-446A9C2F4B01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2" creationId="{014EEA63-193A-488C-A6D3-DBDD0A23D242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2" creationId="{4CEA72D7-68BA-44D7-8AA8-C74847126ABA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3" creationId="{293C17FF-48C7-40D8-B866-B0209D75E348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3" creationId="{41ED57E9-6628-4FA6-AC23-86ECCC4DAED3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5" creationId="{93DD9321-205A-49F6-8DFC-9AE31FFC57F7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5" creationId="{FF5C9F3E-C99D-4F72-B0A9-8EDAF0FFF4A0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6" creationId="{33F96397-D181-42F4-B393-9ABD4FBFC723}"/>
          </ac:cxnSpMkLst>
        </pc:cxnChg>
        <pc:cxnChg chg="add del mod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6" creationId="{F5853E9E-0B31-4E68-83AE-9318E088920D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7" creationId="{A2EBA6EC-822F-4450-ADCA-2CCE310AA260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7" creationId="{AEA392EC-CA3A-44DB-B18B-6A08CCD0B8F7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8" creationId="{A444D041-330C-464C-9E2C-A64D292495F7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8" creationId="{F5E2B03C-3109-4D91-B889-CEDA4931BA7A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29" creationId="{8B8E25DA-994D-459E-8460-181D5EEC87A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9" creationId="{B5079390-7D0D-4759-A315-AF77919B3509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30" creationId="{397DB441-0FCC-4AC6-AB80-AA339A045AB1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0" creationId="{CFEDF737-2329-4D22-B3E9-05846FA7EF02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31" creationId="{618531FD-0105-4579-84DB-0D6B1429E6C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1" creationId="{C15CDA75-0E21-410E-8F2F-B06FE37DE489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2" creationId="{1DFE2A30-7803-47DA-85CA-F6BF596B92FA}"/>
          </ac:cxnSpMkLst>
        </pc:cxnChg>
        <pc:cxnChg chg="add del mod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32" creationId="{BF212BBE-3715-4A08-9069-BA76947D4E37}"/>
          </ac:cxnSpMkLst>
        </pc:cxnChg>
        <pc:cxnChg chg="add del">
          <ac:chgData name="子堯 林" userId="e016bb37-1c06-4e3b-830b-ac9b1feb09b3" providerId="ADAL" clId="{EF0640D9-2E2E-4987-8E32-D77700C7C8B4}" dt="2020-11-15T13:17:12.556" v="198" actId="478"/>
          <ac:cxnSpMkLst>
            <pc:docMk/>
            <pc:sldMk cId="3195845532" sldId="257"/>
            <ac:cxnSpMk id="40" creationId="{91D7FE7F-6073-4D63-B890-3155C3B58C1C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40" creationId="{FBD8001E-1FA6-4BDF-976A-5B8418E7F703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52" creationId="{F2D2C41F-4A82-48EC-B4D3-3E9F3828E25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57" creationId="{90F3ADF2-9146-4D1C-9B15-FE1465E7528B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58" creationId="{5357EB49-EAC3-4355-BA9B-EA6FD9126934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59" creationId="{B3F39D84-D303-40B7-B1A0-6D6B65F8E16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0" creationId="{F3271DE5-DFCD-473C-BDC9-4378595A372E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1" creationId="{FB2AB3BC-B61A-45E9-8367-110580F581E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6" creationId="{F60C781E-F04C-430E-81CA-3867AAA6B1BE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7" creationId="{03C429A5-B494-4C59-B262-2857CF4FCD6E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69" creationId="{8EDE40C1-3140-4E82-8FC3-5B437B72A723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0" creationId="{03113EA7-07B3-4926-AF23-82AB29F5C63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1" creationId="{A658ED83-6701-44CA-9440-F03EAD095B5B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2" creationId="{805B34C7-F68E-4D51-BF92-A8038EDBF0DB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3" creationId="{1D4783F3-3ABF-48A3-8EC0-C73514216267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4" creationId="{C0A6BD3F-9240-4891-B1D4-E8EF8D1D6DAE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5" creationId="{BB6DFD02-17BD-4E78-9D58-E25561EDAC08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76" creationId="{ED04B3CF-50DB-46B6-819B-5DFC70A70F6F}"/>
          </ac:cxnSpMkLst>
        </pc:cxnChg>
        <pc:cxnChg chg="add del">
          <ac:chgData name="子堯 林" userId="e016bb37-1c06-4e3b-830b-ac9b1feb09b3" providerId="ADAL" clId="{EF0640D9-2E2E-4987-8E32-D77700C7C8B4}" dt="2020-11-15T13:17:16.963" v="202"/>
          <ac:cxnSpMkLst>
            <pc:docMk/>
            <pc:sldMk cId="3195845532" sldId="257"/>
            <ac:cxnSpMk id="84" creationId="{D13AC1B5-9FAB-463D-8E9C-B9116D48F531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97" creationId="{113D110A-65AC-4671-8CC6-9C4A1D9262F7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2" creationId="{CC3A3C8F-4521-4491-8E0D-6157C5F9EB9B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3" creationId="{92EE191B-34E0-45D4-861E-C4A23D0685D3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4" creationId="{8185AF56-907D-4686-95C7-F9BFCBED657F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5" creationId="{77AA34EC-5BFE-4013-822C-E0C743C5E6CE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06" creationId="{467E7004-89AE-4BCF-A8DB-4C909EA7C621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1" creationId="{0B5EAF20-BD00-4BB2-A138-90EEDB5EDDAC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2" creationId="{55930736-40C4-4212-8844-CC92B2C79A38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4" creationId="{86AE0739-67D4-405B-AB8A-9C5F15949767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5" creationId="{31BE96B9-B571-4D5A-B5D2-61D1719ABF06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6" creationId="{37D54245-D8CD-42A7-B2A8-F206D4ADFC31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7" creationId="{468E75B0-C0CE-4847-8A04-090C88E1D4F3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8" creationId="{7BA23E3D-965D-45BA-9C7A-559173F0900F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19" creationId="{48FD0FB2-148E-4316-A78C-C191590FF6FF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20" creationId="{708E3637-E48E-4167-9D2C-0ADE62E45DC8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21" creationId="{C47B248F-ACF9-40E0-8E67-067EA23ED304}"/>
          </ac:cxnSpMkLst>
        </pc:cxnChg>
        <pc:cxnChg chg="add del">
          <ac:chgData name="子堯 林" userId="e016bb37-1c06-4e3b-830b-ac9b1feb09b3" providerId="ADAL" clId="{EF0640D9-2E2E-4987-8E32-D77700C7C8B4}" dt="2020-11-15T13:25:54.816" v="246"/>
          <ac:cxnSpMkLst>
            <pc:docMk/>
            <pc:sldMk cId="3195845532" sldId="257"/>
            <ac:cxnSpMk id="129" creationId="{5830C32C-DF6D-490B-96A4-2092612637C7}"/>
          </ac:cxnSpMkLst>
        </pc:cxnChg>
      </pc:sldChg>
      <pc:sldChg chg="modSp">
        <pc:chgData name="子堯 林" userId="e016bb37-1c06-4e3b-830b-ac9b1feb09b3" providerId="ADAL" clId="{EF0640D9-2E2E-4987-8E32-D77700C7C8B4}" dt="2020-11-14T09:53:53.699" v="189" actId="1076"/>
        <pc:sldMkLst>
          <pc:docMk/>
          <pc:sldMk cId="2743683967" sldId="260"/>
        </pc:sldMkLst>
        <pc:picChg chg="mod modCrop">
          <ac:chgData name="子堯 林" userId="e016bb37-1c06-4e3b-830b-ac9b1feb09b3" providerId="ADAL" clId="{EF0640D9-2E2E-4987-8E32-D77700C7C8B4}" dt="2020-11-14T09:53:53.699" v="189" actId="1076"/>
          <ac:picMkLst>
            <pc:docMk/>
            <pc:sldMk cId="2743683967" sldId="260"/>
            <ac:picMk id="2" creationId="{92E1A9F4-A50B-4B82-A663-C91A5A75436C}"/>
          </ac:picMkLst>
        </pc:picChg>
      </pc:sldChg>
      <pc:sldChg chg="add del">
        <pc:chgData name="子堯 林" userId="e016bb37-1c06-4e3b-830b-ac9b1feb09b3" providerId="ADAL" clId="{EF0640D9-2E2E-4987-8E32-D77700C7C8B4}" dt="2020-11-15T13:25:10.366" v="236"/>
        <pc:sldMkLst>
          <pc:docMk/>
          <pc:sldMk cId="1100985664" sldId="264"/>
        </pc:sldMkLst>
      </pc:sldChg>
      <pc:sldChg chg="addSp modSp add">
        <pc:chgData name="子堯 林" userId="e016bb37-1c06-4e3b-830b-ac9b1feb09b3" providerId="ADAL" clId="{EF0640D9-2E2E-4987-8E32-D77700C7C8B4}" dt="2020-11-15T13:35:31.144" v="258" actId="1076"/>
        <pc:sldMkLst>
          <pc:docMk/>
          <pc:sldMk cId="4289924518" sldId="264"/>
        </pc:sldMkLst>
        <pc:picChg chg="add mod modCrop">
          <ac:chgData name="子堯 林" userId="e016bb37-1c06-4e3b-830b-ac9b1feb09b3" providerId="ADAL" clId="{EF0640D9-2E2E-4987-8E32-D77700C7C8B4}" dt="2020-11-15T13:35:31.144" v="258" actId="1076"/>
          <ac:picMkLst>
            <pc:docMk/>
            <pc:sldMk cId="4289924518" sldId="264"/>
            <ac:picMk id="1026" creationId="{AC5E5A12-3EA2-4C95-AD5D-0B0486CE3314}"/>
          </ac:picMkLst>
        </pc:picChg>
      </pc:sldChg>
    </pc:docChg>
  </pc:docChgLst>
  <pc:docChgLst>
    <pc:chgData name="林子堯" userId="e016bb37-1c06-4e3b-830b-ac9b1feb09b3" providerId="ADAL" clId="{EF0640D9-2E2E-4987-8E32-D77700C7C8B4}"/>
    <pc:docChg chg="custSel modSld">
      <pc:chgData name="林子堯" userId="e016bb37-1c06-4e3b-830b-ac9b1feb09b3" providerId="ADAL" clId="{EF0640D9-2E2E-4987-8E32-D77700C7C8B4}" dt="2020-11-16T07:18:03.173" v="44" actId="732"/>
      <pc:docMkLst>
        <pc:docMk/>
      </pc:docMkLst>
      <pc:sldChg chg="modSp">
        <pc:chgData name="林子堯" userId="e016bb37-1c06-4e3b-830b-ac9b1feb09b3" providerId="ADAL" clId="{EF0640D9-2E2E-4987-8E32-D77700C7C8B4}" dt="2020-11-16T07:14:59.123" v="35" actId="1076"/>
        <pc:sldMkLst>
          <pc:docMk/>
          <pc:sldMk cId="3520666477" sldId="256"/>
        </pc:sldMkLst>
        <pc:spChg chg="mod">
          <ac:chgData name="林子堯" userId="e016bb37-1c06-4e3b-830b-ac9b1feb09b3" providerId="ADAL" clId="{EF0640D9-2E2E-4987-8E32-D77700C7C8B4}" dt="2020-11-16T07:13:37.125" v="7" actId="403"/>
          <ac:spMkLst>
            <pc:docMk/>
            <pc:sldMk cId="3520666477" sldId="256"/>
            <ac:spMk id="21" creationId="{DD862D91-E29A-4969-9278-B64E8033E387}"/>
          </ac:spMkLst>
        </pc:spChg>
        <pc:spChg chg="mod">
          <ac:chgData name="林子堯" userId="e016bb37-1c06-4e3b-830b-ac9b1feb09b3" providerId="ADAL" clId="{EF0640D9-2E2E-4987-8E32-D77700C7C8B4}" dt="2020-11-16T07:14:59.123" v="35" actId="1076"/>
          <ac:spMkLst>
            <pc:docMk/>
            <pc:sldMk cId="3520666477" sldId="256"/>
            <ac:spMk id="46" creationId="{8FCD3BB5-4489-4216-8CD1-A901F99AACC2}"/>
          </ac:spMkLst>
        </pc:spChg>
        <pc:spChg chg="mod">
          <ac:chgData name="林子堯" userId="e016bb37-1c06-4e3b-830b-ac9b1feb09b3" providerId="ADAL" clId="{EF0640D9-2E2E-4987-8E32-D77700C7C8B4}" dt="2020-11-16T07:13:14.545" v="6" actId="403"/>
          <ac:spMkLst>
            <pc:docMk/>
            <pc:sldMk cId="3520666477" sldId="256"/>
            <ac:spMk id="51" creationId="{7590C2CF-4435-47B4-9EFD-B6C2508CAE83}"/>
          </ac:spMkLst>
        </pc:spChg>
        <pc:spChg chg="mod">
          <ac:chgData name="林子堯" userId="e016bb37-1c06-4e3b-830b-ac9b1feb09b3" providerId="ADAL" clId="{EF0640D9-2E2E-4987-8E32-D77700C7C8B4}" dt="2020-11-16T07:13:47.072" v="8" actId="403"/>
          <ac:spMkLst>
            <pc:docMk/>
            <pc:sldMk cId="3520666477" sldId="256"/>
            <ac:spMk id="96" creationId="{3CA06ADD-F036-4306-BD4C-173CB78FC801}"/>
          </ac:spMkLst>
        </pc:spChg>
      </pc:sldChg>
      <pc:sldChg chg="addSp delSp modSp">
        <pc:chgData name="林子堯" userId="e016bb37-1c06-4e3b-830b-ac9b1feb09b3" providerId="ADAL" clId="{EF0640D9-2E2E-4987-8E32-D77700C7C8B4}" dt="2020-11-16T07:18:03.173" v="44" actId="732"/>
        <pc:sldMkLst>
          <pc:docMk/>
          <pc:sldMk cId="3195845532" sldId="257"/>
        </pc:sldMkLst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3" creationId="{73BD82D9-8B9A-4806-A4AB-7CA9E4C1D0C8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4" creationId="{ED8189F4-C40A-445A-9244-BD38A2E77E78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5" creationId="{3FFCF4A5-AA6F-4E5F-8B10-0EB1BCBC17BB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6" creationId="{51BBF822-F225-49B0-A942-F08676A4A33F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8" creationId="{227EE307-2B0A-459C-9AFC-1DFC10721C9F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9" creationId="{6FDA3219-4C71-4D13-95E3-4A63D93688FF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10" creationId="{8F45CE05-9F77-45E4-B240-3ED4BEC8D7E4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11" creationId="{CAC565DA-02AD-4B17-A18A-9F006634279B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17" creationId="{51A2E714-5F71-4552-A1DA-C10D4F8F4A8D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18" creationId="{E1F08CBF-3011-4445-A4AE-265791CAADD7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19" creationId="{1BD07808-2BC6-4382-9548-BF5C8550593D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20" creationId="{EED7E39B-30A1-463E-A225-5B3BC3095104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32" creationId="{A79132A1-65EB-4CCA-9C6A-190091A65A7C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33" creationId="{121B91C9-F065-4309-B0CA-DCEF3FDAF187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34" creationId="{4262BF57-C0DE-4797-9B24-FC7A84B2A491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35" creationId="{87A82306-C398-4241-A7C0-43E625F86950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36" creationId="{15809C1D-E5D9-4393-82F7-A42ABE45AE7C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37" creationId="{2EC20FCD-A070-4E31-83E1-F4D06B9F6AFC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38" creationId="{78D007BE-A608-449C-91E9-6AA201D18C6C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40" creationId="{9C463CC7-618F-45D3-9D04-AF9C19C2F4D0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41" creationId="{FA1B0986-98BF-485C-81FE-969A261B988C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42" creationId="{A95FC638-B7BB-44D7-840C-FF05ABB6FE7E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43" creationId="{E2B157D1-EF6F-449B-AEF7-39E4821E2372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44" creationId="{19F50845-A7B7-4BB6-B7F7-C36765EF5D96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45" creationId="{6111F72F-0C45-4547-9314-55B20DBC5B3D}"/>
          </ac:spMkLst>
        </pc:spChg>
        <pc:spChg chg="add del">
          <ac:chgData name="林子堯" userId="e016bb37-1c06-4e3b-830b-ac9b1feb09b3" providerId="ADAL" clId="{EF0640D9-2E2E-4987-8E32-D77700C7C8B4}" dt="2020-11-16T07:15:10.195" v="40"/>
          <ac:spMkLst>
            <pc:docMk/>
            <pc:sldMk cId="3195845532" sldId="257"/>
            <ac:spMk id="46" creationId="{56286E06-A4C6-4F94-B8CF-26CFFEC5BF29}"/>
          </ac:spMkLst>
        </pc:spChg>
        <pc:graphicFrameChg chg="add del">
          <ac:chgData name="林子堯" userId="e016bb37-1c06-4e3b-830b-ac9b1feb09b3" providerId="ADAL" clId="{EF0640D9-2E2E-4987-8E32-D77700C7C8B4}" dt="2020-11-16T07:15:10.195" v="40"/>
          <ac:graphicFrameMkLst>
            <pc:docMk/>
            <pc:sldMk cId="3195845532" sldId="257"/>
            <ac:graphicFrameMk id="23" creationId="{905A5F1C-6745-44B8-953B-098BF7436BD2}"/>
          </ac:graphicFrameMkLst>
        </pc:graphicFrameChg>
        <pc:picChg chg="add mod modCrop">
          <ac:chgData name="林子堯" userId="e016bb37-1c06-4e3b-830b-ac9b1feb09b3" providerId="ADAL" clId="{EF0640D9-2E2E-4987-8E32-D77700C7C8B4}" dt="2020-11-16T07:18:03.173" v="44" actId="732"/>
          <ac:picMkLst>
            <pc:docMk/>
            <pc:sldMk cId="3195845532" sldId="257"/>
            <ac:picMk id="2" creationId="{2F5891F8-EE6E-4BDC-867B-C110706B290A}"/>
          </ac:picMkLst>
        </pc:picChg>
        <pc:picChg chg="del">
          <ac:chgData name="林子堯" userId="e016bb37-1c06-4e3b-830b-ac9b1feb09b3" providerId="ADAL" clId="{EF0640D9-2E2E-4987-8E32-D77700C7C8B4}" dt="2020-11-16T07:15:06.292" v="36" actId="478"/>
          <ac:picMkLst>
            <pc:docMk/>
            <pc:sldMk cId="3195845532" sldId="257"/>
            <ac:picMk id="137" creationId="{DC878D2B-5DC4-42BC-976E-9BC2C11CB6A6}"/>
          </ac:picMkLst>
        </pc:pic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7" creationId="{EA88A774-E6F0-4F84-8FE6-3B1CC4BA1A78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12" creationId="{F5AB022D-3143-4B4C-8335-288F483F7288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13" creationId="{7E929302-58A0-4313-8051-29266916CB23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14" creationId="{3175424A-BA3C-4E8C-A2CC-466805536CFA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15" creationId="{4A29783E-6944-45D8-9D13-10526ACCA28C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16" creationId="{5B697E21-D64E-4C44-80B8-841FDD7CA71C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21" creationId="{AD27A0C0-B56E-48FE-8B7B-0EA5C3AE540E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22" creationId="{E1416097-6F2D-4BB2-93E5-2977F75F8BBF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24" creationId="{1BFD81A4-8E93-4169-AB39-7FACB3409967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25" creationId="{10C7D02C-7BA3-4193-ADB6-92330267357A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26" creationId="{C9C01A40-6D00-4CBF-A9CC-9D4A5BA8565F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27" creationId="{75116A49-7B81-4265-B4B8-C55BA380DCC5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28" creationId="{E3A234DE-33A2-4410-A123-1DE57E9C7362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29" creationId="{7144854B-1BFE-4C8C-A47D-C17BE678E061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30" creationId="{496C1300-2CD3-4B2D-8088-A973E4DC4EC2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31" creationId="{8B847BC8-953F-4117-9EE6-5DBFB39544CA}"/>
          </ac:cxnSpMkLst>
        </pc:cxnChg>
        <pc:cxnChg chg="add del">
          <ac:chgData name="林子堯" userId="e016bb37-1c06-4e3b-830b-ac9b1feb09b3" providerId="ADAL" clId="{EF0640D9-2E2E-4987-8E32-D77700C7C8B4}" dt="2020-11-16T07:15:10.195" v="40"/>
          <ac:cxnSpMkLst>
            <pc:docMk/>
            <pc:sldMk cId="3195845532" sldId="257"/>
            <ac:cxnSpMk id="39" creationId="{6A85F700-3B24-4A32-B116-E6953552C28E}"/>
          </ac:cxnSpMkLst>
        </pc:cxnChg>
      </pc:sldChg>
    </pc:docChg>
  </pc:docChgLst>
  <pc:docChgLst>
    <pc:chgData name="林子堯" userId="e016bb37-1c06-4e3b-830b-ac9b1feb09b3" providerId="ADAL" clId="{C446D0E7-2E72-4F88-9CDC-8AA1B0B53550}"/>
    <pc:docChg chg="undo custSel addSld modSld">
      <pc:chgData name="林子堯" userId="e016bb37-1c06-4e3b-830b-ac9b1feb09b3" providerId="ADAL" clId="{C446D0E7-2E72-4F88-9CDC-8AA1B0B53550}" dt="2020-11-16T03:44:48.860" v="162" actId="1076"/>
      <pc:docMkLst>
        <pc:docMk/>
      </pc:docMkLst>
      <pc:sldChg chg="addSp delSp modSp">
        <pc:chgData name="林子堯" userId="e016bb37-1c06-4e3b-830b-ac9b1feb09b3" providerId="ADAL" clId="{C446D0E7-2E72-4F88-9CDC-8AA1B0B53550}" dt="2020-11-16T03:35:45.231" v="37" actId="164"/>
        <pc:sldMkLst>
          <pc:docMk/>
          <pc:sldMk cId="2282122360" sldId="261"/>
        </pc:sldMkLst>
        <pc:grpChg chg="add mod">
          <ac:chgData name="林子堯" userId="e016bb37-1c06-4e3b-830b-ac9b1feb09b3" providerId="ADAL" clId="{C446D0E7-2E72-4F88-9CDC-8AA1B0B53550}" dt="2020-11-16T03:35:45.231" v="37" actId="164"/>
          <ac:grpSpMkLst>
            <pc:docMk/>
            <pc:sldMk cId="2282122360" sldId="261"/>
            <ac:grpSpMk id="2" creationId="{E56B9D3A-6517-4D58-996C-043A1B1CB1D9}"/>
          </ac:grpSpMkLst>
        </pc:grpChg>
        <pc:grpChg chg="del mod">
          <ac:chgData name="林子堯" userId="e016bb37-1c06-4e3b-830b-ac9b1feb09b3" providerId="ADAL" clId="{C446D0E7-2E72-4F88-9CDC-8AA1B0B53550}" dt="2020-11-16T03:33:19.368" v="14" actId="478"/>
          <ac:grpSpMkLst>
            <pc:docMk/>
            <pc:sldMk cId="2282122360" sldId="261"/>
            <ac:grpSpMk id="9" creationId="{12C9CA27-9DE1-4506-AEE2-AB9EDDE58F96}"/>
          </ac:grpSpMkLst>
        </pc:grpChg>
        <pc:grpChg chg="add mod">
          <ac:chgData name="林子堯" userId="e016bb37-1c06-4e3b-830b-ac9b1feb09b3" providerId="ADAL" clId="{C446D0E7-2E72-4F88-9CDC-8AA1B0B53550}" dt="2020-11-16T03:35:45.231" v="37" actId="164"/>
          <ac:grpSpMkLst>
            <pc:docMk/>
            <pc:sldMk cId="2282122360" sldId="261"/>
            <ac:grpSpMk id="10" creationId="{74588983-64D1-4987-93C0-8BD3C720C271}"/>
          </ac:grpSpMkLst>
        </pc:grpChg>
        <pc:picChg chg="mod ord">
          <ac:chgData name="林子堯" userId="e016bb37-1c06-4e3b-830b-ac9b1feb09b3" providerId="ADAL" clId="{C446D0E7-2E72-4F88-9CDC-8AA1B0B53550}" dt="2020-11-16T03:35:45.231" v="37" actId="164"/>
          <ac:picMkLst>
            <pc:docMk/>
            <pc:sldMk cId="2282122360" sldId="261"/>
            <ac:picMk id="4" creationId="{E0275F74-28C3-4D80-A135-1F8982037737}"/>
          </ac:picMkLst>
        </pc:picChg>
        <pc:picChg chg="mod">
          <ac:chgData name="林子堯" userId="e016bb37-1c06-4e3b-830b-ac9b1feb09b3" providerId="ADAL" clId="{C446D0E7-2E72-4F88-9CDC-8AA1B0B53550}" dt="2020-11-16T03:35:45.231" v="37" actId="164"/>
          <ac:picMkLst>
            <pc:docMk/>
            <pc:sldMk cId="2282122360" sldId="261"/>
            <ac:picMk id="6" creationId="{34503489-285D-4B30-9B97-BF602EEAE7D3}"/>
          </ac:picMkLst>
        </pc:picChg>
      </pc:sldChg>
      <pc:sldChg chg="addSp delSp modSp">
        <pc:chgData name="林子堯" userId="e016bb37-1c06-4e3b-830b-ac9b1feb09b3" providerId="ADAL" clId="{C446D0E7-2E72-4F88-9CDC-8AA1B0B53550}" dt="2020-11-16T03:44:48.860" v="162" actId="1076"/>
        <pc:sldMkLst>
          <pc:docMk/>
          <pc:sldMk cId="2742104044" sldId="263"/>
        </pc:sldMkLst>
        <pc:grpChg chg="add del mod topLvl">
          <ac:chgData name="林子堯" userId="e016bb37-1c06-4e3b-830b-ac9b1feb09b3" providerId="ADAL" clId="{C446D0E7-2E72-4F88-9CDC-8AA1B0B53550}" dt="2020-11-16T03:43:19.021" v="145" actId="165"/>
          <ac:grpSpMkLst>
            <pc:docMk/>
            <pc:sldMk cId="2742104044" sldId="263"/>
            <ac:grpSpMk id="2" creationId="{743ED90F-EA87-4B06-9E81-9A3D130E2D10}"/>
          </ac:grpSpMkLst>
        </pc:grpChg>
        <pc:grpChg chg="add del mod">
          <ac:chgData name="林子堯" userId="e016bb37-1c06-4e3b-830b-ac9b1feb09b3" providerId="ADAL" clId="{C446D0E7-2E72-4F88-9CDC-8AA1B0B53550}" dt="2020-11-16T03:42:33.598" v="140" actId="165"/>
          <ac:grpSpMkLst>
            <pc:docMk/>
            <pc:sldMk cId="2742104044" sldId="263"/>
            <ac:grpSpMk id="4" creationId="{74967731-962A-4B8D-A979-5C4859648C5D}"/>
          </ac:grpSpMkLst>
        </pc:grpChg>
        <pc:grpChg chg="add mod">
          <ac:chgData name="林子堯" userId="e016bb37-1c06-4e3b-830b-ac9b1feb09b3" providerId="ADAL" clId="{C446D0E7-2E72-4F88-9CDC-8AA1B0B53550}" dt="2020-11-16T03:44:28.549" v="153" actId="164"/>
          <ac:grpSpMkLst>
            <pc:docMk/>
            <pc:sldMk cId="2742104044" sldId="263"/>
            <ac:grpSpMk id="6" creationId="{CC3D4846-291E-494D-8553-F70EA087D8A4}"/>
          </ac:grpSpMkLst>
        </pc:grpChg>
        <pc:grpChg chg="add mod">
          <ac:chgData name="林子堯" userId="e016bb37-1c06-4e3b-830b-ac9b1feb09b3" providerId="ADAL" clId="{C446D0E7-2E72-4F88-9CDC-8AA1B0B53550}" dt="2020-11-16T03:44:29.773" v="154" actId="164"/>
          <ac:grpSpMkLst>
            <pc:docMk/>
            <pc:sldMk cId="2742104044" sldId="263"/>
            <ac:grpSpMk id="7" creationId="{6E411A00-7F4B-40BE-BFD6-EEE62ADDFF17}"/>
          </ac:grpSpMkLst>
        </pc:grpChg>
        <pc:grpChg chg="add mod">
          <ac:chgData name="林子堯" userId="e016bb37-1c06-4e3b-830b-ac9b1feb09b3" providerId="ADAL" clId="{C446D0E7-2E72-4F88-9CDC-8AA1B0B53550}" dt="2020-11-16T03:44:29.773" v="154" actId="164"/>
          <ac:grpSpMkLst>
            <pc:docMk/>
            <pc:sldMk cId="2742104044" sldId="263"/>
            <ac:grpSpMk id="8" creationId="{F4A47285-E2C2-4688-AF6C-1557D80EFCF1}"/>
          </ac:grpSpMkLst>
        </pc:grpChg>
        <pc:grpChg chg="add del mod">
          <ac:chgData name="林子堯" userId="e016bb37-1c06-4e3b-830b-ac9b1feb09b3" providerId="ADAL" clId="{C446D0E7-2E72-4F88-9CDC-8AA1B0B53550}" dt="2020-11-16T03:44:44.013" v="158"/>
          <ac:grpSpMkLst>
            <pc:docMk/>
            <pc:sldMk cId="2742104044" sldId="263"/>
            <ac:grpSpMk id="18" creationId="{0D00FE7F-2A14-4680-86C1-32C25020B547}"/>
          </ac:grpSpMkLst>
        </pc:grpChg>
        <pc:grpChg chg="mod">
          <ac:chgData name="林子堯" userId="e016bb37-1c06-4e3b-830b-ac9b1feb09b3" providerId="ADAL" clId="{C446D0E7-2E72-4F88-9CDC-8AA1B0B53550}" dt="2020-11-16T03:44:38.288" v="155"/>
          <ac:grpSpMkLst>
            <pc:docMk/>
            <pc:sldMk cId="2742104044" sldId="263"/>
            <ac:grpSpMk id="19" creationId="{8254A6AB-1492-4B3C-A90D-8047EADF0817}"/>
          </ac:grpSpMkLst>
        </pc:grpChg>
        <pc:grpChg chg="mod topLvl">
          <ac:chgData name="林子堯" userId="e016bb37-1c06-4e3b-830b-ac9b1feb09b3" providerId="ADAL" clId="{C446D0E7-2E72-4F88-9CDC-8AA1B0B53550}" dt="2020-11-16T03:43:26.278" v="147" actId="164"/>
          <ac:grpSpMkLst>
            <pc:docMk/>
            <pc:sldMk cId="2742104044" sldId="263"/>
            <ac:grpSpMk id="20" creationId="{6E2A5CF7-716C-44C9-BA6B-F9ED245B2644}"/>
          </ac:grpSpMkLst>
        </pc:grpChg>
        <pc:grpChg chg="del mod topLvl">
          <ac:chgData name="林子堯" userId="e016bb37-1c06-4e3b-830b-ac9b1feb09b3" providerId="ADAL" clId="{C446D0E7-2E72-4F88-9CDC-8AA1B0B53550}" dt="2020-11-16T03:43:21.445" v="146" actId="165"/>
          <ac:grpSpMkLst>
            <pc:docMk/>
            <pc:sldMk cId="2742104044" sldId="263"/>
            <ac:grpSpMk id="21" creationId="{3B128A92-23D7-4ABC-80EF-1E32E18E753E}"/>
          </ac:grpSpMkLst>
        </pc:grpChg>
        <pc:grpChg chg="mod topLvl">
          <ac:chgData name="林子堯" userId="e016bb37-1c06-4e3b-830b-ac9b1feb09b3" providerId="ADAL" clId="{C446D0E7-2E72-4F88-9CDC-8AA1B0B53550}" dt="2020-11-16T03:44:29.773" v="154" actId="164"/>
          <ac:grpSpMkLst>
            <pc:docMk/>
            <pc:sldMk cId="2742104044" sldId="263"/>
            <ac:grpSpMk id="22" creationId="{F1A45991-7416-4C66-B613-B2F5391EC2E2}"/>
          </ac:grpSpMkLst>
        </pc:grpChg>
        <pc:grpChg chg="del mod">
          <ac:chgData name="林子堯" userId="e016bb37-1c06-4e3b-830b-ac9b1feb09b3" providerId="ADAL" clId="{C446D0E7-2E72-4F88-9CDC-8AA1B0B53550}" dt="2020-11-16T03:41:58.671" v="131" actId="165"/>
          <ac:grpSpMkLst>
            <pc:docMk/>
            <pc:sldMk cId="2742104044" sldId="263"/>
            <ac:grpSpMk id="23" creationId="{A3255BFA-C9E7-4045-A4A6-740DC5338947}"/>
          </ac:grpSpMkLst>
        </pc:grpChg>
        <pc:grpChg chg="mod">
          <ac:chgData name="林子堯" userId="e016bb37-1c06-4e3b-830b-ac9b1feb09b3" providerId="ADAL" clId="{C446D0E7-2E72-4F88-9CDC-8AA1B0B53550}" dt="2020-11-16T03:44:38.288" v="155"/>
          <ac:grpSpMkLst>
            <pc:docMk/>
            <pc:sldMk cId="2742104044" sldId="263"/>
            <ac:grpSpMk id="24" creationId="{800412DE-1093-4E41-97F7-B7F04831B749}"/>
          </ac:grpSpMkLst>
        </pc:grpChg>
        <pc:grpChg chg="mod">
          <ac:chgData name="林子堯" userId="e016bb37-1c06-4e3b-830b-ac9b1feb09b3" providerId="ADAL" clId="{C446D0E7-2E72-4F88-9CDC-8AA1B0B53550}" dt="2020-11-16T03:44:38.288" v="155"/>
          <ac:grpSpMkLst>
            <pc:docMk/>
            <pc:sldMk cId="2742104044" sldId="263"/>
            <ac:grpSpMk id="26" creationId="{0D5EE4AD-108C-4069-BD6D-40E644A492E4}"/>
          </ac:grpSpMkLst>
        </pc:grpChg>
        <pc:grpChg chg="mod">
          <ac:chgData name="林子堯" userId="e016bb37-1c06-4e3b-830b-ac9b1feb09b3" providerId="ADAL" clId="{C446D0E7-2E72-4F88-9CDC-8AA1B0B53550}" dt="2020-11-16T03:44:38.288" v="155"/>
          <ac:grpSpMkLst>
            <pc:docMk/>
            <pc:sldMk cId="2742104044" sldId="263"/>
            <ac:grpSpMk id="27" creationId="{862FD2DB-64B2-483B-944C-DA5DD87E4CE9}"/>
          </ac:grpSpMkLst>
        </pc:grpChg>
        <pc:grpChg chg="add del mod">
          <ac:chgData name="林子堯" userId="e016bb37-1c06-4e3b-830b-ac9b1feb09b3" providerId="ADAL" clId="{C446D0E7-2E72-4F88-9CDC-8AA1B0B53550}" dt="2020-11-16T03:44:47.387" v="160"/>
          <ac:grpSpMkLst>
            <pc:docMk/>
            <pc:sldMk cId="2742104044" sldId="263"/>
            <ac:grpSpMk id="33" creationId="{0CD54CDD-BDCD-4366-89B5-17EAEDBB84F6}"/>
          </ac:grpSpMkLst>
        </pc:grpChg>
        <pc:grpChg chg="mod">
          <ac:chgData name="林子堯" userId="e016bb37-1c06-4e3b-830b-ac9b1feb09b3" providerId="ADAL" clId="{C446D0E7-2E72-4F88-9CDC-8AA1B0B53550}" dt="2020-11-16T03:44:45.319" v="159"/>
          <ac:grpSpMkLst>
            <pc:docMk/>
            <pc:sldMk cId="2742104044" sldId="263"/>
            <ac:grpSpMk id="34" creationId="{9C2463D9-4925-41BE-B66B-ADB3C6E2B8AF}"/>
          </ac:grpSpMkLst>
        </pc:grpChg>
        <pc:grpChg chg="mod">
          <ac:chgData name="林子堯" userId="e016bb37-1c06-4e3b-830b-ac9b1feb09b3" providerId="ADAL" clId="{C446D0E7-2E72-4F88-9CDC-8AA1B0B53550}" dt="2020-11-16T03:44:45.319" v="159"/>
          <ac:grpSpMkLst>
            <pc:docMk/>
            <pc:sldMk cId="2742104044" sldId="263"/>
            <ac:grpSpMk id="35" creationId="{20E873DC-976D-47E1-9612-9AD540711CD8}"/>
          </ac:grpSpMkLst>
        </pc:grpChg>
        <pc:grpChg chg="mod">
          <ac:chgData name="林子堯" userId="e016bb37-1c06-4e3b-830b-ac9b1feb09b3" providerId="ADAL" clId="{C446D0E7-2E72-4F88-9CDC-8AA1B0B53550}" dt="2020-11-16T03:44:45.319" v="159"/>
          <ac:grpSpMkLst>
            <pc:docMk/>
            <pc:sldMk cId="2742104044" sldId="263"/>
            <ac:grpSpMk id="37" creationId="{8952495C-48B8-41E6-AC77-67F85729C99D}"/>
          </ac:grpSpMkLst>
        </pc:grpChg>
        <pc:grpChg chg="mod">
          <ac:chgData name="林子堯" userId="e016bb37-1c06-4e3b-830b-ac9b1feb09b3" providerId="ADAL" clId="{C446D0E7-2E72-4F88-9CDC-8AA1B0B53550}" dt="2020-11-16T03:44:45.319" v="159"/>
          <ac:grpSpMkLst>
            <pc:docMk/>
            <pc:sldMk cId="2742104044" sldId="263"/>
            <ac:grpSpMk id="38" creationId="{67ECFBEC-D450-4E01-B809-9AB6A1C6FFA9}"/>
          </ac:grpSpMkLst>
        </pc:grpChg>
        <pc:picChg chg="add mod">
          <ac:chgData name="林子堯" userId="e016bb37-1c06-4e3b-830b-ac9b1feb09b3" providerId="ADAL" clId="{C446D0E7-2E72-4F88-9CDC-8AA1B0B53550}" dt="2020-11-16T03:44:48.860" v="162" actId="1076"/>
          <ac:picMkLst>
            <pc:docMk/>
            <pc:sldMk cId="2742104044" sldId="263"/>
            <ac:picMk id="9" creationId="{A52B1435-54FA-47EE-B088-DAB4CA6BDF99}"/>
          </ac:picMkLst>
        </pc:picChg>
        <pc:picChg chg="add mod topLvl">
          <ac:chgData name="林子堯" userId="e016bb37-1c06-4e3b-830b-ac9b1feb09b3" providerId="ADAL" clId="{C446D0E7-2E72-4F88-9CDC-8AA1B0B53550}" dt="2020-11-16T03:43:26.278" v="147" actId="164"/>
          <ac:picMkLst>
            <pc:docMk/>
            <pc:sldMk cId="2742104044" sldId="263"/>
            <ac:picMk id="11" creationId="{56EF393E-FBB4-4CA0-86C6-C80C6D67565B}"/>
          </ac:picMkLst>
        </pc:picChg>
        <pc:picChg chg="mod topLvl">
          <ac:chgData name="林子堯" userId="e016bb37-1c06-4e3b-830b-ac9b1feb09b3" providerId="ADAL" clId="{C446D0E7-2E72-4F88-9CDC-8AA1B0B53550}" dt="2020-11-16T03:44:28.549" v="153" actId="164"/>
          <ac:picMkLst>
            <pc:docMk/>
            <pc:sldMk cId="2742104044" sldId="263"/>
            <ac:picMk id="15" creationId="{CABB5FB5-8149-4F69-840E-F8C621E529D5}"/>
          </ac:picMkLst>
        </pc:picChg>
      </pc:sldChg>
      <pc:sldChg chg="addSp modSp add">
        <pc:chgData name="林子堯" userId="e016bb37-1c06-4e3b-830b-ac9b1feb09b3" providerId="ADAL" clId="{C446D0E7-2E72-4F88-9CDC-8AA1B0B53550}" dt="2020-11-16T03:41:37.405" v="125" actId="732"/>
        <pc:sldMkLst>
          <pc:docMk/>
          <pc:sldMk cId="1703594803" sldId="265"/>
        </pc:sldMkLst>
        <pc:grpChg chg="add mod">
          <ac:chgData name="林子堯" userId="e016bb37-1c06-4e3b-830b-ac9b1feb09b3" providerId="ADAL" clId="{C446D0E7-2E72-4F88-9CDC-8AA1B0B53550}" dt="2020-11-16T03:35:23.855" v="33" actId="164"/>
          <ac:grpSpMkLst>
            <pc:docMk/>
            <pc:sldMk cId="1703594803" sldId="265"/>
            <ac:grpSpMk id="5" creationId="{36987F93-2F9D-4487-8167-EFB646EFE812}"/>
          </ac:grpSpMkLst>
        </pc:grpChg>
        <pc:picChg chg="add mod ord modCrop">
          <ac:chgData name="林子堯" userId="e016bb37-1c06-4e3b-830b-ac9b1feb09b3" providerId="ADAL" clId="{C446D0E7-2E72-4F88-9CDC-8AA1B0B53550}" dt="2020-11-16T03:35:23.855" v="33" actId="164"/>
          <ac:picMkLst>
            <pc:docMk/>
            <pc:sldMk cId="1703594803" sldId="265"/>
            <ac:picMk id="3" creationId="{14AA1FCD-4E2D-4FEB-99EE-47F9E404C567}"/>
          </ac:picMkLst>
        </pc:picChg>
        <pc:picChg chg="add mod modCrop">
          <ac:chgData name="林子堯" userId="e016bb37-1c06-4e3b-830b-ac9b1feb09b3" providerId="ADAL" clId="{C446D0E7-2E72-4F88-9CDC-8AA1B0B53550}" dt="2020-11-16T03:35:23.855" v="33" actId="164"/>
          <ac:picMkLst>
            <pc:docMk/>
            <pc:sldMk cId="1703594803" sldId="265"/>
            <ac:picMk id="4" creationId="{D1321562-B197-4D4A-BDC1-CB68D5CFE23B}"/>
          </ac:picMkLst>
        </pc:picChg>
        <pc:picChg chg="add mod modCrop">
          <ac:chgData name="林子堯" userId="e016bb37-1c06-4e3b-830b-ac9b1feb09b3" providerId="ADAL" clId="{C446D0E7-2E72-4F88-9CDC-8AA1B0B53550}" dt="2020-11-16T03:41:37.405" v="125" actId="732"/>
          <ac:picMkLst>
            <pc:docMk/>
            <pc:sldMk cId="1703594803" sldId="265"/>
            <ac:picMk id="6" creationId="{A239CE27-E1C7-49CF-AC6E-9DCD6FD5089B}"/>
          </ac:picMkLst>
        </pc:picChg>
      </pc:sldChg>
      <pc:sldChg chg="addSp delSp modSp add">
        <pc:chgData name="林子堯" userId="e016bb37-1c06-4e3b-830b-ac9b1feb09b3" providerId="ADAL" clId="{C446D0E7-2E72-4F88-9CDC-8AA1B0B53550}" dt="2020-11-16T03:37:11.479" v="50" actId="732"/>
        <pc:sldMkLst>
          <pc:docMk/>
          <pc:sldMk cId="1786552848" sldId="266"/>
        </pc:sldMkLst>
        <pc:grpChg chg="add del mod">
          <ac:chgData name="林子堯" userId="e016bb37-1c06-4e3b-830b-ac9b1feb09b3" providerId="ADAL" clId="{C446D0E7-2E72-4F88-9CDC-8AA1B0B53550}" dt="2020-11-16T03:36:10.344" v="42"/>
          <ac:grpSpMkLst>
            <pc:docMk/>
            <pc:sldMk cId="1786552848" sldId="266"/>
            <ac:grpSpMk id="2" creationId="{841BEF18-629D-4361-9BCC-7A2AC3D554DA}"/>
          </ac:grpSpMkLst>
        </pc:grpChg>
        <pc:grpChg chg="add del">
          <ac:chgData name="林子堯" userId="e016bb37-1c06-4e3b-830b-ac9b1feb09b3" providerId="ADAL" clId="{C446D0E7-2E72-4F88-9CDC-8AA1B0B53550}" dt="2020-11-16T03:36:12.938" v="44"/>
          <ac:grpSpMkLst>
            <pc:docMk/>
            <pc:sldMk cId="1786552848" sldId="266"/>
            <ac:grpSpMk id="8" creationId="{5927EA52-D276-4B24-B29B-2ED2442C0277}"/>
          </ac:grpSpMkLst>
        </pc:grpChg>
        <pc:picChg chg="add mod modCrop">
          <ac:chgData name="林子堯" userId="e016bb37-1c06-4e3b-830b-ac9b1feb09b3" providerId="ADAL" clId="{C446D0E7-2E72-4F88-9CDC-8AA1B0B53550}" dt="2020-11-16T03:37:11.479" v="50" actId="732"/>
          <ac:picMkLst>
            <pc:docMk/>
            <pc:sldMk cId="1786552848" sldId="266"/>
            <ac:picMk id="14" creationId="{36758C4F-3350-4BB8-A49B-0414C8BA4F7D}"/>
          </ac:picMkLst>
        </pc:picChg>
      </pc:sldChg>
      <pc:sldChg chg="addSp delSp modSp add">
        <pc:chgData name="林子堯" userId="e016bb37-1c06-4e3b-830b-ac9b1feb09b3" providerId="ADAL" clId="{C446D0E7-2E72-4F88-9CDC-8AA1B0B53550}" dt="2020-11-16T03:41:03.595" v="120" actId="1076"/>
        <pc:sldMkLst>
          <pc:docMk/>
          <pc:sldMk cId="4237616290" sldId="267"/>
        </pc:sldMkLst>
        <pc:grpChg chg="add del mod">
          <ac:chgData name="林子堯" userId="e016bb37-1c06-4e3b-830b-ac9b1feb09b3" providerId="ADAL" clId="{C446D0E7-2E72-4F88-9CDC-8AA1B0B53550}" dt="2020-11-16T03:38:03.711" v="59"/>
          <ac:grpSpMkLst>
            <pc:docMk/>
            <pc:sldMk cId="4237616290" sldId="267"/>
            <ac:grpSpMk id="4" creationId="{174CB021-02F4-4660-A815-43DC857CD08B}"/>
          </ac:grpSpMkLst>
        </pc:grpChg>
        <pc:grpChg chg="add mod">
          <ac:chgData name="林子堯" userId="e016bb37-1c06-4e3b-830b-ac9b1feb09b3" providerId="ADAL" clId="{C446D0E7-2E72-4F88-9CDC-8AA1B0B53550}" dt="2020-11-16T03:38:01.792" v="57" actId="164"/>
          <ac:grpSpMkLst>
            <pc:docMk/>
            <pc:sldMk cId="4237616290" sldId="267"/>
            <ac:grpSpMk id="7" creationId="{E7E7AEC8-36CE-43E2-BD66-E190B927FD46}"/>
          </ac:grpSpMkLst>
        </pc:grpChg>
        <pc:grpChg chg="add del">
          <ac:chgData name="林子堯" userId="e016bb37-1c06-4e3b-830b-ac9b1feb09b3" providerId="ADAL" clId="{C446D0E7-2E72-4F88-9CDC-8AA1B0B53550}" dt="2020-11-16T03:38:11.262" v="69"/>
          <ac:grpSpMkLst>
            <pc:docMk/>
            <pc:sldMk cId="4237616290" sldId="267"/>
            <ac:grpSpMk id="8" creationId="{C50A7AA2-0B4F-47A3-8936-C47640122D79}"/>
          </ac:grpSpMkLst>
        </pc:grpChg>
        <pc:grpChg chg="add del mod">
          <ac:chgData name="林子堯" userId="e016bb37-1c06-4e3b-830b-ac9b1feb09b3" providerId="ADAL" clId="{C446D0E7-2E72-4F88-9CDC-8AA1B0B53550}" dt="2020-11-16T03:38:10.935" v="68"/>
          <ac:grpSpMkLst>
            <pc:docMk/>
            <pc:sldMk cId="4237616290" sldId="267"/>
            <ac:grpSpMk id="11" creationId="{7A37CAFC-C7FD-4E2B-992A-CD360408FBAF}"/>
          </ac:grpSpMkLst>
        </pc:grpChg>
        <pc:grpChg chg="add mod ord">
          <ac:chgData name="林子堯" userId="e016bb37-1c06-4e3b-830b-ac9b1feb09b3" providerId="ADAL" clId="{C446D0E7-2E72-4F88-9CDC-8AA1B0B53550}" dt="2020-11-16T03:39:34.757" v="80" actId="164"/>
          <ac:grpSpMkLst>
            <pc:docMk/>
            <pc:sldMk cId="4237616290" sldId="267"/>
            <ac:grpSpMk id="16" creationId="{A0978EE0-DC92-4FDE-ABD8-E9B71CBAF36D}"/>
          </ac:grpSpMkLst>
        </pc:grpChg>
        <pc:grpChg chg="add del mod">
          <ac:chgData name="林子堯" userId="e016bb37-1c06-4e3b-830b-ac9b1feb09b3" providerId="ADAL" clId="{C446D0E7-2E72-4F88-9CDC-8AA1B0B53550}" dt="2020-11-16T03:40:41.024" v="113" actId="1076"/>
          <ac:grpSpMkLst>
            <pc:docMk/>
            <pc:sldMk cId="4237616290" sldId="267"/>
            <ac:grpSpMk id="21" creationId="{6483C1EA-8151-475E-9986-42767DAE4811}"/>
          </ac:grpSpMkLst>
        </pc:grpChg>
        <pc:grpChg chg="add del mod">
          <ac:chgData name="林子堯" userId="e016bb37-1c06-4e3b-830b-ac9b1feb09b3" providerId="ADAL" clId="{C446D0E7-2E72-4F88-9CDC-8AA1B0B53550}" dt="2020-11-16T03:40:13.647" v="96"/>
          <ac:grpSpMkLst>
            <pc:docMk/>
            <pc:sldMk cId="4237616290" sldId="267"/>
            <ac:grpSpMk id="24" creationId="{FF1A8C16-0D4A-4AA4-8908-6A78DF04CFA8}"/>
          </ac:grpSpMkLst>
        </pc:grpChg>
        <pc:grpChg chg="mod">
          <ac:chgData name="林子堯" userId="e016bb37-1c06-4e3b-830b-ac9b1feb09b3" providerId="ADAL" clId="{C446D0E7-2E72-4F88-9CDC-8AA1B0B53550}" dt="2020-11-16T03:39:56.146" v="83"/>
          <ac:grpSpMkLst>
            <pc:docMk/>
            <pc:sldMk cId="4237616290" sldId="267"/>
            <ac:grpSpMk id="26" creationId="{D350949E-272D-4010-B6A1-F69478278AF0}"/>
          </ac:grpSpMkLst>
        </pc:grpChg>
        <pc:grpChg chg="add del mod">
          <ac:chgData name="林子堯" userId="e016bb37-1c06-4e3b-830b-ac9b1feb09b3" providerId="ADAL" clId="{C446D0E7-2E72-4F88-9CDC-8AA1B0B53550}" dt="2020-11-16T03:40:34.263" v="108"/>
          <ac:grpSpMkLst>
            <pc:docMk/>
            <pc:sldMk cId="4237616290" sldId="267"/>
            <ac:grpSpMk id="29" creationId="{8DA1ADE7-C5D7-4472-A3A9-A2ADC5EAD5FE}"/>
          </ac:grpSpMkLst>
        </pc:grpChg>
        <pc:grpChg chg="mod">
          <ac:chgData name="林子堯" userId="e016bb37-1c06-4e3b-830b-ac9b1feb09b3" providerId="ADAL" clId="{C446D0E7-2E72-4F88-9CDC-8AA1B0B53550}" dt="2020-11-16T03:40:26.553" v="103"/>
          <ac:grpSpMkLst>
            <pc:docMk/>
            <pc:sldMk cId="4237616290" sldId="267"/>
            <ac:grpSpMk id="31" creationId="{EDB7A13F-497A-4C73-B607-4FC3366FDA63}"/>
          </ac:grpSpMkLst>
        </pc:grpChg>
        <pc:grpChg chg="add del mod">
          <ac:chgData name="林子堯" userId="e016bb37-1c06-4e3b-830b-ac9b1feb09b3" providerId="ADAL" clId="{C446D0E7-2E72-4F88-9CDC-8AA1B0B53550}" dt="2020-11-16T03:40:39.230" v="111" actId="478"/>
          <ac:grpSpMkLst>
            <pc:docMk/>
            <pc:sldMk cId="4237616290" sldId="267"/>
            <ac:grpSpMk id="34" creationId="{E96C6895-FDFF-4D0B-AB9D-4D879A6F35FF}"/>
          </ac:grpSpMkLst>
        </pc:grpChg>
        <pc:grpChg chg="mod">
          <ac:chgData name="林子堯" userId="e016bb37-1c06-4e3b-830b-ac9b1feb09b3" providerId="ADAL" clId="{C446D0E7-2E72-4F88-9CDC-8AA1B0B53550}" dt="2020-11-16T03:40:36.654" v="110" actId="571"/>
          <ac:grpSpMkLst>
            <pc:docMk/>
            <pc:sldMk cId="4237616290" sldId="267"/>
            <ac:grpSpMk id="36" creationId="{775DF9E3-C82E-470F-A04B-184D282C77CD}"/>
          </ac:grpSpMkLst>
        </pc:grpChg>
        <pc:grpChg chg="add del mod">
          <ac:chgData name="林子堯" userId="e016bb37-1c06-4e3b-830b-ac9b1feb09b3" providerId="ADAL" clId="{C446D0E7-2E72-4F88-9CDC-8AA1B0B53550}" dt="2020-11-16T03:40:46.792" v="115"/>
          <ac:grpSpMkLst>
            <pc:docMk/>
            <pc:sldMk cId="4237616290" sldId="267"/>
            <ac:grpSpMk id="39" creationId="{95AB8C64-71D6-4306-8CA4-92A0FFC2357B}"/>
          </ac:grpSpMkLst>
        </pc:grpChg>
        <pc:grpChg chg="mod">
          <ac:chgData name="林子堯" userId="e016bb37-1c06-4e3b-830b-ac9b1feb09b3" providerId="ADAL" clId="{C446D0E7-2E72-4F88-9CDC-8AA1B0B53550}" dt="2020-11-16T03:40:45.233" v="114"/>
          <ac:grpSpMkLst>
            <pc:docMk/>
            <pc:sldMk cId="4237616290" sldId="267"/>
            <ac:grpSpMk id="41" creationId="{3EAF2523-5CD9-4AC4-82FE-67FC6BA798A8}"/>
          </ac:grpSpMkLst>
        </pc:grpChg>
        <pc:picChg chg="add del mod">
          <ac:chgData name="林子堯" userId="e016bb37-1c06-4e3b-830b-ac9b1feb09b3" providerId="ADAL" clId="{C446D0E7-2E72-4F88-9CDC-8AA1B0B53550}" dt="2020-11-16T03:38:04.910" v="61"/>
          <ac:picMkLst>
            <pc:docMk/>
            <pc:sldMk cId="4237616290" sldId="267"/>
            <ac:picMk id="3" creationId="{43696B7E-51FB-4C9D-8D1E-FFB35BAC11BB}"/>
          </ac:picMkLst>
        </pc:picChg>
        <pc:picChg chg="add del mod">
          <ac:chgData name="林子堯" userId="e016bb37-1c06-4e3b-830b-ac9b1feb09b3" providerId="ADAL" clId="{C446D0E7-2E72-4F88-9CDC-8AA1B0B53550}" dt="2020-11-16T03:38:45.415" v="74" actId="478"/>
          <ac:picMkLst>
            <pc:docMk/>
            <pc:sldMk cId="4237616290" sldId="267"/>
            <ac:picMk id="15" creationId="{06437A31-FAF2-42BF-9C02-2A5E28169D62}"/>
          </ac:picMkLst>
        </pc:picChg>
        <pc:picChg chg="add mod">
          <ac:chgData name="林子堯" userId="e016bb37-1c06-4e3b-830b-ac9b1feb09b3" providerId="ADAL" clId="{C446D0E7-2E72-4F88-9CDC-8AA1B0B53550}" dt="2020-11-16T03:39:34.757" v="80" actId="164"/>
          <ac:picMkLst>
            <pc:docMk/>
            <pc:sldMk cId="4237616290" sldId="267"/>
            <ac:picMk id="20" creationId="{3097646B-9F62-41DC-B1B9-0C1CDABE4948}"/>
          </ac:picMkLst>
        </pc:picChg>
        <pc:picChg chg="add del mod">
          <ac:chgData name="林子堯" userId="e016bb37-1c06-4e3b-830b-ac9b1feb09b3" providerId="ADAL" clId="{C446D0E7-2E72-4F88-9CDC-8AA1B0B53550}" dt="2020-11-16T03:40:21.854" v="102"/>
          <ac:picMkLst>
            <pc:docMk/>
            <pc:sldMk cId="4237616290" sldId="267"/>
            <ac:picMk id="23" creationId="{E5A1AD73-6FC9-461E-B3E9-1DB14489D58E}"/>
          </ac:picMkLst>
        </pc:picChg>
        <pc:picChg chg="mod">
          <ac:chgData name="林子堯" userId="e016bb37-1c06-4e3b-830b-ac9b1feb09b3" providerId="ADAL" clId="{C446D0E7-2E72-4F88-9CDC-8AA1B0B53550}" dt="2020-11-16T03:40:10.664" v="90" actId="1076"/>
          <ac:picMkLst>
            <pc:docMk/>
            <pc:sldMk cId="4237616290" sldId="267"/>
            <ac:picMk id="25" creationId="{2F5F1852-60AB-402E-9DC9-344F3151E250}"/>
          </ac:picMkLst>
        </pc:picChg>
        <pc:picChg chg="add mod">
          <ac:chgData name="林子堯" userId="e016bb37-1c06-4e3b-830b-ac9b1feb09b3" providerId="ADAL" clId="{C446D0E7-2E72-4F88-9CDC-8AA1B0B53550}" dt="2020-11-16T03:41:03.595" v="120" actId="1076"/>
          <ac:picMkLst>
            <pc:docMk/>
            <pc:sldMk cId="4237616290" sldId="267"/>
            <ac:picMk id="44" creationId="{0A94782F-3EBA-442A-9ACD-2B94AE1383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90E67-C257-405B-985E-ACF11FC5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6E3AB4-CEB0-4728-B5E6-645E8F4B7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0C1D7-416C-40F8-87D3-EAFE8FF5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4D71F-E840-40E8-9E25-6F4A995A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DD2D8-8399-4555-94B0-7DFEB1A7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F67EE-7FCA-4A38-A6DC-B727E664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B92EB8-96EA-4F20-9AF0-A1F8C7C5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698DD-0F4B-4E02-9B0C-D47AF525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15840-53D9-4F60-AB41-DF69A395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A4689-C166-4E3E-9433-6032ABF3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E30D94-EA40-4F79-A51C-9C2B8A4C2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3D3C33-798A-4CA6-9A63-84E125B2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4753-8877-4655-A956-E53AFDBF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5EF85E-83EB-42C2-B4AF-000E932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4D273-9D09-4F18-9C08-7E7D97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4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C3508-30E0-4704-9B21-F97637EB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E731-826B-4CB7-91BB-A8AAF1B7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01EA1-C187-42C3-973A-4EA9972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C8995-61A0-4E91-A3DC-5C98B2B5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7E0D-AD2E-4521-B8F0-CD33FAA3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B2550-2499-4407-9560-058B97AF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FE94AE-AD9D-4131-A4F4-B0764DD0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9A22C4-1153-44C3-A9F5-7FDE51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52E1B4-BEA3-4309-B8F6-2E2EA23B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68D0B-101E-4DA8-96B9-465F8FF2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4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39A3B-E10F-4A0F-85B6-9B52D16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DBDED-9C12-4D66-BB43-7B84C5F3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DE39CB-02E7-48C2-A3BD-915F9B7B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EB4398-10F8-46B0-92D4-69094357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504B71-F2CD-4472-BAD9-92E08B8F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70ED2-A3F9-4229-9EE0-884C1836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4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512C6-F7C4-420A-9C44-0D029C95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C6CCB-D6E1-4093-8049-98F1DCA2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035D72-F6C2-476E-B4B4-62AE0321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5A6659-FBEC-4544-BBA7-E9A6C172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173681-F3A1-4F43-A237-1FA5CC7A1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96AC0F-36B1-4A12-A726-8E7D9464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DB438B-7E75-4527-AF4D-828B2A41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FB8401-CB4A-4A29-882D-5535292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CF025-3774-4B54-A7F7-E403A40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27C68-4026-4882-BBC9-EF14AE26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2813DD-6DE1-4611-ACDF-720CCB80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5A5A14-BF0D-4169-AEFD-4D78AE98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9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55B2AB-BD33-4526-99F5-C4058191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E0E85-B2B5-41C5-AA33-E01AB727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95EEC9-9484-41CE-8E2E-4506300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0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AF9C-DE00-4D5E-B70D-FB2BC8C4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DD090-5664-4DC4-ABEC-AE7B94EC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35CCC0-739B-434C-9440-29F01070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245F8-D65E-41C6-8A86-A94F21A4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26C3FF-35E8-4286-B7D8-CEC8F32B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DBD867-A483-4D87-9EE6-EE63F0F4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6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D5099-436C-4915-99C7-4FE414ED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BCBD35-70ED-4083-97AC-66880A3C4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C586AB-C758-45CE-B889-B84557D2F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F0885-3EA9-4442-BAA3-A355FB8C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58359-3A08-4844-8738-9CB926E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B07FE-3AF4-41DC-8C76-95C8D3F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5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1B8FF2-0A5C-4807-B76A-1F8102E9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5F80BA-A842-44B5-9871-3178CAC4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7EB5D-39E4-45E6-AA32-9C80AA62F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5C9A-5BBF-474C-B22E-C950F561911F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EA0624-DADD-4394-B37C-384FC87BE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7CC85-584E-41D2-BDEA-BF075B5C9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B7BC628-C592-4086-B14B-5FC774611911}"/>
              </a:ext>
            </a:extLst>
          </p:cNvPr>
          <p:cNvCxnSpPr/>
          <p:nvPr/>
        </p:nvCxnSpPr>
        <p:spPr>
          <a:xfrm>
            <a:off x="1734589" y="2499360"/>
            <a:ext cx="7708669" cy="0"/>
          </a:xfrm>
          <a:prstGeom prst="line">
            <a:avLst/>
          </a:prstGeom>
          <a:ln w="76200">
            <a:gradFill flip="none" rotWithShape="1">
              <a:gsLst>
                <a:gs pos="40000">
                  <a:srgbClr val="46A2A4"/>
                </a:gs>
                <a:gs pos="20000">
                  <a:srgbClr val="82C0C2"/>
                </a:gs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rgbClr val="066363"/>
                </a:gs>
                <a:gs pos="60000">
                  <a:srgbClr val="008080"/>
                </a:gs>
                <a:gs pos="100000">
                  <a:srgbClr val="0B454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77CB3B-69FC-46DF-A4EB-D3D5E1BAFA2E}"/>
              </a:ext>
            </a:extLst>
          </p:cNvPr>
          <p:cNvSpPr txBox="1"/>
          <p:nvPr/>
        </p:nvSpPr>
        <p:spPr>
          <a:xfrm>
            <a:off x="2952750" y="3219450"/>
            <a:ext cx="28857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20%   #82c0c2 / 130,192,194</a:t>
            </a:r>
          </a:p>
          <a:p>
            <a:r>
              <a:rPr lang="en-US" altLang="zh-TW" dirty="0"/>
              <a:t>40%   #46a2a4 / 70,162,164</a:t>
            </a:r>
          </a:p>
          <a:p>
            <a:r>
              <a:rPr lang="en-US" altLang="zh-TW" dirty="0"/>
              <a:t>60%   #008080 / 0,128,128</a:t>
            </a:r>
          </a:p>
          <a:p>
            <a:r>
              <a:rPr lang="en-US" altLang="zh-TW" dirty="0"/>
              <a:t>80%   #066363 / 6,99,99</a:t>
            </a:r>
          </a:p>
          <a:p>
            <a:r>
              <a:rPr lang="en-US" altLang="zh-TW" dirty="0"/>
              <a:t>100% #0b4545 / 11,69,69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29A4F6F-53EB-49DC-B94E-3881AC2574CF}"/>
              </a:ext>
            </a:extLst>
          </p:cNvPr>
          <p:cNvCxnSpPr>
            <a:cxnSpLocks/>
          </p:cNvCxnSpPr>
          <p:nvPr/>
        </p:nvCxnSpPr>
        <p:spPr>
          <a:xfrm>
            <a:off x="1661836" y="1447876"/>
            <a:ext cx="4816271" cy="0"/>
          </a:xfrm>
          <a:prstGeom prst="line">
            <a:avLst/>
          </a:prstGeom>
          <a:ln w="76200">
            <a:solidFill>
              <a:srgbClr val="FF5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28C6D6-5E7A-4912-B7B0-C3A9716D6741}"/>
              </a:ext>
            </a:extLst>
          </p:cNvPr>
          <p:cNvSpPr txBox="1"/>
          <p:nvPr/>
        </p:nvSpPr>
        <p:spPr>
          <a:xfrm>
            <a:off x="2816762" y="1550084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#ff5d41 / 255,93,65</a:t>
            </a:r>
          </a:p>
        </p:txBody>
      </p:sp>
    </p:spTree>
    <p:extLst>
      <p:ext uri="{BB962C8B-B14F-4D97-AF65-F5344CB8AC3E}">
        <p14:creationId xmlns:p14="http://schemas.microsoft.com/office/powerpoint/2010/main" val="8285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4A47285-E2C2-4688-AF6C-1557D80EFCF1}"/>
              </a:ext>
            </a:extLst>
          </p:cNvPr>
          <p:cNvGrpSpPr/>
          <p:nvPr/>
        </p:nvGrpSpPr>
        <p:grpSpPr>
          <a:xfrm>
            <a:off x="1434841" y="903437"/>
            <a:ext cx="5891027" cy="2974604"/>
            <a:chOff x="1434841" y="903437"/>
            <a:chExt cx="5891027" cy="2974604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1A45991-7416-4C66-B613-B2F5391EC2E2}"/>
                </a:ext>
              </a:extLst>
            </p:cNvPr>
            <p:cNvGrpSpPr/>
            <p:nvPr/>
          </p:nvGrpSpPr>
          <p:grpSpPr>
            <a:xfrm>
              <a:off x="1434841" y="998439"/>
              <a:ext cx="5891027" cy="2879602"/>
              <a:chOff x="2844541" y="3304031"/>
              <a:chExt cx="5891027" cy="287960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06CE0BB2-F232-409E-A88F-F5D2422EF1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50" t="7377" r="29417"/>
              <a:stretch/>
            </p:blipFill>
            <p:spPr>
              <a:xfrm>
                <a:off x="6096000" y="3304031"/>
                <a:ext cx="2639568" cy="2879602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48DA2A1-09EE-4A46-B5F4-16582EB4E1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78" r="28883"/>
              <a:stretch/>
            </p:blipFill>
            <p:spPr>
              <a:xfrm>
                <a:off x="2844541" y="3304031"/>
                <a:ext cx="3251459" cy="2879601"/>
              </a:xfrm>
              <a:prstGeom prst="rect">
                <a:avLst/>
              </a:prstGeom>
            </p:spPr>
          </p:pic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E411A00-7F4B-40BE-BFD6-EEE62ADDFF17}"/>
                </a:ext>
              </a:extLst>
            </p:cNvPr>
            <p:cNvGrpSpPr/>
            <p:nvPr/>
          </p:nvGrpSpPr>
          <p:grpSpPr>
            <a:xfrm>
              <a:off x="2255358" y="903437"/>
              <a:ext cx="4970880" cy="190002"/>
              <a:chOff x="2255358" y="903437"/>
              <a:chExt cx="4970880" cy="190002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CABB5FB5-8149-4F69-840E-F8C621E529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84" t="20020" r="30167" b="72137"/>
              <a:stretch/>
            </p:blipFill>
            <p:spPr>
              <a:xfrm>
                <a:off x="4785930" y="903437"/>
                <a:ext cx="2440308" cy="190002"/>
              </a:xfrm>
              <a:prstGeom prst="rect">
                <a:avLst/>
              </a:prstGeom>
            </p:spPr>
          </p:pic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CC3D4846-291E-494D-8553-F70EA087D8A4}"/>
                  </a:ext>
                </a:extLst>
              </p:cNvPr>
              <p:cNvGrpSpPr/>
              <p:nvPr/>
            </p:nvGrpSpPr>
            <p:grpSpPr>
              <a:xfrm>
                <a:off x="2255358" y="903437"/>
                <a:ext cx="2200595" cy="190002"/>
                <a:chOff x="2308698" y="903437"/>
                <a:chExt cx="2200595" cy="190002"/>
              </a:xfrm>
            </p:grpSpPr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6E2A5CF7-716C-44C9-BA6B-F9ED245B2644}"/>
                    </a:ext>
                  </a:extLst>
                </p:cNvPr>
                <p:cNvGrpSpPr/>
                <p:nvPr/>
              </p:nvGrpSpPr>
              <p:grpSpPr>
                <a:xfrm>
                  <a:off x="2598575" y="903437"/>
                  <a:ext cx="1910718" cy="190002"/>
                  <a:chOff x="4022722" y="2690605"/>
                  <a:chExt cx="1910718" cy="19000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614BFE43-578D-472B-BF62-13AD2100AC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234" t="10662" r="30167" b="81495"/>
                  <a:stretch/>
                </p:blipFill>
                <p:spPr>
                  <a:xfrm>
                    <a:off x="4251960" y="2690605"/>
                    <a:ext cx="1681480" cy="190002"/>
                  </a:xfrm>
                  <a:prstGeom prst="rect">
                    <a:avLst/>
                  </a:prstGeom>
                </p:spPr>
              </p:pic>
              <p:pic>
                <p:nvPicPr>
                  <p:cNvPr id="17" name="圖片 16">
                    <a:extLst>
                      <a:ext uri="{FF2B5EF4-FFF2-40B4-BE49-F238E27FC236}">
                        <a16:creationId xmlns:a16="http://schemas.microsoft.com/office/drawing/2014/main" id="{73914CE7-2459-4C36-A4AC-81869F6874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584" t="10662" r="61493" b="81495"/>
                  <a:stretch/>
                </p:blipFill>
                <p:spPr>
                  <a:xfrm>
                    <a:off x="4022722" y="2690605"/>
                    <a:ext cx="208283" cy="1900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56EF393E-FBB4-4CA0-86C6-C80C6D67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789" t="6967" r="71128" b="87630"/>
                <a:stretch/>
              </p:blipFill>
              <p:spPr>
                <a:xfrm>
                  <a:off x="2308698" y="914450"/>
                  <a:ext cx="506730" cy="1679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A52B1435-54FA-47EE-B088-DAB4CA6BD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188" y="2272917"/>
            <a:ext cx="5895343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7FE76D-6F8A-45A7-9653-1D83F5A9D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0" b="4166"/>
          <a:stretch/>
        </p:blipFill>
        <p:spPr>
          <a:xfrm>
            <a:off x="1383787" y="1469136"/>
            <a:ext cx="4572009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rti.org.tw/assets/thumbnails/2020/11/09/a6ba1840d2f11ab4702c28e6e1473763.jpeg">
            <a:extLst>
              <a:ext uri="{FF2B5EF4-FFF2-40B4-BE49-F238E27FC236}">
                <a16:creationId xmlns:a16="http://schemas.microsoft.com/office/drawing/2014/main" id="{AC5E5A12-3EA2-4C95-AD5D-0B0486CE3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4" t="27037" r="1372" b="31945"/>
          <a:stretch/>
        </p:blipFill>
        <p:spPr bwMode="auto">
          <a:xfrm>
            <a:off x="4597400" y="1930400"/>
            <a:ext cx="625475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2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字方塊 50">
            <a:extLst>
              <a:ext uri="{FF2B5EF4-FFF2-40B4-BE49-F238E27FC236}">
                <a16:creationId xmlns:a16="http://schemas.microsoft.com/office/drawing/2014/main" id="{7590C2CF-4435-47B4-9EFD-B6C2508CAE83}"/>
              </a:ext>
            </a:extLst>
          </p:cNvPr>
          <p:cNvSpPr txBox="1"/>
          <p:nvPr/>
        </p:nvSpPr>
        <p:spPr>
          <a:xfrm>
            <a:off x="1567543" y="474944"/>
            <a:ext cx="6986054" cy="461665"/>
          </a:xfrm>
          <a:prstGeom prst="rect">
            <a:avLst/>
          </a:prstGeom>
          <a:solidFill>
            <a:srgbClr val="0B4545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Cultural Truth:</a:t>
            </a:r>
            <a:endParaRPr lang="zh-TW" altLang="en-US" sz="24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3CA06ADD-F036-4306-BD4C-173CB78FC801}"/>
              </a:ext>
            </a:extLst>
          </p:cNvPr>
          <p:cNvSpPr txBox="1"/>
          <p:nvPr/>
        </p:nvSpPr>
        <p:spPr>
          <a:xfrm>
            <a:off x="1567543" y="4121799"/>
            <a:ext cx="6986041" cy="460800"/>
          </a:xfrm>
          <a:prstGeom prst="rect">
            <a:avLst/>
          </a:prstGeom>
          <a:solidFill>
            <a:srgbClr val="46A2A4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Response:</a:t>
            </a:r>
            <a:endParaRPr lang="zh-TW" altLang="en-US" sz="24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862D91-E29A-4969-9278-B64E8033E387}"/>
              </a:ext>
            </a:extLst>
          </p:cNvPr>
          <p:cNvSpPr txBox="1"/>
          <p:nvPr/>
        </p:nvSpPr>
        <p:spPr>
          <a:xfrm>
            <a:off x="1567544" y="2866275"/>
            <a:ext cx="6986048" cy="460800"/>
          </a:xfrm>
          <a:prstGeom prst="rect">
            <a:avLst/>
          </a:prstGeom>
          <a:solidFill>
            <a:srgbClr val="066363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Latent State:</a:t>
            </a:r>
            <a:endParaRPr lang="zh-TW" altLang="en-US" sz="24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815308-3194-4A96-8901-FAA7889C9974}"/>
                  </a:ext>
                </a:extLst>
              </p:cNvPr>
              <p:cNvSpPr txBox="1"/>
              <p:nvPr/>
            </p:nvSpPr>
            <p:spPr>
              <a:xfrm>
                <a:off x="4008561" y="2843260"/>
                <a:ext cx="1236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815308-3194-4A96-8901-FAA7889C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1" y="2843260"/>
                <a:ext cx="1236685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4C7F2B5-9AA7-480D-87B0-3AC1A4D5C6C0}"/>
              </a:ext>
            </a:extLst>
          </p:cNvPr>
          <p:cNvCxnSpPr>
            <a:cxnSpLocks/>
          </p:cNvCxnSpPr>
          <p:nvPr/>
        </p:nvCxnSpPr>
        <p:spPr>
          <a:xfrm flipV="1">
            <a:off x="4149633" y="95761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16F932-A066-47C6-BB31-B6BD8E2A9E50}"/>
                  </a:ext>
                </a:extLst>
              </p:cNvPr>
              <p:cNvSpPr txBox="1"/>
              <p:nvPr/>
            </p:nvSpPr>
            <p:spPr>
              <a:xfrm>
                <a:off x="4570548" y="473851"/>
                <a:ext cx="1162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16F932-A066-47C6-BB31-B6BD8E2A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48" y="473851"/>
                <a:ext cx="1162049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1412441-C276-4A59-9152-16382B5D34BC}"/>
                  </a:ext>
                </a:extLst>
              </p:cNvPr>
              <p:cNvSpPr txBox="1"/>
              <p:nvPr/>
            </p:nvSpPr>
            <p:spPr>
              <a:xfrm>
                <a:off x="4808629" y="1155975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1412441-C276-4A59-9152-16382B5D3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29" y="1155975"/>
                <a:ext cx="95968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2C9A4B7-FB73-423F-9C56-7588217E6E4B}"/>
                  </a:ext>
                </a:extLst>
              </p:cNvPr>
              <p:cNvSpPr txBox="1"/>
              <p:nvPr/>
            </p:nvSpPr>
            <p:spPr>
              <a:xfrm>
                <a:off x="6978389" y="2855452"/>
                <a:ext cx="1215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2C9A4B7-FB73-423F-9C56-7588217E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89" y="2855452"/>
                <a:ext cx="1215846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92F7AB6-34C9-438C-8854-C3F0F69B165E}"/>
                  </a:ext>
                </a:extLst>
              </p:cNvPr>
              <p:cNvSpPr txBox="1"/>
              <p:nvPr/>
            </p:nvSpPr>
            <p:spPr>
              <a:xfrm>
                <a:off x="6621641" y="2236376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92F7AB6-34C9-438C-8854-C3F0F69B1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41" y="2236376"/>
                <a:ext cx="45076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9DEA439-A190-485B-9F43-142D18D3511B}"/>
              </a:ext>
            </a:extLst>
          </p:cNvPr>
          <p:cNvCxnSpPr>
            <a:cxnSpLocks/>
          </p:cNvCxnSpPr>
          <p:nvPr/>
        </p:nvCxnSpPr>
        <p:spPr>
          <a:xfrm flipH="1" flipV="1">
            <a:off x="5141620" y="957617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C1A17AE-3C86-45ED-9FC5-7A2A23FEF735}"/>
              </a:ext>
            </a:extLst>
          </p:cNvPr>
          <p:cNvCxnSpPr>
            <a:cxnSpLocks/>
          </p:cNvCxnSpPr>
          <p:nvPr/>
        </p:nvCxnSpPr>
        <p:spPr>
          <a:xfrm flipV="1">
            <a:off x="6132399" y="95456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78367EB-E451-409F-A2AC-5F5FDF20FEFF}"/>
              </a:ext>
            </a:extLst>
          </p:cNvPr>
          <p:cNvCxnSpPr>
            <a:cxnSpLocks/>
          </p:cNvCxnSpPr>
          <p:nvPr/>
        </p:nvCxnSpPr>
        <p:spPr>
          <a:xfrm flipH="1" flipV="1">
            <a:off x="7119461" y="95456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4AE20D8-E96A-4C72-B1E9-B4252A45C60A}"/>
              </a:ext>
            </a:extLst>
          </p:cNvPr>
          <p:cNvCxnSpPr>
            <a:cxnSpLocks/>
          </p:cNvCxnSpPr>
          <p:nvPr/>
        </p:nvCxnSpPr>
        <p:spPr>
          <a:xfrm flipV="1">
            <a:off x="5146695" y="2098429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3DAA48D-20CB-4977-88C8-8C0AE1532E68}"/>
              </a:ext>
            </a:extLst>
          </p:cNvPr>
          <p:cNvCxnSpPr>
            <a:cxnSpLocks/>
          </p:cNvCxnSpPr>
          <p:nvPr/>
        </p:nvCxnSpPr>
        <p:spPr>
          <a:xfrm flipH="1" flipV="1">
            <a:off x="6133757" y="2098429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F6446FD-E391-47BF-B314-345A8964208D}"/>
                  </a:ext>
                </a:extLst>
              </p:cNvPr>
              <p:cNvSpPr txBox="1"/>
              <p:nvPr/>
            </p:nvSpPr>
            <p:spPr>
              <a:xfrm>
                <a:off x="6480228" y="476900"/>
                <a:ext cx="1162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F6446FD-E391-47BF-B314-345A896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28" y="476900"/>
                <a:ext cx="1162049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F7D252-B979-4ABB-9197-3919A8694166}"/>
                  </a:ext>
                </a:extLst>
              </p:cNvPr>
              <p:cNvSpPr txBox="1"/>
              <p:nvPr/>
            </p:nvSpPr>
            <p:spPr>
              <a:xfrm>
                <a:off x="6535976" y="1168975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F7D252-B979-4ABB-9197-3919A869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76" y="1168975"/>
                <a:ext cx="95968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132677E-8988-44F5-AFB2-E9F2A7BCDA57}"/>
                  </a:ext>
                </a:extLst>
              </p:cNvPr>
              <p:cNvSpPr txBox="1"/>
              <p:nvPr/>
            </p:nvSpPr>
            <p:spPr>
              <a:xfrm>
                <a:off x="7687837" y="1165971"/>
                <a:ext cx="55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132677E-8988-44F5-AFB2-E9F2A7BCD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837" y="1165971"/>
                <a:ext cx="555729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8FDDF3-B079-43B4-863C-8DD2C107AA97}"/>
                  </a:ext>
                </a:extLst>
              </p:cNvPr>
              <p:cNvSpPr txBox="1"/>
              <p:nvPr/>
            </p:nvSpPr>
            <p:spPr>
              <a:xfrm>
                <a:off x="4797526" y="2239882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8FDDF3-B079-43B4-863C-8DD2C107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26" y="2239882"/>
                <a:ext cx="854721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56F18DCD-F8C9-4A8E-A70F-4AB87DB10516}"/>
              </a:ext>
            </a:extLst>
          </p:cNvPr>
          <p:cNvCxnSpPr>
            <a:cxnSpLocks/>
          </p:cNvCxnSpPr>
          <p:nvPr/>
        </p:nvCxnSpPr>
        <p:spPr>
          <a:xfrm>
            <a:off x="4155175" y="2041525"/>
            <a:ext cx="0" cy="8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CCD722A-ACE2-4C31-BD49-74C1C025A4CB}"/>
              </a:ext>
            </a:extLst>
          </p:cNvPr>
          <p:cNvCxnSpPr>
            <a:cxnSpLocks/>
          </p:cNvCxnSpPr>
          <p:nvPr/>
        </p:nvCxnSpPr>
        <p:spPr>
          <a:xfrm>
            <a:off x="8047621" y="2041525"/>
            <a:ext cx="0" cy="8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55">
                <a:extLst>
                  <a:ext uri="{FF2B5EF4-FFF2-40B4-BE49-F238E27FC236}">
                    <a16:creationId xmlns:a16="http://schemas.microsoft.com/office/drawing/2014/main" id="{5500CA2C-C674-49E5-8189-E258A6358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142360"/>
                  </p:ext>
                </p:extLst>
              </p:nvPr>
            </p:nvGraphicFramePr>
            <p:xfrm>
              <a:off x="2781997" y="4073290"/>
              <a:ext cx="5209307" cy="5541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3092">
                      <a:extLst>
                        <a:ext uri="{9D8B030D-6E8A-4147-A177-3AD203B41FA5}">
                          <a16:colId xmlns:a16="http://schemas.microsoft.com/office/drawing/2014/main" val="3211380453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74899108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1923876445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48762301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3312155474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68669487"/>
                        </a:ext>
                      </a:extLst>
                    </a:gridCol>
                  </a:tblGrid>
                  <a:tr h="5541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J-1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3794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55">
                <a:extLst>
                  <a:ext uri="{FF2B5EF4-FFF2-40B4-BE49-F238E27FC236}">
                    <a16:creationId xmlns:a16="http://schemas.microsoft.com/office/drawing/2014/main" id="{5500CA2C-C674-49E5-8189-E258A6358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142360"/>
                  </p:ext>
                </p:extLst>
              </p:nvPr>
            </p:nvGraphicFramePr>
            <p:xfrm>
              <a:off x="2781997" y="4073290"/>
              <a:ext cx="5209307" cy="5541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3092">
                      <a:extLst>
                        <a:ext uri="{9D8B030D-6E8A-4147-A177-3AD203B41FA5}">
                          <a16:colId xmlns:a16="http://schemas.microsoft.com/office/drawing/2014/main" val="3211380453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74899108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1923876445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48762301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3312155474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68669487"/>
                        </a:ext>
                      </a:extLst>
                    </a:gridCol>
                  </a:tblGrid>
                  <a:tr h="55411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251852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J-1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37946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7C00FE4-27A8-4C0B-A0EC-79F1790AEAFD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0" cy="741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EFAFBF9-C5B6-4A78-BE97-F96A6F04F1E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626904" y="3343029"/>
            <a:ext cx="759746" cy="7302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0F582B2-B75F-4C29-83A0-ADA3C911A455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1469096" cy="741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46D1833-5805-41F2-B81A-62017F64011F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2119454" cy="745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4D2FE0BA-941B-44C6-BA9A-6A5FCBA1D02E}"/>
              </a:ext>
            </a:extLst>
          </p:cNvPr>
          <p:cNvCxnSpPr>
            <a:cxnSpLocks/>
          </p:cNvCxnSpPr>
          <p:nvPr/>
        </p:nvCxnSpPr>
        <p:spPr>
          <a:xfrm>
            <a:off x="7586312" y="3355221"/>
            <a:ext cx="0" cy="733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416F03B-32BC-4E80-B632-B41EF20A3A32}"/>
              </a:ext>
            </a:extLst>
          </p:cNvPr>
          <p:cNvCxnSpPr>
            <a:cxnSpLocks/>
          </p:cNvCxnSpPr>
          <p:nvPr/>
        </p:nvCxnSpPr>
        <p:spPr>
          <a:xfrm flipH="1">
            <a:off x="6741406" y="3355221"/>
            <a:ext cx="844906" cy="733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94B30A3A-E411-4B19-B392-C39DDC1F39DD}"/>
              </a:ext>
            </a:extLst>
          </p:cNvPr>
          <p:cNvCxnSpPr>
            <a:cxnSpLocks/>
          </p:cNvCxnSpPr>
          <p:nvPr/>
        </p:nvCxnSpPr>
        <p:spPr>
          <a:xfrm flipH="1">
            <a:off x="6096000" y="3355221"/>
            <a:ext cx="1490312" cy="7288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80A4386-20A0-4975-BB67-25AA7BF252AA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386650" y="3355221"/>
            <a:ext cx="2199662" cy="7180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105205D5-94C7-4CB3-A2C9-AC8A9B732687}"/>
              </a:ext>
            </a:extLst>
          </p:cNvPr>
          <p:cNvSpPr/>
          <p:nvPr/>
        </p:nvSpPr>
        <p:spPr>
          <a:xfrm>
            <a:off x="4422309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D516962-F410-4962-9A48-E443B1137673}"/>
                  </a:ext>
                </a:extLst>
              </p:cNvPr>
              <p:cNvSpPr txBox="1"/>
              <p:nvPr/>
            </p:nvSpPr>
            <p:spPr>
              <a:xfrm>
                <a:off x="7541222" y="3397632"/>
                <a:ext cx="804836" cy="388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,2~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D516962-F410-4962-9A48-E443B113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222" y="3397632"/>
                <a:ext cx="804836" cy="388761"/>
              </a:xfrm>
              <a:prstGeom prst="rect">
                <a:avLst/>
              </a:prstGeom>
              <a:blipFill>
                <a:blip r:embed="rId13"/>
                <a:stretch>
                  <a:fillRect b="-78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0A6E15DC-8AB2-4FAD-B364-B5798722CF0E}"/>
                  </a:ext>
                </a:extLst>
              </p:cNvPr>
              <p:cNvSpPr txBox="1"/>
              <p:nvPr/>
            </p:nvSpPr>
            <p:spPr>
              <a:xfrm>
                <a:off x="3727128" y="3393092"/>
                <a:ext cx="1024575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,1~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0A6E15DC-8AB2-4FAD-B364-B5798722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128" y="3393092"/>
                <a:ext cx="1024575" cy="388761"/>
              </a:xfrm>
              <a:prstGeom prst="rect">
                <a:avLst/>
              </a:prstGeom>
              <a:blipFill>
                <a:blip r:embed="rId1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橢圓 111">
            <a:extLst>
              <a:ext uri="{FF2B5EF4-FFF2-40B4-BE49-F238E27FC236}">
                <a16:creationId xmlns:a16="http://schemas.microsoft.com/office/drawing/2014/main" id="{8D43EDD9-87E2-4F0B-83B0-F1C45072F6B0}"/>
              </a:ext>
            </a:extLst>
          </p:cNvPr>
          <p:cNvSpPr/>
          <p:nvPr/>
        </p:nvSpPr>
        <p:spPr>
          <a:xfrm>
            <a:off x="5171047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C6BF9D4D-7F3D-451C-B117-DE5CE1222B52}"/>
              </a:ext>
            </a:extLst>
          </p:cNvPr>
          <p:cNvSpPr/>
          <p:nvPr/>
        </p:nvSpPr>
        <p:spPr>
          <a:xfrm>
            <a:off x="7423044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2486EFB3-008A-4D97-8C99-2AB85860227A}"/>
              </a:ext>
            </a:extLst>
          </p:cNvPr>
          <p:cNvSpPr/>
          <p:nvPr/>
        </p:nvSpPr>
        <p:spPr>
          <a:xfrm>
            <a:off x="6572821" y="4161725"/>
            <a:ext cx="56703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3D45E71-57F3-4E9A-BE48-4D7C0EC74E15}"/>
                  </a:ext>
                </a:extLst>
              </p:cNvPr>
              <p:cNvSpPr/>
              <p:nvPr/>
            </p:nvSpPr>
            <p:spPr>
              <a:xfrm>
                <a:off x="4215609" y="4784291"/>
                <a:ext cx="821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Lucida Sans" panose="020B0602030504020204" pitchFamily="34" charset="0"/>
                  </a:rPr>
                  <a:t>is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3D45E71-57F3-4E9A-BE48-4D7C0EC74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609" y="4784291"/>
                <a:ext cx="821828" cy="369332"/>
              </a:xfrm>
              <a:prstGeom prst="rect">
                <a:avLst/>
              </a:prstGeom>
              <a:blipFill>
                <a:blip r:embed="rId1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EA2DFA3-8710-4130-96E1-3EB74486BA01}"/>
              </a:ext>
            </a:extLst>
          </p:cNvPr>
          <p:cNvCxnSpPr>
            <a:cxnSpLocks/>
          </p:cNvCxnSpPr>
          <p:nvPr/>
        </p:nvCxnSpPr>
        <p:spPr>
          <a:xfrm>
            <a:off x="4626245" y="4714294"/>
            <a:ext cx="3011154" cy="0"/>
          </a:xfrm>
          <a:prstGeom prst="straightConnector1">
            <a:avLst/>
          </a:prstGeom>
          <a:ln w="76200">
            <a:solidFill>
              <a:srgbClr val="82C0C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97EDC851-D5A2-46CD-9022-4CA7107012BE}"/>
              </a:ext>
            </a:extLst>
          </p:cNvPr>
          <p:cNvSpPr/>
          <p:nvPr/>
        </p:nvSpPr>
        <p:spPr>
          <a:xfrm>
            <a:off x="5492272" y="473160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Lucida Sans" panose="020B0602030504020204" pitchFamily="34" charset="0"/>
                <a:cs typeface="Times New Roman" panose="02020603050405020304" pitchFamily="18" charset="0"/>
              </a:rPr>
              <a:t>confidence</a:t>
            </a:r>
            <a:endParaRPr lang="zh-TW" altLang="en-US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0863D35-5495-445E-9EE9-4C0E57FBF610}"/>
              </a:ext>
            </a:extLst>
          </p:cNvPr>
          <p:cNvSpPr txBox="1"/>
          <p:nvPr/>
        </p:nvSpPr>
        <p:spPr>
          <a:xfrm>
            <a:off x="7606525" y="166840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Know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8909D5C-3C18-4C28-A450-6CE0F0876952}"/>
              </a:ext>
            </a:extLst>
          </p:cNvPr>
          <p:cNvSpPr txBox="1"/>
          <p:nvPr/>
        </p:nvSpPr>
        <p:spPr>
          <a:xfrm>
            <a:off x="3727128" y="167259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Know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FCD3BB5-4489-4216-8CD1-A901F99AACC2}"/>
              </a:ext>
            </a:extLst>
          </p:cNvPr>
          <p:cNvSpPr txBox="1"/>
          <p:nvPr/>
        </p:nvSpPr>
        <p:spPr>
          <a:xfrm>
            <a:off x="5279911" y="1664651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Don’t Know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8AB5607-2E09-4095-A5CA-568174A2FC5F}"/>
                  </a:ext>
                </a:extLst>
              </p:cNvPr>
              <p:cNvSpPr txBox="1"/>
              <p:nvPr/>
            </p:nvSpPr>
            <p:spPr>
              <a:xfrm>
                <a:off x="3937744" y="1165971"/>
                <a:ext cx="55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8AB5607-2E09-4095-A5CA-568174A2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44" y="1165971"/>
                <a:ext cx="555729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893DB068-7628-4ED5-98CF-C22794B4104D}"/>
                  </a:ext>
                </a:extLst>
              </p:cNvPr>
              <p:cNvSpPr txBox="1"/>
              <p:nvPr/>
            </p:nvSpPr>
            <p:spPr>
              <a:xfrm>
                <a:off x="1573225" y="1092119"/>
                <a:ext cx="2541724" cy="60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16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893DB068-7628-4ED5-98CF-C22794B41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25" y="1092119"/>
                <a:ext cx="2541724" cy="60503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1CB22AD-9C92-4937-94F2-58F58687314C}"/>
                  </a:ext>
                </a:extLst>
              </p:cNvPr>
              <p:cNvSpPr/>
              <p:nvPr/>
            </p:nvSpPr>
            <p:spPr>
              <a:xfrm>
                <a:off x="7235895" y="4784291"/>
                <a:ext cx="821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Lucida Sans" panose="020B0602030504020204" pitchFamily="34" charset="0"/>
                  </a:rPr>
                  <a:t>is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1CB22AD-9C92-4937-94F2-58F586873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95" y="4784291"/>
                <a:ext cx="821828" cy="369332"/>
              </a:xfrm>
              <a:prstGeom prst="rect">
                <a:avLst/>
              </a:prstGeom>
              <a:blipFill>
                <a:blip r:embed="rId1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F5891F8-EE6E-4BDC-867B-C110706B2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" t="756" b="1947"/>
          <a:stretch/>
        </p:blipFill>
        <p:spPr>
          <a:xfrm>
            <a:off x="2653145" y="1051286"/>
            <a:ext cx="6981889" cy="46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A134E7-6DC0-4DBB-9669-1D8C6B7B3288}"/>
              </a:ext>
            </a:extLst>
          </p:cNvPr>
          <p:cNvSpPr txBox="1"/>
          <p:nvPr/>
        </p:nvSpPr>
        <p:spPr>
          <a:xfrm>
            <a:off x="7686501" y="1758976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Simulated</a:t>
            </a:r>
          </a:p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data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B5E5E2-EF7B-4850-A4FB-8151724D635D}"/>
              </a:ext>
            </a:extLst>
          </p:cNvPr>
          <p:cNvSpPr txBox="1"/>
          <p:nvPr/>
        </p:nvSpPr>
        <p:spPr>
          <a:xfrm>
            <a:off x="1924050" y="1758976"/>
            <a:ext cx="26257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True parameter</a:t>
            </a:r>
          </a:p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value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F5C705-1404-442C-A2DD-1071F35741EF}"/>
              </a:ext>
            </a:extLst>
          </p:cNvPr>
          <p:cNvSpPr txBox="1"/>
          <p:nvPr/>
        </p:nvSpPr>
        <p:spPr>
          <a:xfrm>
            <a:off x="4333239" y="4821382"/>
            <a:ext cx="35698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Posterior distribution of parameter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FC9165A-F1F3-46E2-950C-1256EFCA7DA6}"/>
              </a:ext>
            </a:extLst>
          </p:cNvPr>
          <p:cNvSpPr/>
          <p:nvPr/>
        </p:nvSpPr>
        <p:spPr>
          <a:xfrm>
            <a:off x="5278582" y="2678260"/>
            <a:ext cx="1634836" cy="1634836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Lucida Sans" panose="020B0602030504020204" pitchFamily="34" charset="0"/>
              </a:rPr>
              <a:t>GCLK</a:t>
            </a:r>
          </a:p>
          <a:p>
            <a:pPr algn="ctr"/>
            <a:r>
              <a:rPr lang="en-US" altLang="zh-TW" sz="2400" b="1" dirty="0">
                <a:latin typeface="Lucida Sans" panose="020B0602030504020204" pitchFamily="34" charset="0"/>
              </a:rPr>
              <a:t>model</a:t>
            </a:r>
            <a:endParaRPr lang="zh-TW" altLang="en-US" sz="2400" b="1" dirty="0">
              <a:latin typeface="Lucida Sans" panose="020B0602030504020204" pitchFamily="34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48733F1-ED52-4EA3-AC6C-D0AD08B03D2C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4549835" y="2174475"/>
            <a:ext cx="3136666" cy="0"/>
          </a:xfrm>
          <a:prstGeom prst="straightConnector1">
            <a:avLst/>
          </a:prstGeom>
          <a:ln w="38100">
            <a:solidFill>
              <a:srgbClr val="0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CEE6C1-10D1-4F3D-BCA0-DD547D2F79D1}"/>
              </a:ext>
            </a:extLst>
          </p:cNvPr>
          <p:cNvCxnSpPr>
            <a:cxnSpLocks/>
          </p:cNvCxnSpPr>
          <p:nvPr/>
        </p:nvCxnSpPr>
        <p:spPr>
          <a:xfrm>
            <a:off x="3485896" y="2589973"/>
            <a:ext cx="1298842" cy="2231409"/>
          </a:xfrm>
          <a:prstGeom prst="straightConnector1">
            <a:avLst/>
          </a:prstGeom>
          <a:ln w="38100">
            <a:solidFill>
              <a:srgbClr val="00808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5604F0-5394-4215-A793-9471633B7259}"/>
              </a:ext>
            </a:extLst>
          </p:cNvPr>
          <p:cNvCxnSpPr>
            <a:cxnSpLocks/>
          </p:cNvCxnSpPr>
          <p:nvPr/>
        </p:nvCxnSpPr>
        <p:spPr>
          <a:xfrm flipH="1">
            <a:off x="7426037" y="2589973"/>
            <a:ext cx="1295759" cy="2231409"/>
          </a:xfrm>
          <a:prstGeom prst="straightConnector1">
            <a:avLst/>
          </a:prstGeom>
          <a:ln w="38100">
            <a:solidFill>
              <a:srgbClr val="0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1664604-F861-4B8B-9003-39FD3EA34D3B}"/>
              </a:ext>
            </a:extLst>
          </p:cNvPr>
          <p:cNvSpPr/>
          <p:nvPr/>
        </p:nvSpPr>
        <p:spPr>
          <a:xfrm rot="10800000">
            <a:off x="-3205430" y="-615079"/>
            <a:ext cx="5727551" cy="49375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20D90B6-3461-4A2B-8108-D3AE2122A8C6}"/>
                  </a:ext>
                </a:extLst>
              </p:cNvPr>
              <p:cNvSpPr txBox="1"/>
              <p:nvPr/>
            </p:nvSpPr>
            <p:spPr>
              <a:xfrm>
                <a:off x="4940278" y="1853693"/>
                <a:ext cx="23557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Lucida Sans" panose="020B0602030504020204" pitchFamily="34" charset="0"/>
                  </a:rPr>
                  <a:t>Generate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=25,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=50,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20D90B6-3461-4A2B-8108-D3AE2122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78" y="1853693"/>
                <a:ext cx="2355780" cy="646331"/>
              </a:xfrm>
              <a:prstGeom prst="rect">
                <a:avLst/>
              </a:prstGeom>
              <a:blipFill>
                <a:blip r:embed="rId2"/>
                <a:stretch>
                  <a:fillRect l="-1034" t="-3774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369AF5CF-42C1-4927-8BA6-73D8D23A40ED}"/>
              </a:ext>
            </a:extLst>
          </p:cNvPr>
          <p:cNvSpPr txBox="1"/>
          <p:nvPr/>
        </p:nvSpPr>
        <p:spPr>
          <a:xfrm>
            <a:off x="7666082" y="2934238"/>
            <a:ext cx="3136666" cy="147732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ucida Sans" panose="020B0602030504020204" pitchFamily="34" charset="0"/>
              </a:rPr>
              <a:t>Markov Chain Monte-Carlo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6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5000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1000 </a:t>
            </a:r>
            <a:r>
              <a:rPr lang="en-US" altLang="zh-TW" dirty="0" err="1">
                <a:latin typeface="Lucida Sans" panose="020B0602030504020204" pitchFamily="34" charset="0"/>
              </a:rPr>
              <a:t>iter</a:t>
            </a:r>
            <a:r>
              <a:rPr lang="en-US" altLang="zh-TW" dirty="0">
                <a:latin typeface="Lucida Sans" panose="020B0602030504020204" pitchFamily="34" charset="0"/>
              </a:rPr>
              <a:t>. as burn-in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no thinning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863AE86-98D5-44F2-B58B-D9240160EE33}"/>
              </a:ext>
            </a:extLst>
          </p:cNvPr>
          <p:cNvSpPr txBox="1"/>
          <p:nvPr/>
        </p:nvSpPr>
        <p:spPr>
          <a:xfrm>
            <a:off x="2153854" y="2945056"/>
            <a:ext cx="2395981" cy="147732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ucida Sans" panose="020B0602030504020204" pitchFamily="34" charset="0"/>
              </a:rPr>
              <a:t>Bayesian inference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posterior mean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95% HDI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posterior predictive check</a:t>
            </a:r>
            <a:endParaRPr lang="zh-TW" alt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5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2E1A9F4-A50B-4B82-A663-C91A5A754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" t="2380" b="3917"/>
          <a:stretch/>
        </p:blipFill>
        <p:spPr>
          <a:xfrm>
            <a:off x="1979720" y="1752481"/>
            <a:ext cx="8893615" cy="38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56B9D3A-6517-4D58-996C-043A1B1CB1D9}"/>
              </a:ext>
            </a:extLst>
          </p:cNvPr>
          <p:cNvGrpSpPr/>
          <p:nvPr/>
        </p:nvGrpSpPr>
        <p:grpSpPr>
          <a:xfrm>
            <a:off x="3328730" y="247506"/>
            <a:ext cx="4572009" cy="4405280"/>
            <a:chOff x="3328730" y="247506"/>
            <a:chExt cx="4572009" cy="440528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4503489-285D-4B30-9B97-BF602EEAE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79"/>
            <a:stretch/>
          </p:blipFill>
          <p:spPr>
            <a:xfrm>
              <a:off x="3328730" y="3086959"/>
              <a:ext cx="4572009" cy="1565827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0275F74-28C3-4D80-A135-1F8982037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28" b="2841"/>
            <a:stretch/>
          </p:blipFill>
          <p:spPr>
            <a:xfrm>
              <a:off x="3328730" y="247506"/>
              <a:ext cx="4572009" cy="2839453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588983-64D1-4987-93C0-8BD3C720C271}"/>
                </a:ext>
              </a:extLst>
            </p:cNvPr>
            <p:cNvGrpSpPr/>
            <p:nvPr/>
          </p:nvGrpSpPr>
          <p:grpSpPr>
            <a:xfrm>
              <a:off x="3874839" y="247506"/>
              <a:ext cx="3973760" cy="212957"/>
              <a:chOff x="1543119" y="2427224"/>
              <a:chExt cx="3973760" cy="212957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36FB5121-9BDF-4CA0-81E6-347DBB0FB6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94" t="6102" r="1072" b="87048"/>
              <a:stretch/>
            </p:blipFill>
            <p:spPr>
              <a:xfrm>
                <a:off x="3572256" y="2427224"/>
                <a:ext cx="1944623" cy="212957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21644929-7EA5-419A-A7D5-2F04C87FFB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9" t="6967" r="46661" b="87630"/>
              <a:stretch/>
            </p:blipFill>
            <p:spPr>
              <a:xfrm>
                <a:off x="1543119" y="2449714"/>
                <a:ext cx="1888236" cy="167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8212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6758C4F-3350-4BB8-A49B-0414C8BA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202" y="577913"/>
            <a:ext cx="4572396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5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6483C1EA-8151-475E-9986-42767DAE4811}"/>
              </a:ext>
            </a:extLst>
          </p:cNvPr>
          <p:cNvGrpSpPr/>
          <p:nvPr/>
        </p:nvGrpSpPr>
        <p:grpSpPr>
          <a:xfrm>
            <a:off x="187955" y="142237"/>
            <a:ext cx="4572009" cy="3108966"/>
            <a:chOff x="563875" y="1483357"/>
            <a:chExt cx="4572009" cy="3108966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3097646B-9F62-41DC-B1B9-0C1CDABE4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5" y="1483357"/>
              <a:ext cx="4572009" cy="3108966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0978EE0-DC92-4FDE-ABD8-E9B71CBAF36D}"/>
                </a:ext>
              </a:extLst>
            </p:cNvPr>
            <p:cNvGrpSpPr/>
            <p:nvPr/>
          </p:nvGrpSpPr>
          <p:grpSpPr>
            <a:xfrm>
              <a:off x="1121484" y="1690624"/>
              <a:ext cx="3973760" cy="212957"/>
              <a:chOff x="1543119" y="2427224"/>
              <a:chExt cx="3973760" cy="212957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4A3EF0D1-1729-464F-B1FA-89DBADEBDC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94" t="6102" r="1072" b="87048"/>
              <a:stretch/>
            </p:blipFill>
            <p:spPr>
              <a:xfrm>
                <a:off x="3572256" y="2427224"/>
                <a:ext cx="1944623" cy="212957"/>
              </a:xfrm>
              <a:prstGeom prst="rect">
                <a:avLst/>
              </a:prstGeom>
            </p:spPr>
          </p:pic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508E9812-7F60-4925-9FE6-798A7837F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9" t="6967" r="46661" b="87630"/>
              <a:stretch/>
            </p:blipFill>
            <p:spPr>
              <a:xfrm>
                <a:off x="1543119" y="2449714"/>
                <a:ext cx="1888236" cy="167975"/>
              </a:xfrm>
              <a:prstGeom prst="rect">
                <a:avLst/>
              </a:prstGeom>
            </p:spPr>
          </p:pic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0A94782F-3EBA-442A-9ACD-2B94AE138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24" y="218305"/>
            <a:ext cx="4572396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1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36987F93-2F9D-4487-8167-EFB646EFE812}"/>
              </a:ext>
            </a:extLst>
          </p:cNvPr>
          <p:cNvGrpSpPr/>
          <p:nvPr/>
        </p:nvGrpSpPr>
        <p:grpSpPr>
          <a:xfrm>
            <a:off x="1543119" y="2427224"/>
            <a:ext cx="3973760" cy="212957"/>
            <a:chOff x="1543119" y="2427224"/>
            <a:chExt cx="3973760" cy="21295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1321562-B197-4D4A-BDC1-CB68D5CFE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94" t="6102" r="1072" b="87048"/>
            <a:stretch/>
          </p:blipFill>
          <p:spPr>
            <a:xfrm>
              <a:off x="3572256" y="2427224"/>
              <a:ext cx="1944623" cy="212957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4AA1FCD-4E2D-4FEB-99EE-47F9E404C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9" t="6967" r="46661" b="87630"/>
            <a:stretch/>
          </p:blipFill>
          <p:spPr>
            <a:xfrm>
              <a:off x="1543119" y="2449714"/>
              <a:ext cx="1888236" cy="167975"/>
            </a:xfrm>
            <a:prstGeom prst="rect">
              <a:avLst/>
            </a:prstGeom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A239CE27-E1C7-49CF-AC6E-9DCD6FD50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9" t="6967" r="71128" b="87630"/>
          <a:stretch/>
        </p:blipFill>
        <p:spPr>
          <a:xfrm>
            <a:off x="1946910" y="1413394"/>
            <a:ext cx="506730" cy="1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9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_Groups xmlns="1c11fafd-21e2-4178-963c-24a936a58f92">
      <UserInfo>
        <DisplayName/>
        <AccountId xsi:nil="true"/>
        <AccountType/>
      </UserInfo>
    </Student_Groups>
    <Distribution_Groups xmlns="1c11fafd-21e2-4178-963c-24a936a58f92" xsi:nil="true"/>
    <Self_Registration_Enabled xmlns="1c11fafd-21e2-4178-963c-24a936a58f92" xsi:nil="true"/>
    <LMS_Mappings xmlns="1c11fafd-21e2-4178-963c-24a936a58f92" xsi:nil="true"/>
    <Invited_Teachers xmlns="1c11fafd-21e2-4178-963c-24a936a58f92" xsi:nil="true"/>
    <Invited_Students xmlns="1c11fafd-21e2-4178-963c-24a936a58f92" xsi:nil="true"/>
    <CultureName xmlns="1c11fafd-21e2-4178-963c-24a936a58f92" xsi:nil="true"/>
    <Templates xmlns="1c11fafd-21e2-4178-963c-24a936a58f92" xsi:nil="true"/>
    <Has_Teacher_Only_SectionGroup xmlns="1c11fafd-21e2-4178-963c-24a936a58f92" xsi:nil="true"/>
    <FolderType xmlns="1c11fafd-21e2-4178-963c-24a936a58f92" xsi:nil="true"/>
    <Owner xmlns="1c11fafd-21e2-4178-963c-24a936a58f92">
      <UserInfo>
        <DisplayName/>
        <AccountId xsi:nil="true"/>
        <AccountType/>
      </UserInfo>
    </Owner>
    <Teachers xmlns="1c11fafd-21e2-4178-963c-24a936a58f92">
      <UserInfo>
        <DisplayName/>
        <AccountId xsi:nil="true"/>
        <AccountType/>
      </UserInfo>
    </Teachers>
    <Is_Collaboration_Space_Locked xmlns="1c11fafd-21e2-4178-963c-24a936a58f92" xsi:nil="true"/>
    <TeamsChannelId xmlns="1c11fafd-21e2-4178-963c-24a936a58f92" xsi:nil="true"/>
    <IsNotebookLocked xmlns="1c11fafd-21e2-4178-963c-24a936a58f92" xsi:nil="true"/>
    <NotebookType xmlns="1c11fafd-21e2-4178-963c-24a936a58f92" xsi:nil="true"/>
    <Math_Settings xmlns="1c11fafd-21e2-4178-963c-24a936a58f92" xsi:nil="true"/>
    <DefaultSectionNames xmlns="1c11fafd-21e2-4178-963c-24a936a58f92" xsi:nil="true"/>
    <AppVersion xmlns="1c11fafd-21e2-4178-963c-24a936a58f92" xsi:nil="true"/>
    <Students xmlns="1c11fafd-21e2-4178-963c-24a936a58f92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BFC7B47FBC04C9FEC1449802C2CA2" ma:contentTypeVersion="33" ma:contentTypeDescription="Create a new document." ma:contentTypeScope="" ma:versionID="3b4b7f5fe73d072b1e47d6f191aed75e">
  <xsd:schema xmlns:xsd="http://www.w3.org/2001/XMLSchema" xmlns:xs="http://www.w3.org/2001/XMLSchema" xmlns:p="http://schemas.microsoft.com/office/2006/metadata/properties" xmlns:ns3="1c11fafd-21e2-4178-963c-24a936a58f92" xmlns:ns4="58929301-6a8e-4af1-a681-4bd8ecc4a34e" targetNamespace="http://schemas.microsoft.com/office/2006/metadata/properties" ma:root="true" ma:fieldsID="e273931e3f6e246ea5b7c4473946619c" ns3:_="" ns4:_="">
    <xsd:import namespace="1c11fafd-21e2-4178-963c-24a936a58f92"/>
    <xsd:import namespace="58929301-6a8e-4af1-a681-4bd8ecc4a3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1fafd-21e2-4178-963c-24a936a58f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29301-6a8e-4af1-a681-4bd8ecc4a34e" elementFormDefault="qualified">
    <xsd:import namespace="http://schemas.microsoft.com/office/2006/documentManagement/types"/>
    <xsd:import namespace="http://schemas.microsoft.com/office/infopath/2007/PartnerControls"/>
    <xsd:element name="SharedWithUsers" ma:index="3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41E74-D420-4E0C-A77E-7334773642A8}">
  <ds:schemaRefs>
    <ds:schemaRef ds:uri="http://purl.org/dc/elements/1.1/"/>
    <ds:schemaRef ds:uri="http://www.w3.org/XML/1998/namespace"/>
    <ds:schemaRef ds:uri="58929301-6a8e-4af1-a681-4bd8ecc4a34e"/>
    <ds:schemaRef ds:uri="1c11fafd-21e2-4178-963c-24a936a58f92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238E245-4188-459C-953F-E403BC2D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F43BF-5C63-4CA4-8480-332A16EF78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1fafd-21e2-4178-963c-24a936a58f92"/>
    <ds:schemaRef ds:uri="58929301-6a8e-4af1-a681-4bd8ecc4a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133</Words>
  <Application>Microsoft Office PowerPoint</Application>
  <PresentationFormat>寬螢幕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Lucida Sans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林子堯</dc:creator>
  <cp:lastModifiedBy>林子堯</cp:lastModifiedBy>
  <cp:revision>12</cp:revision>
  <dcterms:created xsi:type="dcterms:W3CDTF">2020-11-04T10:33:54Z</dcterms:created>
  <dcterms:modified xsi:type="dcterms:W3CDTF">2020-11-16T07:18:42Z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0x010100CCCBFC7B47FBC04C9FEC1449802C2CA2</vt:lpwstr>
  </property>
</Properties>
</file>