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352" autoAdjust="0"/>
  </p:normalViewPr>
  <p:slideViewPr>
    <p:cSldViewPr snapToGrid="0">
      <p:cViewPr varScale="1">
        <p:scale>
          <a:sx n="68" d="100"/>
          <a:sy n="68" d="100"/>
        </p:scale>
        <p:origin x="5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90E67-C257-405B-985E-ACF11FC5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6E3AB4-CEB0-4728-B5E6-645E8F4B7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0C1D7-416C-40F8-87D3-EAFE8FF5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4D71F-E840-40E8-9E25-6F4A995A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DD2D8-8399-4555-94B0-7DFEB1A7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F67EE-7FCA-4A38-A6DC-B727E66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B92EB8-96EA-4F20-9AF0-A1F8C7C5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698DD-0F4B-4E02-9B0C-D47AF52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15840-53D9-4F60-AB41-DF69A39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4689-C166-4E3E-9433-6032ABF3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E30D94-EA40-4F79-A51C-9C2B8A4C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D3C33-798A-4CA6-9A63-84E125B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4753-8877-4655-A956-E53AFDB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EF85E-83EB-42C2-B4AF-000E932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D273-9D09-4F18-9C08-7E7D97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4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C3508-30E0-4704-9B21-F97637E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E731-826B-4CB7-91BB-A8AAF1B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01EA1-C187-42C3-973A-4EA9972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C8995-61A0-4E91-A3DC-5C98B2B5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7E0D-AD2E-4521-B8F0-CD33FAA3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B2550-2499-4407-9560-058B97A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FE94AE-AD9D-4131-A4F4-B0764DD0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A22C4-1153-44C3-A9F5-7FDE51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52E1B4-BEA3-4309-B8F6-2E2EA23B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68D0B-101E-4DA8-96B9-465F8FF2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39A3B-E10F-4A0F-85B6-9B52D16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DBDED-9C12-4D66-BB43-7B84C5F3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DE39CB-02E7-48C2-A3BD-915F9B7B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B4398-10F8-46B0-92D4-69094357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04B71-F2CD-4472-BAD9-92E08B8F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70ED2-A3F9-4229-9EE0-884C1836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512C6-F7C4-420A-9C44-0D029C95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C6CCB-D6E1-4093-8049-98F1DCA2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035D72-F6C2-476E-B4B4-62AE0321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5A6659-FBEC-4544-BBA7-E9A6C17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173681-F3A1-4F43-A237-1FA5CC7A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96AC0F-36B1-4A12-A726-8E7D946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DB438B-7E75-4527-AF4D-828B2A41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FB8401-CB4A-4A29-882D-5535292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CF025-3774-4B54-A7F7-E403A40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27C68-4026-4882-BBC9-EF14AE26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2813DD-6DE1-4611-ACDF-720CCB8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A5A14-BF0D-4169-AEFD-4D78AE98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9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55B2AB-BD33-4526-99F5-C4058191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E0E85-B2B5-41C5-AA33-E01AB72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95EEC9-9484-41CE-8E2E-4506300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0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AF9C-DE00-4D5E-B70D-FB2BC8C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DD090-5664-4DC4-ABEC-AE7B94EC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35CCC0-739B-434C-9440-29F01070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245F8-D65E-41C6-8A86-A94F21A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6C3FF-35E8-4286-B7D8-CEC8F32B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BD867-A483-4D87-9EE6-EE63F0F4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D5099-436C-4915-99C7-4FE414ED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BCBD35-70ED-4083-97AC-66880A3C4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586AB-C758-45CE-B889-B84557D2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F0885-3EA9-4442-BAA3-A355FB8C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58359-3A08-4844-8738-9CB926E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B07FE-3AF4-41DC-8C76-95C8D3F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5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1B8FF2-0A5C-4807-B76A-1F8102E9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5F80BA-A842-44B5-9871-3178CAC4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7EB5D-39E4-45E6-AA32-9C80AA62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5C9A-5BBF-474C-B22E-C950F561911F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A0624-DADD-4394-B37C-384FC87B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7CC85-584E-41D2-BDEA-BF075B5C9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字方塊 95">
            <a:extLst>
              <a:ext uri="{FF2B5EF4-FFF2-40B4-BE49-F238E27FC236}">
                <a16:creationId xmlns:a16="http://schemas.microsoft.com/office/drawing/2014/main" id="{3CA06ADD-F036-4306-BD4C-173CB78FC801}"/>
              </a:ext>
            </a:extLst>
          </p:cNvPr>
          <p:cNvSpPr txBox="1"/>
          <p:nvPr/>
        </p:nvSpPr>
        <p:spPr>
          <a:xfrm>
            <a:off x="1934095" y="3644514"/>
            <a:ext cx="645890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862D91-E29A-4969-9278-B64E8033E387}"/>
              </a:ext>
            </a:extLst>
          </p:cNvPr>
          <p:cNvSpPr txBox="1"/>
          <p:nvPr/>
        </p:nvSpPr>
        <p:spPr>
          <a:xfrm>
            <a:off x="1934095" y="2449262"/>
            <a:ext cx="64337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/>
              <p:nvPr/>
            </p:nvSpPr>
            <p:spPr>
              <a:xfrm>
                <a:off x="4003019" y="2426247"/>
                <a:ext cx="1215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19" y="2426247"/>
                <a:ext cx="1215846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4C7F2B5-9AA7-480D-87B0-3AC1A4D5C6C0}"/>
              </a:ext>
            </a:extLst>
          </p:cNvPr>
          <p:cNvCxnSpPr>
            <a:cxnSpLocks/>
          </p:cNvCxnSpPr>
          <p:nvPr/>
        </p:nvCxnSpPr>
        <p:spPr>
          <a:xfrm flipV="1">
            <a:off x="4149633" y="876663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/>
              <p:nvPr/>
            </p:nvSpPr>
            <p:spPr>
              <a:xfrm>
                <a:off x="4570548" y="411948"/>
                <a:ext cx="1141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48" y="411948"/>
                <a:ext cx="1141210" cy="46166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6FCA3EF-1A3E-42A9-8242-B1BCF3FA7E94}"/>
                  </a:ext>
                </a:extLst>
              </p:cNvPr>
              <p:cNvSpPr txBox="1"/>
              <p:nvPr/>
            </p:nvSpPr>
            <p:spPr>
              <a:xfrm>
                <a:off x="4030848" y="1075020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6FCA3EF-1A3E-42A9-8242-B1BCF3FA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48" y="1075020"/>
                <a:ext cx="53970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/>
              <p:nvPr/>
            </p:nvSpPr>
            <p:spPr>
              <a:xfrm>
                <a:off x="4808629" y="1075020"/>
                <a:ext cx="943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29" y="1075020"/>
                <a:ext cx="943655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/>
              <p:nvPr/>
            </p:nvSpPr>
            <p:spPr>
              <a:xfrm>
                <a:off x="6972847" y="2438439"/>
                <a:ext cx="1215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847" y="2438439"/>
                <a:ext cx="1215846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/>
              <p:nvPr/>
            </p:nvSpPr>
            <p:spPr>
              <a:xfrm>
                <a:off x="6616099" y="181936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99" y="1819363"/>
                <a:ext cx="43473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9DEA439-A190-485B-9F43-142D18D3511B}"/>
              </a:ext>
            </a:extLst>
          </p:cNvPr>
          <p:cNvCxnSpPr>
            <a:cxnSpLocks/>
          </p:cNvCxnSpPr>
          <p:nvPr/>
        </p:nvCxnSpPr>
        <p:spPr>
          <a:xfrm flipH="1" flipV="1">
            <a:off x="5141620" y="876662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C1A17AE-3C86-45ED-9FC5-7A2A23FEF735}"/>
              </a:ext>
            </a:extLst>
          </p:cNvPr>
          <p:cNvCxnSpPr>
            <a:cxnSpLocks/>
          </p:cNvCxnSpPr>
          <p:nvPr/>
        </p:nvCxnSpPr>
        <p:spPr>
          <a:xfrm flipV="1">
            <a:off x="6132399" y="873613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78367EB-E451-409F-A2AC-5F5FDF20FEFF}"/>
              </a:ext>
            </a:extLst>
          </p:cNvPr>
          <p:cNvCxnSpPr>
            <a:cxnSpLocks/>
          </p:cNvCxnSpPr>
          <p:nvPr/>
        </p:nvCxnSpPr>
        <p:spPr>
          <a:xfrm flipH="1" flipV="1">
            <a:off x="7119461" y="873613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E20D8-E96A-4C72-B1E9-B4252A45C60A}"/>
              </a:ext>
            </a:extLst>
          </p:cNvPr>
          <p:cNvCxnSpPr>
            <a:cxnSpLocks/>
          </p:cNvCxnSpPr>
          <p:nvPr/>
        </p:nvCxnSpPr>
        <p:spPr>
          <a:xfrm flipV="1">
            <a:off x="5141153" y="1681416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3DAA48D-20CB-4977-88C8-8C0AE1532E68}"/>
              </a:ext>
            </a:extLst>
          </p:cNvPr>
          <p:cNvCxnSpPr>
            <a:cxnSpLocks/>
          </p:cNvCxnSpPr>
          <p:nvPr/>
        </p:nvCxnSpPr>
        <p:spPr>
          <a:xfrm flipH="1" flipV="1">
            <a:off x="6128215" y="1681416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/>
              <p:nvPr/>
            </p:nvSpPr>
            <p:spPr>
              <a:xfrm>
                <a:off x="6480228" y="414997"/>
                <a:ext cx="1141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28" y="414997"/>
                <a:ext cx="1141210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/>
              <p:nvPr/>
            </p:nvSpPr>
            <p:spPr>
              <a:xfrm>
                <a:off x="6535976" y="1088020"/>
                <a:ext cx="943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76" y="1088020"/>
                <a:ext cx="943655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/>
              <p:nvPr/>
            </p:nvSpPr>
            <p:spPr>
              <a:xfrm>
                <a:off x="7687837" y="108501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37" y="1085016"/>
                <a:ext cx="539700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/>
              <p:nvPr/>
            </p:nvSpPr>
            <p:spPr>
              <a:xfrm>
                <a:off x="4791984" y="182286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4" y="1822869"/>
                <a:ext cx="838691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6F18DCD-F8C9-4A8E-A70F-4AB87DB10516}"/>
              </a:ext>
            </a:extLst>
          </p:cNvPr>
          <p:cNvCxnSpPr>
            <a:cxnSpLocks/>
          </p:cNvCxnSpPr>
          <p:nvPr/>
        </p:nvCxnSpPr>
        <p:spPr>
          <a:xfrm>
            <a:off x="4149633" y="1624512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CCD722A-ACE2-4C31-BD49-74C1C025A4CB}"/>
              </a:ext>
            </a:extLst>
          </p:cNvPr>
          <p:cNvCxnSpPr>
            <a:cxnSpLocks/>
          </p:cNvCxnSpPr>
          <p:nvPr/>
        </p:nvCxnSpPr>
        <p:spPr>
          <a:xfrm>
            <a:off x="8042079" y="1624512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23928"/>
                  </p:ext>
                </p:extLst>
              </p:nvPr>
            </p:nvGraphicFramePr>
            <p:xfrm>
              <a:off x="2776455" y="3618173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23928"/>
                  </p:ext>
                </p:extLst>
              </p:nvPr>
            </p:nvGraphicFramePr>
            <p:xfrm>
              <a:off x="2776455" y="3618173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250410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7C00FE4-27A8-4C0B-A0EC-79F1790AEAF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10942" y="2887912"/>
            <a:ext cx="9761" cy="719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EFAFBF9-C5B6-4A78-BE97-F96A6F04F1E3}"/>
              </a:ext>
            </a:extLst>
          </p:cNvPr>
          <p:cNvCxnSpPr>
            <a:cxnSpLocks/>
            <a:stCxn id="7" idx="2"/>
            <a:endCxn id="56" idx="0"/>
          </p:cNvCxnSpPr>
          <p:nvPr/>
        </p:nvCxnSpPr>
        <p:spPr>
          <a:xfrm>
            <a:off x="4610942" y="2887912"/>
            <a:ext cx="770166" cy="7302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0F582B2-B75F-4C29-83A0-ADA3C911A4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10942" y="2887912"/>
            <a:ext cx="1516999" cy="745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46D1833-5805-41F2-B81A-62017F64011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10942" y="2887912"/>
            <a:ext cx="2129874" cy="745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D2FE0BA-941B-44C6-BA9A-6A5FCBA1D02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580770" y="2900104"/>
            <a:ext cx="0" cy="7072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416F03B-32BC-4E80-B632-B41EF20A3A3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735864" y="2900104"/>
            <a:ext cx="844906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4B30A3A-E411-4B19-B392-C39DDC1F39D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6140" y="2900104"/>
            <a:ext cx="1484630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80A4386-20A0-4975-BB67-25AA7BF252AA}"/>
              </a:ext>
            </a:extLst>
          </p:cNvPr>
          <p:cNvCxnSpPr>
            <a:cxnSpLocks/>
            <a:stCxn id="18" idx="2"/>
            <a:endCxn id="56" idx="0"/>
          </p:cNvCxnSpPr>
          <p:nvPr/>
        </p:nvCxnSpPr>
        <p:spPr>
          <a:xfrm flipH="1">
            <a:off x="5381108" y="2900104"/>
            <a:ext cx="2199662" cy="7180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105205D5-94C7-4CB3-A2C9-AC8A9B732687}"/>
              </a:ext>
            </a:extLst>
          </p:cNvPr>
          <p:cNvSpPr/>
          <p:nvPr/>
        </p:nvSpPr>
        <p:spPr>
          <a:xfrm>
            <a:off x="4416767" y="3698128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/>
              <p:nvPr/>
            </p:nvSpPr>
            <p:spPr>
              <a:xfrm>
                <a:off x="7517424" y="2937975"/>
                <a:ext cx="788806" cy="388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,2~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24" y="2937975"/>
                <a:ext cx="788806" cy="388761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/>
              <p:nvPr/>
            </p:nvSpPr>
            <p:spPr>
              <a:xfrm>
                <a:off x="3721586" y="2937975"/>
                <a:ext cx="1008546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,1~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86" y="2937975"/>
                <a:ext cx="1008546" cy="38876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橢圓 111">
            <a:extLst>
              <a:ext uri="{FF2B5EF4-FFF2-40B4-BE49-F238E27FC236}">
                <a16:creationId xmlns:a16="http://schemas.microsoft.com/office/drawing/2014/main" id="{8D43EDD9-87E2-4F0B-83B0-F1C45072F6B0}"/>
              </a:ext>
            </a:extLst>
          </p:cNvPr>
          <p:cNvSpPr/>
          <p:nvPr/>
        </p:nvSpPr>
        <p:spPr>
          <a:xfrm>
            <a:off x="5165505" y="3698128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C6BF9D4D-7F3D-451C-B117-DE5CE1222B52}"/>
              </a:ext>
            </a:extLst>
          </p:cNvPr>
          <p:cNvSpPr/>
          <p:nvPr/>
        </p:nvSpPr>
        <p:spPr>
          <a:xfrm>
            <a:off x="7417502" y="3698128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486EFB3-008A-4D97-8C99-2AB85860227A}"/>
              </a:ext>
            </a:extLst>
          </p:cNvPr>
          <p:cNvSpPr/>
          <p:nvPr/>
        </p:nvSpPr>
        <p:spPr>
          <a:xfrm>
            <a:off x="6560630" y="3705887"/>
            <a:ext cx="56703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/>
              <p:nvPr/>
            </p:nvSpPr>
            <p:spPr>
              <a:xfrm>
                <a:off x="4210067" y="4367278"/>
                <a:ext cx="876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67" y="4367278"/>
                <a:ext cx="87626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CF855B1-6D33-4A26-B9ED-E1A5936CF7F1}"/>
                  </a:ext>
                </a:extLst>
              </p:cNvPr>
              <p:cNvSpPr/>
              <p:nvPr/>
            </p:nvSpPr>
            <p:spPr>
              <a:xfrm>
                <a:off x="7183305" y="4367278"/>
                <a:ext cx="876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CF855B1-6D33-4A26-B9ED-E1A5936CF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05" y="4367278"/>
                <a:ext cx="8762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EA2DFA3-8710-4130-96E1-3EB74486BA01}"/>
              </a:ext>
            </a:extLst>
          </p:cNvPr>
          <p:cNvCxnSpPr>
            <a:cxnSpLocks/>
          </p:cNvCxnSpPr>
          <p:nvPr/>
        </p:nvCxnSpPr>
        <p:spPr>
          <a:xfrm>
            <a:off x="4648200" y="4314596"/>
            <a:ext cx="297323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97EDC851-D5A2-46CD-9022-4CA7107012BE}"/>
              </a:ext>
            </a:extLst>
          </p:cNvPr>
          <p:cNvSpPr/>
          <p:nvPr/>
        </p:nvSpPr>
        <p:spPr>
          <a:xfrm>
            <a:off x="5486730" y="4314596"/>
            <a:ext cx="121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圖片 80">
            <a:extLst>
              <a:ext uri="{FF2B5EF4-FFF2-40B4-BE49-F238E27FC236}">
                <a16:creationId xmlns:a16="http://schemas.microsoft.com/office/drawing/2014/main" id="{172BF0AF-103C-414C-B89F-C684FE7C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6" y="1246443"/>
            <a:ext cx="6553768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42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林子堯</dc:creator>
  <cp:lastModifiedBy>子堯 林</cp:lastModifiedBy>
  <cp:revision>7</cp:revision>
  <dcterms:created xsi:type="dcterms:W3CDTF">2020-10-28T14:57:39Z</dcterms:created>
  <dcterms:modified xsi:type="dcterms:W3CDTF">2020-10-29T03:30:52Z</dcterms:modified>
</cp:coreProperties>
</file>