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59CED-B7C6-4DAC-9BC2-77179F903869}" v="9" dt="2020-12-23T10:16:4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4" y="9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堯 林" userId="e016bb37-1c06-4e3b-830b-ac9b1feb09b3" providerId="ADAL" clId="{DEE59CED-B7C6-4DAC-9BC2-77179F903869}"/>
    <pc:docChg chg="addSld modSld">
      <pc:chgData name="子堯 林" userId="e016bb37-1c06-4e3b-830b-ac9b1feb09b3" providerId="ADAL" clId="{DEE59CED-B7C6-4DAC-9BC2-77179F903869}" dt="2020-12-23T10:16:41.596" v="8" actId="1076"/>
      <pc:docMkLst>
        <pc:docMk/>
      </pc:docMkLst>
      <pc:sldChg chg="addSp delSp modSp">
        <pc:chgData name="子堯 林" userId="e016bb37-1c06-4e3b-830b-ac9b1feb09b3" providerId="ADAL" clId="{DEE59CED-B7C6-4DAC-9BC2-77179F903869}" dt="2020-12-23T10:16:39.127" v="6"/>
        <pc:sldMkLst>
          <pc:docMk/>
          <pc:sldMk cId="297722210" sldId="257"/>
        </pc:sldMkLst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2" creationId="{61F3227F-BF65-46F6-B4A2-CFF248300CCA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3" creationId="{D5755A6C-8D68-4E15-BC20-03590200D61F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4" creationId="{CB99055B-81BF-4937-ACE1-E4E4D2ED1B5A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5" creationId="{29323AF2-C7B1-4ECF-977E-82ADBAAF7FC1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6" creationId="{A55C68D9-30DF-4FCC-8977-0A019CAE89C0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7" creationId="{A971BFEF-32D9-4010-9E29-89F90AB95E12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8" creationId="{AB6540CB-16C4-4E9B-8BD3-FCA501029ECA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24" creationId="{F12ACE0E-6AF3-43D3-A62A-812383054519}"/>
          </ac:spMkLst>
        </pc:spChg>
        <pc:spChg chg="mod">
          <ac:chgData name="子堯 林" userId="e016bb37-1c06-4e3b-830b-ac9b1feb09b3" providerId="ADAL" clId="{DEE59CED-B7C6-4DAC-9BC2-77179F903869}" dt="2020-12-23T10:16:27.869" v="0" actId="164"/>
          <ac:spMkLst>
            <pc:docMk/>
            <pc:sldMk cId="297722210" sldId="257"/>
            <ac:spMk id="25" creationId="{BF762F0A-2C06-41F3-B111-F6A6188692E9}"/>
          </ac:spMkLst>
        </pc:spChg>
        <pc:grpChg chg="add mod">
          <ac:chgData name="子堯 林" userId="e016bb37-1c06-4e3b-830b-ac9b1feb09b3" providerId="ADAL" clId="{DEE59CED-B7C6-4DAC-9BC2-77179F903869}" dt="2020-12-23T10:16:27.869" v="0" actId="164"/>
          <ac:grpSpMkLst>
            <pc:docMk/>
            <pc:sldMk cId="297722210" sldId="257"/>
            <ac:grpSpMk id="30" creationId="{466BAF6C-3C3B-489C-8EAF-71F140770FD4}"/>
          </ac:grpSpMkLst>
        </pc:grpChg>
        <pc:grpChg chg="add del mod">
          <ac:chgData name="子堯 林" userId="e016bb37-1c06-4e3b-830b-ac9b1feb09b3" providerId="ADAL" clId="{DEE59CED-B7C6-4DAC-9BC2-77179F903869}" dt="2020-12-23T10:16:32.906" v="2"/>
          <ac:grpSpMkLst>
            <pc:docMk/>
            <pc:sldMk cId="297722210" sldId="257"/>
            <ac:grpSpMk id="31" creationId="{7F0515BC-1FA0-4C52-B397-D330CE37011B}"/>
          </ac:grpSpMkLst>
        </pc:grpChg>
        <pc:picChg chg="add del mod">
          <ac:chgData name="子堯 林" userId="e016bb37-1c06-4e3b-830b-ac9b1feb09b3" providerId="ADAL" clId="{DEE59CED-B7C6-4DAC-9BC2-77179F903869}" dt="2020-12-23T10:16:39.127" v="6"/>
          <ac:picMkLst>
            <pc:docMk/>
            <pc:sldMk cId="297722210" sldId="257"/>
            <ac:picMk id="50" creationId="{D513C5C3-FBFF-478E-A855-379A960475EC}"/>
          </ac:picMkLst>
        </pc:pic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0" creationId="{2EB0E89A-9D88-429C-ADD3-56ADC20E2D01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1" creationId="{B3E8B30C-AFFD-4E73-898B-73C7C28988E9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2" creationId="{C8465C8B-DF02-473D-B6F2-99B4C69CE333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3" creationId="{1CB75B74-C68E-45D9-A927-221BEE86FD08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4" creationId="{5FADA972-F283-42D2-AEF0-4BD11920E9A9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5" creationId="{186F4E86-6D6D-48B9-9871-F650CE466B53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6" creationId="{927777B9-D956-4226-A1B0-90EAA18D5B60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8" creationId="{0093BC61-D774-4E0C-99C4-FE3D97CD7E64}"/>
          </ac:cxnSpMkLst>
        </pc:cxnChg>
        <pc:cxnChg chg="mod">
          <ac:chgData name="子堯 林" userId="e016bb37-1c06-4e3b-830b-ac9b1feb09b3" providerId="ADAL" clId="{DEE59CED-B7C6-4DAC-9BC2-77179F903869}" dt="2020-12-23T10:16:27.869" v="0" actId="164"/>
          <ac:cxnSpMkLst>
            <pc:docMk/>
            <pc:sldMk cId="297722210" sldId="257"/>
            <ac:cxnSpMk id="19" creationId="{0D6A44B4-95D6-4576-858D-85677A2E6DDD}"/>
          </ac:cxnSpMkLst>
        </pc:cxnChg>
      </pc:sldChg>
      <pc:sldChg chg="addSp modSp add">
        <pc:chgData name="子堯 林" userId="e016bb37-1c06-4e3b-830b-ac9b1feb09b3" providerId="ADAL" clId="{DEE59CED-B7C6-4DAC-9BC2-77179F903869}" dt="2020-12-23T10:16:41.596" v="8" actId="1076"/>
        <pc:sldMkLst>
          <pc:docMk/>
          <pc:sldMk cId="20542771" sldId="258"/>
        </pc:sldMkLst>
        <pc:picChg chg="add mod">
          <ac:chgData name="子堯 林" userId="e016bb37-1c06-4e3b-830b-ac9b1feb09b3" providerId="ADAL" clId="{DEE59CED-B7C6-4DAC-9BC2-77179F903869}" dt="2020-12-23T10:16:41.596" v="8" actId="1076"/>
          <ac:picMkLst>
            <pc:docMk/>
            <pc:sldMk cId="20542771" sldId="258"/>
            <ac:picMk id="2" creationId="{DAEA02F4-20D7-455A-84DC-6469F1CF9F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B8380-A4DF-4D52-8738-17224E46D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6D72A8-C1F9-4F1F-8691-C87F91A1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7AB1C5-9F2C-4A3B-AA7E-9975B115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DBBC90-3EEE-49FC-9B17-CC4230F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CDE83-64A1-41E1-A3B1-4E1E0A82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5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535D4-8F28-4462-9E46-DC7A5433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2427F-027B-4B07-B846-FE7749C68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77740-276C-473A-829C-9000372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6E722-73AE-446C-831E-DCAAC114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00E13-A201-495C-8089-B3DF2D33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5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9C4FCB-B58F-4334-A0BB-E2EC903D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A34DF5-17E7-4E8B-9496-2B777E7F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5F-9490-4BD8-87A0-CC79514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87137-A95E-4595-829C-DA7F2B9F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D92DCB-C805-4F6F-94A4-BDBC02C5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2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B76D1-4BE1-4ED5-90D3-DD72042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5C8E2-B34E-4A10-9EA1-388418E1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CB2D5-D287-4B7B-B646-8DEA3C9F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9DB88-441E-4053-89E9-B06AB262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4FC6A-96C2-43D3-8B19-C3234DCE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77834-A469-4AC1-B021-8857D1DF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F21D34-5956-448E-B69C-7712689E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73273-5F3E-4E28-965C-B9FFBAD2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9D4B5-4A22-48A6-A69E-A22238A7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E0EBD-4EAD-4E14-A3B9-A04132C4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9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DCD19-59E0-49D9-B870-5C624AFA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11B26-CB52-4D0C-8092-0E783831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5C69FD-542D-4F54-8A59-D1CB096BE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500FA-9AF1-4F3B-901C-21FCFD5F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A9E352-BDA6-401C-90B1-8B484A3C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690D87-F2EF-4433-8A27-55C1120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6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E81CE-D40A-4C8D-8C02-786487E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854120-F75F-43D9-9465-10CF1EAD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756BC-BD57-4717-9456-358EACF9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CC5B90-C5DD-4A3E-BDBF-0893941B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EF4B68-2F13-47AB-8661-EE7B3CDC2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74A26F-5F6E-4268-8306-B692E0D4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C98928-5B0D-4BFA-8DAF-227B0EE9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9F1A12-9156-44C6-A18C-F9B225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115C0-601C-4071-9635-5ECAEF06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DCB1A8-F107-4C62-A020-0E424D2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5452EE-375E-4E63-9579-2092776D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93EF78-72B3-439C-A514-4838970B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CF6444-A3B0-4DE8-986A-650EF820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01A95F-CC5D-4651-9C0B-59589439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91981-B82B-4D4C-A1B7-647321B1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11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37DB0-2D34-4993-A07D-561928B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15311D-D5BB-4F15-9A29-63F1BB0D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CF7817-532D-42B0-B3D6-7F7493DB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EA528E-B353-44D1-BCC3-AEBEB01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507302-C753-49AF-BE3B-5359D7F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F7EC85-BE02-4C56-8395-A85D01C3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1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3F8BA-F7C4-489C-8CA5-33415E26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500AD3-CCFA-4E7E-A35B-9B86266E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9E99C5-88D1-4B52-A7F7-6D34C350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06DCF3-5025-411A-9A26-42EBE2AD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219D27-BF74-44B8-9542-DB6F8B22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B7C616-0E88-4C78-A5BF-92D52EAD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438224-DFF1-4508-94EC-CB79F4B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0DA9AF-2FB8-4421-A1D5-022E1132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19A4B-1FD8-4D17-ADF0-8E8A48C5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4B99-6065-4175-B36B-BE74C2657F62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F3F39E-5370-4F63-84B6-3D18EB7A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B02C6-71E3-4131-8F84-0DD1BBD02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C0DF-ED3C-4E84-B3DC-B055B05B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7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92D7B3-1F47-4DF2-A751-0F17B54784A2}"/>
              </a:ext>
            </a:extLst>
          </p:cNvPr>
          <p:cNvGrpSpPr/>
          <p:nvPr/>
        </p:nvGrpSpPr>
        <p:grpSpPr>
          <a:xfrm>
            <a:off x="1035450" y="229000"/>
            <a:ext cx="12800000" cy="6400000"/>
            <a:chOff x="2896000" y="229000"/>
            <a:chExt cx="12800000" cy="64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C883E2F-9E59-4BBB-9536-447ACB64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6000" y="229000"/>
              <a:ext cx="6400000" cy="6400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5C1FAB7-31B1-49A6-A5DF-79954D0E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6000" y="229000"/>
              <a:ext cx="6400000" cy="6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63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466BAF6C-3C3B-489C-8EAF-71F140770FD4}"/>
              </a:ext>
            </a:extLst>
          </p:cNvPr>
          <p:cNvGrpSpPr/>
          <p:nvPr/>
        </p:nvGrpSpPr>
        <p:grpSpPr>
          <a:xfrm>
            <a:off x="3767137" y="194469"/>
            <a:ext cx="5956221" cy="6057196"/>
            <a:chOff x="3767137" y="194469"/>
            <a:chExt cx="5956221" cy="60571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1F3227F-BF65-46F6-B4A2-CFF248300CCA}"/>
                </a:ext>
              </a:extLst>
            </p:cNvPr>
            <p:cNvSpPr txBox="1"/>
            <p:nvPr/>
          </p:nvSpPr>
          <p:spPr>
            <a:xfrm>
              <a:off x="3767137" y="194469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資料收集與前處理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5755A6C-8D68-4E15-BC20-03590200D61F}"/>
                </a:ext>
              </a:extLst>
            </p:cNvPr>
            <p:cNvSpPr txBox="1"/>
            <p:nvPr/>
          </p:nvSpPr>
          <p:spPr>
            <a:xfrm>
              <a:off x="3767137" y="1137316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建立廣義線性模型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99055B-81BF-4937-ACE1-E4E4D2ED1B5A}"/>
                </a:ext>
              </a:extLst>
            </p:cNvPr>
            <p:cNvSpPr txBox="1"/>
            <p:nvPr/>
          </p:nvSpPr>
          <p:spPr>
            <a:xfrm>
              <a:off x="3767137" y="3023010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考慮加入高次項、交互作項或變數轉換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9323AF2-C7B1-4ECF-977E-82ADBAAF7FC1}"/>
                </a:ext>
              </a:extLst>
            </p:cNvPr>
            <p:cNvSpPr txBox="1"/>
            <p:nvPr/>
          </p:nvSpPr>
          <p:spPr>
            <a:xfrm>
              <a:off x="3767137" y="2080163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檢查變數與殘差之間關係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55C68D9-30DF-4FCC-8977-0A019CAE89C0}"/>
                </a:ext>
              </a:extLst>
            </p:cNvPr>
            <p:cNvSpPr txBox="1"/>
            <p:nvPr/>
          </p:nvSpPr>
          <p:spPr>
            <a:xfrm>
              <a:off x="3767137" y="3965857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搜尋最佳候選子模型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71BFEF-32D9-4010-9E29-89F90AB95E12}"/>
                </a:ext>
              </a:extLst>
            </p:cNvPr>
            <p:cNvSpPr txBox="1"/>
            <p:nvPr/>
          </p:nvSpPr>
          <p:spPr>
            <a:xfrm>
              <a:off x="3767137" y="4908704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檢查子模型表現與是否符合模型假設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B6540CB-16C4-4E9B-8BD3-FCA501029ECA}"/>
                </a:ext>
              </a:extLst>
            </p:cNvPr>
            <p:cNvSpPr txBox="1"/>
            <p:nvPr/>
          </p:nvSpPr>
          <p:spPr>
            <a:xfrm>
              <a:off x="3767137" y="5851555"/>
              <a:ext cx="47180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選出最佳模型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EB0E89A-9D88-429C-ADD3-56ADC20E2D01}"/>
                </a:ext>
              </a:extLst>
            </p:cNvPr>
            <p:cNvCxnSpPr/>
            <p:nvPr/>
          </p:nvCxnSpPr>
          <p:spPr>
            <a:xfrm>
              <a:off x="6126162" y="664215"/>
              <a:ext cx="0" cy="403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3E8B30C-AFFD-4E73-898B-73C7C28988E9}"/>
                </a:ext>
              </a:extLst>
            </p:cNvPr>
            <p:cNvCxnSpPr/>
            <p:nvPr/>
          </p:nvCxnSpPr>
          <p:spPr>
            <a:xfrm>
              <a:off x="6126162" y="1607062"/>
              <a:ext cx="0" cy="403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8465C8B-DF02-473D-B6F2-99B4C69CE333}"/>
                </a:ext>
              </a:extLst>
            </p:cNvPr>
            <p:cNvCxnSpPr/>
            <p:nvPr/>
          </p:nvCxnSpPr>
          <p:spPr>
            <a:xfrm>
              <a:off x="6126162" y="2549909"/>
              <a:ext cx="0" cy="403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CB75B74-C68E-45D9-A927-221BEE86FD08}"/>
                </a:ext>
              </a:extLst>
            </p:cNvPr>
            <p:cNvCxnSpPr/>
            <p:nvPr/>
          </p:nvCxnSpPr>
          <p:spPr>
            <a:xfrm>
              <a:off x="6126162" y="3492756"/>
              <a:ext cx="0" cy="403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5FADA972-F283-42D2-AEF0-4BD11920E9A9}"/>
                </a:ext>
              </a:extLst>
            </p:cNvPr>
            <p:cNvCxnSpPr/>
            <p:nvPr/>
          </p:nvCxnSpPr>
          <p:spPr>
            <a:xfrm>
              <a:off x="6126162" y="4435603"/>
              <a:ext cx="0" cy="403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86F4E86-6D6D-48B9-9871-F650CE466B53}"/>
                </a:ext>
              </a:extLst>
            </p:cNvPr>
            <p:cNvCxnSpPr/>
            <p:nvPr/>
          </p:nvCxnSpPr>
          <p:spPr>
            <a:xfrm>
              <a:off x="6126162" y="5378450"/>
              <a:ext cx="0" cy="403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27777B9-D956-4226-A1B0-90EAA18D5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5362" y="1337371"/>
              <a:ext cx="11079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093BC61-D774-4E0C-99C4-FE3D97CD7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5362" y="5108759"/>
              <a:ext cx="1107996" cy="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0D6A44B4-95D6-4576-858D-85677A2E6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358" y="1337371"/>
              <a:ext cx="0" cy="377138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12ACE0E-6AF3-43D3-A62A-812383054519}"/>
                </a:ext>
              </a:extLst>
            </p:cNvPr>
            <p:cNvSpPr txBox="1"/>
            <p:nvPr/>
          </p:nvSpPr>
          <p:spPr>
            <a:xfrm>
              <a:off x="6126162" y="53873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可接受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F762F0A-2C06-41F3-B111-F6A6188692E9}"/>
                </a:ext>
              </a:extLst>
            </p:cNvPr>
            <p:cNvSpPr txBox="1"/>
            <p:nvPr/>
          </p:nvSpPr>
          <p:spPr>
            <a:xfrm>
              <a:off x="8615362" y="52330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不可接受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AEA02F4-20D7-455A-84DC-6469F1CF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1" y="328915"/>
            <a:ext cx="6017274" cy="62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BFC7B47FBC04C9FEC1449802C2CA2" ma:contentTypeVersion="33" ma:contentTypeDescription="Create a new document." ma:contentTypeScope="" ma:versionID="f7c88cec041748c40aab0f30654561d2">
  <xsd:schema xmlns:xsd="http://www.w3.org/2001/XMLSchema" xmlns:xs="http://www.w3.org/2001/XMLSchema" xmlns:p="http://schemas.microsoft.com/office/2006/metadata/properties" xmlns:ns3="1c11fafd-21e2-4178-963c-24a936a58f92" xmlns:ns4="58929301-6a8e-4af1-a681-4bd8ecc4a34e" targetNamespace="http://schemas.microsoft.com/office/2006/metadata/properties" ma:root="true" ma:fieldsID="97d23c438bf0b720a8b77089c3683928" ns3:_="" ns4:_="">
    <xsd:import namespace="1c11fafd-21e2-4178-963c-24a936a58f92"/>
    <xsd:import namespace="58929301-6a8e-4af1-a681-4bd8ecc4a3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1fafd-21e2-4178-963c-24a936a58f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29301-6a8e-4af1-a681-4bd8ecc4a34e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_Groups xmlns="1c11fafd-21e2-4178-963c-24a936a58f92">
      <UserInfo>
        <DisplayName/>
        <AccountId xsi:nil="true"/>
        <AccountType/>
      </UserInfo>
    </Student_Groups>
    <Distribution_Groups xmlns="1c11fafd-21e2-4178-963c-24a936a58f92" xsi:nil="true"/>
    <Self_Registration_Enabled xmlns="1c11fafd-21e2-4178-963c-24a936a58f92" xsi:nil="true"/>
    <LMS_Mappings xmlns="1c11fafd-21e2-4178-963c-24a936a58f92" xsi:nil="true"/>
    <Invited_Teachers xmlns="1c11fafd-21e2-4178-963c-24a936a58f92" xsi:nil="true"/>
    <Invited_Students xmlns="1c11fafd-21e2-4178-963c-24a936a58f92" xsi:nil="true"/>
    <CultureName xmlns="1c11fafd-21e2-4178-963c-24a936a58f92" xsi:nil="true"/>
    <Templates xmlns="1c11fafd-21e2-4178-963c-24a936a58f92" xsi:nil="true"/>
    <Has_Teacher_Only_SectionGroup xmlns="1c11fafd-21e2-4178-963c-24a936a58f92" xsi:nil="true"/>
    <FolderType xmlns="1c11fafd-21e2-4178-963c-24a936a58f92" xsi:nil="true"/>
    <Owner xmlns="1c11fafd-21e2-4178-963c-24a936a58f92">
      <UserInfo>
        <DisplayName/>
        <AccountId xsi:nil="true"/>
        <AccountType/>
      </UserInfo>
    </Owner>
    <Teachers xmlns="1c11fafd-21e2-4178-963c-24a936a58f92">
      <UserInfo>
        <DisplayName/>
        <AccountId xsi:nil="true"/>
        <AccountType/>
      </UserInfo>
    </Teachers>
    <Is_Collaboration_Space_Locked xmlns="1c11fafd-21e2-4178-963c-24a936a58f92" xsi:nil="true"/>
    <TeamsChannelId xmlns="1c11fafd-21e2-4178-963c-24a936a58f92" xsi:nil="true"/>
    <IsNotebookLocked xmlns="1c11fafd-21e2-4178-963c-24a936a58f92" xsi:nil="true"/>
    <NotebookType xmlns="1c11fafd-21e2-4178-963c-24a936a58f92" xsi:nil="true"/>
    <Math_Settings xmlns="1c11fafd-21e2-4178-963c-24a936a58f92" xsi:nil="true"/>
    <DefaultSectionNames xmlns="1c11fafd-21e2-4178-963c-24a936a58f92" xsi:nil="true"/>
    <AppVersion xmlns="1c11fafd-21e2-4178-963c-24a936a58f92" xsi:nil="true"/>
    <Students xmlns="1c11fafd-21e2-4178-963c-24a936a58f92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427FB4D6-2E8C-4975-81CB-15AA126B6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1fafd-21e2-4178-963c-24a936a58f92"/>
    <ds:schemaRef ds:uri="58929301-6a8e-4af1-a681-4bd8ecc4a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C84715-FA5F-4AE8-A148-1B03D8F11A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65E9-2371-426F-BBC8-2BDCE1BB78BF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58929301-6a8e-4af1-a681-4bd8ecc4a34e"/>
    <ds:schemaRef ds:uri="1c11fafd-21e2-4178-963c-24a936a58f9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48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子堯 林</dc:creator>
  <cp:lastModifiedBy>子堯 林</cp:lastModifiedBy>
  <cp:revision>5</cp:revision>
  <dcterms:created xsi:type="dcterms:W3CDTF">2020-12-21T15:09:02Z</dcterms:created>
  <dcterms:modified xsi:type="dcterms:W3CDTF">2020-12-23T10:16:45Z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0x010100CCCBFC7B47FBC04C9FEC1449802C2CA2</vt:lpwstr>
  </property>
</Properties>
</file>