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289" r:id="rId7"/>
    <p:sldId id="290" r:id="rId8"/>
    <p:sldId id="291" r:id="rId9"/>
    <p:sldId id="292" r:id="rId10"/>
    <p:sldId id="293" r:id="rId11"/>
    <p:sldId id="294" r:id="rId12"/>
    <p:sldId id="296" r:id="rId13"/>
    <p:sldId id="295" r:id="rId14"/>
    <p:sldId id="297" r:id="rId15"/>
    <p:sldId id="314" r:id="rId16"/>
    <p:sldId id="298" r:id="rId17"/>
    <p:sldId id="299" r:id="rId18"/>
    <p:sldId id="300" r:id="rId19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61" d="100"/>
          <a:sy n="161" d="100"/>
        </p:scale>
        <p:origin x="150" y="288"/>
      </p:cViewPr>
      <p:guideLst>
        <p:guide orient="horz" pos="666"/>
        <p:guide pos="2885"/>
        <p:guide orient="horz" pos="16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490579" y="1923678"/>
            <a:ext cx="2210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go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语言补充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11395" y="260286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傻大猫</a:t>
            </a:r>
            <a:endParaRPr lang="zh-CN" altLang="en-US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注意</a:t>
            </a:r>
            <a:r>
              <a:rPr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-break，continue </a:t>
            </a:r>
            <a:endParaRPr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23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break，continue 后面指定标签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2210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go语言补充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注意</a:t>
            </a:r>
            <a:r>
              <a:rPr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-slice</a:t>
            </a:r>
            <a:endParaRPr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23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切片作为参数传递时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2210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go语言补充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注意</a:t>
            </a:r>
            <a:r>
              <a:rPr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-byte</a:t>
            </a:r>
            <a:endParaRPr lang="zh-CN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23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[]byte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2210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go语言补充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23041" y="298517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bytes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506531" y="375796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高效使用字符串</a:t>
            </a:r>
            <a:endParaRPr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错误处理</a:t>
            </a:r>
            <a:endParaRPr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23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为什么要在一个集中的地方处理错误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2210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go语言补充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23041" y="305692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如何做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编程基本理论</a:t>
            </a:r>
            <a:endParaRPr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23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数据抽象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2210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go语言补充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23041" y="305692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数据和过程的组织方式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函数特点</a:t>
            </a:r>
            <a:endParaRPr lang="zh-CN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23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多返回值，变长参数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2210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go语言补充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23041" y="298517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将函数作为参数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前提知识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23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语言基础语法和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语言环境及工具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2928541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加分项：操作系统原理基础，软件工程实践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2210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go语言补充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为什么学go语言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?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23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市场</a:t>
            </a: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技术选型</a:t>
            </a:r>
            <a:endParaRPr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2928541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技术选型的依据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2210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go语言补充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编程语言的发展历史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23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编程</a:t>
            </a: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历史</a:t>
            </a: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回顾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2928541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从历史看未来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2210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go语言补充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特色语法-类型声明</a:t>
            </a:r>
            <a:endParaRPr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058387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类型声明放在后面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Font typeface="Wingdings" panose="05000000000000000000" pitchFamily="2" charset="2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var a, b *int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2928541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优点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2210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go语言补充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特色语法-特色格式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23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 } 放置位置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39284" y="3723561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:=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2210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go语言补充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39284" y="2966006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大小写字母区分对外开放权限</a:t>
            </a:r>
            <a:endParaRPr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特色语法-</a:t>
            </a:r>
            <a:r>
              <a:rPr 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限制功能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23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</a:t>
            </a: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隐式类型转换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39284" y="3723561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不能对指针进行运算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2210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go语言补充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39284" y="2966006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import不能导入没使用的包</a:t>
            </a:r>
            <a:endParaRPr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注意</a:t>
            </a:r>
            <a:r>
              <a:rPr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-defer</a:t>
            </a:r>
            <a:endParaRPr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23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何时执行，何时不会执行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2210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go语言补充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注意</a:t>
            </a:r>
            <a:r>
              <a:rPr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-select</a:t>
            </a:r>
            <a:endParaRPr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23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何时阻塞，何时不阻塞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2210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go语言补充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479</Words>
  <Application>WPS 演示</Application>
  <PresentationFormat>全屏显示(16:9)</PresentationFormat>
  <Paragraphs>115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xu</cp:lastModifiedBy>
  <cp:revision>50</cp:revision>
  <dcterms:created xsi:type="dcterms:W3CDTF">2016-04-25T01:54:00Z</dcterms:created>
  <dcterms:modified xsi:type="dcterms:W3CDTF">2018-01-31T09:01:38Z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