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60" r:id="rId22"/>
    <p:sldId id="373" r:id="rId23"/>
    <p:sldId id="352" r:id="rId24"/>
    <p:sldId id="353" r:id="rId25"/>
    <p:sldId id="354" r:id="rId26"/>
    <p:sldId id="378" r:id="rId27"/>
    <p:sldId id="379" r:id="rId28"/>
    <p:sldId id="380" r:id="rId29"/>
    <p:sldId id="382" r:id="rId30"/>
    <p:sldId id="383" r:id="rId31"/>
    <p:sldId id="384" r:id="rId32"/>
    <p:sldId id="381" r:id="rId33"/>
    <p:sldId id="322" r:id="rId3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5836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588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09975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1885633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(float32 / float64),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(complex64 / complex128),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不连续的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近似的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22935" y="40674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map 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69290" y="3107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零值</a:t>
            </a:r>
            <a:endParaRPr lang="zh-CN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9290" y="2370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常量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66160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不设定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类型的时候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65601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iota 可以被编译器修改的常量,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每当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const 出现时都会被赋值为0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315880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右值可以是表达式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只能内置函数和运算符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21643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常量名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en-US" altLang="zh-CN" sz="1600" u="none" strike="noStrike" kern="1200" cap="none" spc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指针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指针地址和指针类型 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取地址符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 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指针类型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*int)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19436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875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指针指向的值(获取和修改)  *ptr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条件判断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switch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循环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初始语句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条件表达式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每次循环结束执行的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循环体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以后讲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)for range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,map,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 goto return panic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等局域强制退出循环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跳转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goto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continue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数组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</a:t>
            </a:r>
            <a:r>
              <a:rPr lang="zh-CN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固定大小的连续空间</a:t>
            </a:r>
            <a:endParaRPr lang="zh-CN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数量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初始化和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遍历数组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数组大小不可改变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切片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(slice)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map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1372</Words>
  <Application>WPS 演示</Application>
  <PresentationFormat>全屏显示(16:9)</PresentationFormat>
  <Paragraphs>299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250</cp:revision>
  <dcterms:created xsi:type="dcterms:W3CDTF">2016-04-25T01:54:00Z</dcterms:created>
  <dcterms:modified xsi:type="dcterms:W3CDTF">2019-03-29T09:37:00Z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