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286" r:id="rId7"/>
    <p:sldId id="299" r:id="rId8"/>
    <p:sldId id="298" r:id="rId9"/>
    <p:sldId id="300" r:id="rId10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83" autoAdjust="0"/>
    <p:restoredTop sz="99500" autoAdjust="0"/>
  </p:normalViewPr>
  <p:slideViewPr>
    <p:cSldViewPr>
      <p:cViewPr varScale="1">
        <p:scale>
          <a:sx n="151" d="100"/>
          <a:sy n="151" d="100"/>
        </p:scale>
        <p:origin x="-498" y="-90"/>
      </p:cViewPr>
      <p:guideLst>
        <p:guide orient="horz" pos="666"/>
        <p:guide orient="horz" pos="1563"/>
        <p:guide pos="28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png"/><Relationship Id="rId1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502484" y="1643056"/>
            <a:ext cx="2211705" cy="8299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go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语言编程</a:t>
            </a:r>
            <a:endParaRPr lang="en-US" altLang="zh-CN" sz="3000" b="1" kern="0" dirty="0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r>
              <a:rPr lang="zh-CN" altLang="en-US" b="1" u="none" strike="noStrike" kern="0" cap="none" spc="0" baseline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   （</a:t>
            </a:r>
            <a:r>
              <a:rPr lang="en-US" altLang="zh-CN" b="1" u="none" strike="noStrike" kern="0" cap="none" spc="0" baseline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tcp</a:t>
            </a:r>
            <a:r>
              <a:rPr lang="zh-CN" altLang="en-US" b="1" u="none" strike="noStrike" kern="0" cap="none" spc="0" baseline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服务器）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标注 10"/>
          <p:cNvSpPr/>
          <p:nvPr/>
        </p:nvSpPr>
        <p:spPr>
          <a:xfrm>
            <a:off x="428596" y="3500444"/>
            <a:ext cx="928694" cy="428628"/>
          </a:xfrm>
          <a:prstGeom prst="wedgeRectCallou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1472" y="4000510"/>
            <a:ext cx="5286412" cy="4286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本讲目标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446338" y="2251348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了解异步阻塞式并发编程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3353" y="1747356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了解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语言标准库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net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包的基本使用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457200" y="2748644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4572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go</a:t>
            </a:r>
            <a:r>
              <a:rPr lang="zh-CN" altLang="en-US" sz="2000" u="none" strike="noStrike" kern="1200" cap="none" spc="0" baseline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语言的并发单位 </a:t>
            </a:r>
            <a:r>
              <a:rPr lang="en-US" altLang="zh-CN" sz="2000" u="none" strike="noStrike" kern="1200" cap="none" spc="0" baseline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goroutine</a:t>
            </a:r>
            <a:endParaRPr lang="en-US" altLang="zh-CN" sz="2000" u="none" strike="noStrike" kern="1200" cap="none" spc="0" baseline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9342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 err="1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tcp</a:t>
            </a:r>
            <a:r>
              <a:rPr lang="zh-CN" altLang="en-US" sz="3000" b="1" u="none" strike="noStrike" kern="0" cap="none" spc="0" baseline="0" dirty="0" err="1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186" name="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1300" y="2927044"/>
            <a:ext cx="2243531" cy="224352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571472" y="4000510"/>
            <a:ext cx="550072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前提条件：对go语言的基本语法有所了解的同学</a:t>
            </a:r>
            <a:endParaRPr lang="zh-CN" altLang="en-US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350044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注意：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常用方法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446338" y="2251348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Listener.Accept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3353" y="1747356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net.Listen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457200" y="2748644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45720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none" strike="noStrike" kern="1200" cap="none" spc="0" baseline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net.Dial</a:t>
            </a:r>
            <a:endParaRPr lang="en-US" sz="2000" u="none" strike="noStrike" kern="1200" cap="none" spc="0" baseline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233299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标准库</a:t>
            </a:r>
            <a:r>
              <a:rPr lang="en-US" altLang="zh-CN" sz="3000" b="1" u="none" strike="noStrike" kern="0" cap="none" spc="0" baseline="0" dirty="0" err="1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net</a:t>
            </a:r>
            <a:r>
              <a:rPr lang="zh-CN" altLang="en-US" sz="3000" b="1" u="none" strike="noStrike" kern="0" cap="none" spc="0" baseline="0" dirty="0" err="1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</a:t>
            </a:r>
            <a:endParaRPr lang="zh-CN" altLang="en-US" sz="3000" b="1" u="none" strike="noStrike" kern="0" cap="none" spc="0" baseline="0" dirty="0" err="1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86" name="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1300" y="2927044"/>
            <a:ext cx="2243531" cy="224352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异步阻塞式并发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446338" y="2251348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阻塞和非阻塞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3353" y="1747356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异步/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同步方式 ：对于需要等待的资源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并发方式</a:t>
            </a:r>
            <a:endParaRPr lang="zh-CN" altLang="en-US" sz="3000" b="1" u="none" strike="noStrike" kern="0" cap="none" spc="0" baseline="0" dirty="0" err="1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86" name="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1300" y="2927044"/>
            <a:ext cx="2243531" cy="224352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446338" y="1605553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runtime</a:t>
            </a: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环境</a:t>
            </a: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预先建了N个线程，</a:t>
            </a: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作为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goroutine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</a:t>
            </a: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容器</a:t>
            </a:r>
            <a:endParaRPr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3353" y="1173316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</a:t>
            </a: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需要极少的栈内存</a:t>
            </a: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（可以轻松建立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万以上个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goroutine</a:t>
            </a: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208407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 err="1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goroutine</a:t>
            </a:r>
            <a:endParaRPr lang="en-US" altLang="zh-CN" sz="3000" b="1" u="none" strike="noStrike" kern="0" cap="none" spc="0" baseline="0" dirty="0" err="1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86" name="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1300" y="2927044"/>
            <a:ext cx="2243531" cy="224352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2" name="矩形"/>
          <p:cNvSpPr/>
          <p:nvPr/>
        </p:nvSpPr>
        <p:spPr>
          <a:xfrm>
            <a:off x="429828" y="2019573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调度器在多个线程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之间调度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goroutine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，充分利用多核心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CPU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2482215"/>
            <a:ext cx="3556000" cy="2101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446338" y="1892573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缩小思考范围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3353" y="1388581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提取公用部分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877185" y="497205"/>
            <a:ext cx="33127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编程语言</a:t>
            </a:r>
            <a:r>
              <a:rPr lang="zh-CN" altLang="en-US" sz="3000" b="1" u="none" strike="noStrike" kern="0" cap="none" spc="0" baseline="0" dirty="0" err="1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的发展</a:t>
            </a:r>
            <a:endParaRPr lang="zh-CN" altLang="en-US" sz="3000" b="1" u="none" strike="noStrike" kern="0" cap="none" spc="0" baseline="0" dirty="0" err="1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86" name="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1300" y="2927044"/>
            <a:ext cx="2243531" cy="224352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2" name="矩形"/>
          <p:cNvSpPr/>
          <p:nvPr/>
        </p:nvSpPr>
        <p:spPr>
          <a:xfrm>
            <a:off x="429828" y="2378348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提高语言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表达能力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318</Words>
  <Application>WPS 演示</Application>
  <PresentationFormat>全屏显示(16:9)</PresentationFormat>
  <Paragraphs>51</Paragraphs>
  <Slides>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yuan</cp:lastModifiedBy>
  <cp:revision>52</cp:revision>
  <dcterms:created xsi:type="dcterms:W3CDTF">2016-04-25T01:54:00Z</dcterms:created>
  <dcterms:modified xsi:type="dcterms:W3CDTF">2017-12-06T09:34:15Z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