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19" r:id="rId9"/>
    <p:sldId id="326" r:id="rId10"/>
    <p:sldId id="325" r:id="rId11"/>
    <p:sldId id="327" r:id="rId12"/>
    <p:sldId id="322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6"/>
        <p:guide orient="horz" pos="17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3933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28434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105785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192722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381825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102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1020" y="281590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1020" y="36350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机器指令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汇编语言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-&gt;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87356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2273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592</Words>
  <Application>WPS 演示</Application>
  <PresentationFormat>全屏显示(16:9)</PresentationFormat>
  <Paragraphs>203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142</cp:revision>
  <dcterms:created xsi:type="dcterms:W3CDTF">2016-04-25T01:54:00Z</dcterms:created>
  <dcterms:modified xsi:type="dcterms:W3CDTF">2019-03-04T06:16:38Z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