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22" r:id="rId9"/>
    <p:sldId id="319" r:id="rId10"/>
    <p:sldId id="324" r:id="rId11"/>
    <p:sldId id="325" r:id="rId12"/>
    <p:sldId id="326" r:id="rId13"/>
    <p:sldId id="327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7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9996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565650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07530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无限内存,无限运算速度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489960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2660650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415099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62108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93211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人们创建出一些称为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程序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的规范模式,指导这类计算过程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996758"/>
            <a:ext cx="791845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二进制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信息表示的最基础单位 bit(位) ;存储单位 Byte(字节)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数据在计算机内部都是二进制，不方便</a:t>
            </a:r>
            <a:r>
              <a:rPr lang="zh-CN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10419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循环语句和if语句就是典型的语句 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685</Words>
  <Application>WPS 演示</Application>
  <PresentationFormat>全屏显示(16:9)</PresentationFormat>
  <Paragraphs>213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124</cp:revision>
  <dcterms:created xsi:type="dcterms:W3CDTF">2016-04-25T01:54:00Z</dcterms:created>
  <dcterms:modified xsi:type="dcterms:W3CDTF">2019-03-01T07:19:39Z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