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59" r:id="rId22"/>
    <p:sldId id="373" r:id="rId23"/>
    <p:sldId id="360" r:id="rId24"/>
    <p:sldId id="361" r:id="rId25"/>
    <p:sldId id="352" r:id="rId26"/>
    <p:sldId id="353" r:id="rId27"/>
    <p:sldId id="354" r:id="rId28"/>
    <p:sldId id="322" r:id="rId2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0"/>
        <p:guide orient="horz" pos="1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5836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588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09975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1885633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(float32 / float64),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(complex64 / complex128),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不连续的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近似的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22935" y="40674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map 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零值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指针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常量的定义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编译的时候确定的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字符和字符串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1050</Words>
  <Application>WPS 演示</Application>
  <PresentationFormat>全屏显示(16:9)</PresentationFormat>
  <Paragraphs>249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213</cp:revision>
  <dcterms:created xsi:type="dcterms:W3CDTF">2016-04-25T01:54:00Z</dcterms:created>
  <dcterms:modified xsi:type="dcterms:W3CDTF">2019-03-26T04:02:41Z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