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22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VScode Idea goLand Eclipse LiteIDE Vi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命令行编译执行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2726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751</Words>
  <Application>WPS 演示</Application>
  <PresentationFormat>全屏显示(16:9)</PresentationFormat>
  <Paragraphs>201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154</cp:revision>
  <dcterms:created xsi:type="dcterms:W3CDTF">2016-04-25T01:54:00Z</dcterms:created>
  <dcterms:modified xsi:type="dcterms:W3CDTF">2019-03-05T10:49:19Z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