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59" r:id="rId22"/>
    <p:sldId id="360" r:id="rId23"/>
    <p:sldId id="361" r:id="rId24"/>
    <p:sldId id="352" r:id="rId25"/>
    <p:sldId id="353" r:id="rId26"/>
    <p:sldId id="354" r:id="rId27"/>
    <p:sldId id="322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0"/>
        <p:guide orient="horz" pos="1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常量的定义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名称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大小写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1030</Words>
  <Application>WPS 演示</Application>
  <PresentationFormat>全屏显示(16:9)</PresentationFormat>
  <Paragraphs>239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210</cp:revision>
  <dcterms:created xsi:type="dcterms:W3CDTF">2016-04-25T01:54:00Z</dcterms:created>
  <dcterms:modified xsi:type="dcterms:W3CDTF">2019-03-24T09:01:33Z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