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20" r:id="rId7"/>
    <p:sldId id="321" r:id="rId8"/>
    <p:sldId id="319" r:id="rId9"/>
    <p:sldId id="326" r:id="rId10"/>
    <p:sldId id="325" r:id="rId11"/>
    <p:sldId id="346" r:id="rId12"/>
    <p:sldId id="327" r:id="rId13"/>
    <p:sldId id="344" r:id="rId14"/>
    <p:sldId id="345" r:id="rId15"/>
    <p:sldId id="347" r:id="rId16"/>
    <p:sldId id="350" r:id="rId17"/>
    <p:sldId id="362" r:id="rId18"/>
    <p:sldId id="348" r:id="rId19"/>
    <p:sldId id="349" r:id="rId20"/>
    <p:sldId id="351" r:id="rId21"/>
    <p:sldId id="360" r:id="rId22"/>
    <p:sldId id="373" r:id="rId23"/>
    <p:sldId id="352" r:id="rId24"/>
    <p:sldId id="353" r:id="rId25"/>
    <p:sldId id="354" r:id="rId26"/>
    <p:sldId id="378" r:id="rId27"/>
    <p:sldId id="379" r:id="rId28"/>
    <p:sldId id="380" r:id="rId29"/>
    <p:sldId id="382" r:id="rId30"/>
    <p:sldId id="383" r:id="rId31"/>
    <p:sldId id="384" r:id="rId32"/>
    <p:sldId id="381" r:id="rId33"/>
    <p:sldId id="322" r:id="rId3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50" y="288"/>
      </p:cViewPr>
      <p:guideLst>
        <p:guide orient="horz" pos="661"/>
        <p:guide pos="2886"/>
        <p:guide orient="horz" pos="16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多学多用自然就懂了,现在说也没太大用处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大家来学go语言,也都多少了解一些</a:t>
            </a:r>
            <a:r>
              <a:rPr lang="zh-CN" altLang="zh-CN"/>
              <a:t>了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艾伦·麦席森·图灵（Alan Mathison Turing），1912年6月23日生于英国伦敦。是英国著名的数学家和逻辑学家，被称为计算机科学之父、人工智能之父，是计算机逻辑的奠基者，提出了“图灵机”和“图灵测试”等重要概念。人们为纪念其在计算机领域的卓越贡献而设立“图灵奖”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任意可计算问题都可以被解决;</a:t>
            </a:r>
            <a:endParaRPr lang="en-US" altLang="zh-CN"/>
          </a:p>
          <a:p>
            <a:r>
              <a:rPr lang="zh-CN" altLang="en-US"/>
              <a:t>图灵完备的特征</a:t>
            </a:r>
            <a:r>
              <a:rPr lang="en-US" altLang="zh-CN"/>
              <a:t>:条件跳转;改变内存数据;</a:t>
            </a:r>
            <a:endParaRPr lang="en-US" altLang="zh-CN"/>
          </a:p>
          <a:p>
            <a:r>
              <a:rPr lang="en-US" altLang="zh-CN"/>
              <a:t>所有的通用编程语言和现代计算机的指令集都是图灵完备的;</a:t>
            </a:r>
            <a:endParaRPr lang="en-US" altLang="zh-CN"/>
          </a:p>
          <a:p>
            <a:r>
              <a:rPr lang="en-US" altLang="zh-CN"/>
              <a:t>图灵不完备也不是没有意义，有些场景我们需要限制语言本身。如限制循环和递归, 可以保证该语言能写的程序一定是终止的;(SQL / </a:t>
            </a:r>
            <a:r>
              <a:rPr lang="zh-CN" altLang="zh-CN"/>
              <a:t>正则表达式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/>
            <a:r>
              <a:rPr 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复合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机制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结构体等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871579" y="1923678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语言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1395" y="2602865"/>
            <a:ext cx="792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 b="1" u="sng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傻大猫</a:t>
            </a:r>
            <a:endParaRPr lang="zh-CN" altLang="en-US" sz="1600" b="1" u="sng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IDE 集成开发环境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sublime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VScode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Idea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goLand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Eclipse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LiteIDE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Vi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Emacs 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自己喜欢的/熟悉的皆可用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编译执行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命令行执行 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fmt (编码规范 / 软件工程范畴 / 团队沟通)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IDE编译执行调试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dirty="0">
                <a:solidFill>
                  <a:srgbClr val="212121"/>
                </a:solidFill>
                <a:sym typeface="+mn-ea"/>
              </a:rPr>
              <a:t>变量声明与赋值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2775" y="316261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短格式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只能在函数内用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:=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612775" y="226472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变量声明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名字在前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类型在后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</a:t>
            </a:r>
            <a:r>
              <a:rPr lang="zh-CN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关键字</a:t>
            </a:r>
            <a:r>
              <a:rPr 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2775" y="271367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 </a:t>
            </a:r>
            <a:r>
              <a:rPr lang="en-US" altLang="zh-CN" sz="1600" kern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endParaRPr lang="en-US" altLang="zh-CN" sz="1600" kern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go语言数据类型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58362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byte / rune / uintptr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261588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布尔型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bool (true / false)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22935" y="309975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 string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622935" y="1885633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数值型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en-US" altLang="zh-CN"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</a:t>
            </a:r>
            <a:r>
              <a:rPr lang="zh-CN" altLang="en-US"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浮点数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(float32 / float64),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复数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(complex64 / complex128),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不连续的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近似的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622935" y="406749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其他类型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切片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 map /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通道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结构体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kern="1200" dirty="0">
                <a:sym typeface="+mn-ea"/>
              </a:rPr>
              <a:t>整</a:t>
            </a:r>
            <a:r>
              <a:rPr lang="zh-CN" altLang="en-US" sz="2200" kern="1200" dirty="0">
                <a:sym typeface="+mn-ea"/>
              </a:rPr>
              <a:t>数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1867535"/>
            <a:ext cx="4711700" cy="1515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920" y="1867535"/>
            <a:ext cx="3167380" cy="241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例子程序</a:t>
            </a:r>
            <a:endParaRPr lang="zh-CN" altLang="zh-CN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69290" y="310737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零值</a:t>
            </a:r>
            <a:endParaRPr lang="zh-CN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69290" y="2370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类型转换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常量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22935" y="266160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不设定</a:t>
            </a: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类型的时候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65601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iota 可以被编译器修改的常量,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每当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const 出现时都会被赋值为0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3158808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右值可以是表达式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只能内置函数和运算符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22935" y="216439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const </a:t>
            </a: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常量名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endParaRPr lang="en-US" altLang="zh-CN" sz="1600" u="none" strike="noStrike" kern="1200" cap="none" spc="0" baseline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指针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指针地址和指针类型 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取地址符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 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指针类型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*int)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19436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new(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类型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1875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指针指向的值(获取和修改)  *ptr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go语言介绍</a:t>
            </a:r>
            <a:r>
              <a:rPr lang="en-US" alt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(略)</a:t>
            </a:r>
            <a:endParaRPr lang="en-US" alt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go语言历史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708083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使用go语言的项目和知名企业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优缺点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10815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go语言核心特性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条件判断</a:t>
            </a:r>
            <a:endParaRPr lang="zh-CN" altLang="zh-CN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switch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循环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</a:t>
            </a: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初始语句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条件表达式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结束语句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循环体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以后讲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)for range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遍历数组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切片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,map,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通道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break goto return panic 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等局域强制退出循环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跳转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goto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continue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break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图灵机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393315"/>
            <a:ext cx="5555615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艾伦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阿兰</a:t>
            </a:r>
            <a:r>
              <a:rPr 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·麦席森·图灵（1912～1954）提出的抽象计算模型</a:t>
            </a:r>
            <a:endParaRPr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428434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图灵不完备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3105785"/>
            <a:ext cx="54305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一组操作的规则集合（如指令集、编程语言等）按照一定的顺序可以计算出结果，称为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图灵完备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2290" y="192722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可计算问题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2640" y="1999615"/>
            <a:ext cx="2903220" cy="3037840"/>
          </a:xfrm>
          <a:prstGeom prst="rect">
            <a:avLst/>
          </a:prstGeom>
        </p:spPr>
      </p:pic>
      <p:sp>
        <p:nvSpPr>
          <p:cNvPr id="5" name="矩形"/>
          <p:cNvSpPr/>
          <p:nvPr/>
        </p:nvSpPr>
        <p:spPr>
          <a:xfrm>
            <a:off x="542290" y="3818255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大概的特征: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基本运算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条件跳转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;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可改变内存数据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人类认识和表示事物的基本方式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</a:t>
            </a:r>
            <a:r>
              <a:rPr lang="zh-CN" alt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编程也是这样的</a:t>
            </a:r>
            <a:r>
              <a:rPr lang="en-US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)</a:t>
            </a:r>
            <a:endParaRPr lang="en-US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抽象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组合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编程是啥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102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计算过程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去操作一些被称为</a:t>
            </a:r>
            <a:r>
              <a:rPr sz="16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的抽象事物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1020" y="2815908"/>
            <a:ext cx="7918450" cy="583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怎么多快好省的开发软件,达到软件长期需求(可持续/可维护/可变化),就是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软件工程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的目的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1020" y="363505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机器指令 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 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汇编语言</a:t>
            </a:r>
            <a:r>
              <a:rPr lang="en-US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-&gt; </a:t>
            </a:r>
            <a:r>
              <a:rPr lang="zh-CN" alt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高级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编程语言</a:t>
            </a:r>
            <a:endParaRPr lang="zh-CN" alt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程序设计的基本元素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187356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数据类型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标识符(变量/函数名等)</a:t>
            </a:r>
            <a:endParaRPr lang="en-US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u"/>
            </a:pPr>
            <a:r>
              <a:rPr 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复合</a:t>
            </a:r>
            <a:r>
              <a:rPr lang="zh-CN" altLang="en-US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机制</a:t>
            </a:r>
            <a:endParaRPr lang="en-US" alt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2290" y="3027998"/>
            <a:ext cx="7918450" cy="1076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计算过程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基本控制结构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语句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22935" y="21351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声明语句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22935" y="322738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控制语句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261969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赋值语句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2935" y="3835083"/>
            <a:ext cx="69151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表达式语句(有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返回值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由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和一些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运算符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或者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函数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构成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go语言程序示例</a:t>
            </a:r>
            <a:endParaRPr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编辑环境 play.golang.org (需要科学上网)</a:t>
            </a:r>
            <a:endParaRPr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sng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谢谢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290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2290" y="320960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290" y="2726373"/>
            <a:ext cx="69151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谢谢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kern="1200" dirty="0">
                <a:sym typeface="+mn-ea"/>
              </a:rPr>
              <a:t>go语言安装</a:t>
            </a:r>
            <a:endParaRPr lang="zh-CN" sz="2200" u="sng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2775" y="224313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 https://studygolang.com/dl &gt;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448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2775" y="276129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编译型语言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解释型语言</a:t>
            </a:r>
            <a:endParaRPr lang="zh-CN" altLang="en-US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612775" y="327945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环境变量</a:t>
            </a:r>
            <a:endParaRPr lang="zh-CN" sz="16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612775" y="3797618"/>
            <a:ext cx="791845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env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6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 version</a:t>
            </a:r>
            <a:endParaRPr lang="en-US" altLang="zh-CN" sz="16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1323</Words>
  <Application>WPS 演示</Application>
  <PresentationFormat>全屏显示(16:9)</PresentationFormat>
  <Paragraphs>299</Paragraphs>
  <Slides>30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M5510</cp:lastModifiedBy>
  <cp:revision>241</cp:revision>
  <dcterms:created xsi:type="dcterms:W3CDTF">2016-04-25T01:54:00Z</dcterms:created>
  <dcterms:modified xsi:type="dcterms:W3CDTF">2019-03-28T10:30:07Z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