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22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915"/>
        <p:guide orient="horz" pos="1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VScode Idea goLand Eclipse LiteIDE Vi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go语言基本数据类型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447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(float32 / float64)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420274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32517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76396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20088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22935" y="28863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(complex64 / complex128)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8489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未赋值</a:t>
            </a:r>
            <a:r>
              <a:rPr lang="en-US" alt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 </a:t>
            </a:r>
            <a:r>
              <a:rPr 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零值</a:t>
            </a:r>
            <a:endParaRPr lang="zh-CN" sz="1600" u="sng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34331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例子程序</a:t>
            </a:r>
            <a:endParaRPr lang="zh-CN" sz="1600" u="sng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42290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 </a:t>
            </a:r>
            <a:r>
              <a:rPr lang="en-US" alt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 </a:t>
            </a:r>
            <a:r>
              <a:rPr lang="zh-CN" altLang="en-US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u="sng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 声明和赋值同时 / 分组声明 </a:t>
            </a:r>
            <a:endParaRPr lang="en-US" altLang="zh-CN" sz="1600" u="sng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885</Words>
  <Application>WPS 演示</Application>
  <PresentationFormat>全屏显示(16:9)</PresentationFormat>
  <Paragraphs>203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176</cp:revision>
  <dcterms:created xsi:type="dcterms:W3CDTF">2016-04-25T01:54:00Z</dcterms:created>
  <dcterms:modified xsi:type="dcterms:W3CDTF">2019-03-07T10:42:34Z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