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314" r:id="rId16"/>
    <p:sldId id="298" r:id="rId17"/>
    <p:sldId id="299" r:id="rId18"/>
    <p:sldId id="300" r:id="rId19"/>
    <p:sldId id="318" r:id="rId2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50" y="288"/>
      </p:cViewPr>
      <p:guideLst>
        <p:guide orient="horz" pos="666"/>
        <p:guide pos="2885"/>
        <p:guide orient="horz" pos="1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90579" y="1923678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语言补充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26028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傻大猫</a:t>
            </a:r>
            <a:endParaRPr lang="zh-CN" altLang="en-US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-break，continue 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break，continue 后面指定标签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-slice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切片作为参数传递时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-byte</a:t>
            </a:r>
            <a:endParaRPr 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[]byte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29851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bytes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06531" y="37579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高效使用字符串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错误处理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为什么要在一个集中的地方处理错误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3056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如何做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编程基本理论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数据抽象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3056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数据和过程的组织方式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函数特点</a:t>
            </a:r>
            <a:endParaRPr lang="zh-CN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多返回值，变长参数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29851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将函数作为参数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总结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开发效率非常高，风格统一，功能全面的网络编程语言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3041" y="29851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简化编程复杂度（组合的思想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类似函数式编程的优点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前提知识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语言基础语法和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语言环境及工具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加分项：操作系统原理基础，软件工程实践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为什么学go语言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?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技术选型的依据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编程语言的发展历史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从历史看未来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特色语法-类型声明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058387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类型声明放在后面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var a, b *int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292854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特色语法-特色格式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} 放置位置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72356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:=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29660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大小写字母区分对外开放权限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特色语法-</a:t>
            </a:r>
            <a:r>
              <a:rPr 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限制功能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无隐式类型转换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39284" y="372356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不能对指针进行运算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284" y="296600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import不能导入没使用的包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-defer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何时执行，何时不会执行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</a:t>
            </a:r>
            <a:r>
              <a:rPr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-select</a:t>
            </a:r>
            <a:endParaRPr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何时阻塞，何时不阻塞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2104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go语言补充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536</Words>
  <Application>WPS 演示</Application>
  <PresentationFormat>全屏显示(16:9)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xu</cp:lastModifiedBy>
  <cp:revision>52</cp:revision>
  <dcterms:created xsi:type="dcterms:W3CDTF">2016-04-25T01:54:00Z</dcterms:created>
  <dcterms:modified xsi:type="dcterms:W3CDTF">2018-01-31T09:38:14Z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