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320" r:id="rId7"/>
    <p:sldId id="321" r:id="rId8"/>
    <p:sldId id="319" r:id="rId9"/>
    <p:sldId id="324" r:id="rId10"/>
    <p:sldId id="326" r:id="rId11"/>
    <p:sldId id="325" r:id="rId12"/>
    <p:sldId id="327" r:id="rId13"/>
    <p:sldId id="322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61" d="100"/>
          <a:sy n="161" d="100"/>
        </p:scale>
        <p:origin x="150" y="288"/>
      </p:cViewPr>
      <p:guideLst>
        <p:guide orient="horz" pos="661"/>
        <p:guide pos="2886"/>
        <p:guide orient="horz" pos="17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多学多用自然就懂了,现在说也没太大用处</a:t>
            </a:r>
            <a:r>
              <a:rPr lang="en-US" altLang="zh-CN"/>
              <a:t>;</a:t>
            </a:r>
            <a:endParaRPr lang="en-US" altLang="zh-CN"/>
          </a:p>
          <a:p>
            <a:r>
              <a:rPr lang="en-US" altLang="zh-CN"/>
              <a:t>大家来学go语言,也都多少了解一些</a:t>
            </a:r>
            <a:r>
              <a:rPr lang="zh-CN" altLang="zh-CN"/>
              <a:t>了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艾伦·麦席森·图灵（Alan Mathison Turing），1912年6月23日生于英国伦敦。是英国著名的数学家和逻辑学家，被称为计算机科学之父、人工智能之父，是计算机逻辑的奠基者，提出了“图灵机”和“图灵测试”等重要概念。人们为纪念其在计算机领域的卓越贡献而设立“图灵奖”</a:t>
            </a:r>
            <a:r>
              <a:rPr lang="en-US" altLang="zh-CN"/>
              <a:t>;</a:t>
            </a:r>
            <a:endParaRPr lang="en-US" altLang="zh-CN"/>
          </a:p>
          <a:p>
            <a:r>
              <a:rPr lang="en-US" altLang="zh-CN"/>
              <a:t>任意可计算问题都可以被解决;</a:t>
            </a:r>
            <a:endParaRPr lang="en-US" altLang="zh-CN"/>
          </a:p>
          <a:p>
            <a:r>
              <a:rPr lang="zh-CN" altLang="en-US"/>
              <a:t>图灵完备的特征</a:t>
            </a:r>
            <a:r>
              <a:rPr lang="en-US" altLang="zh-CN"/>
              <a:t>:条件跳转;改变内存数据;</a:t>
            </a:r>
            <a:endParaRPr lang="en-US" altLang="zh-CN"/>
          </a:p>
          <a:p>
            <a:r>
              <a:rPr lang="en-US" altLang="zh-CN"/>
              <a:t>所有的通用编程语言和现代计算机的指令集都是图灵完备的;</a:t>
            </a:r>
            <a:endParaRPr lang="en-US" altLang="zh-CN"/>
          </a:p>
          <a:p>
            <a:r>
              <a:rPr lang="en-US" altLang="zh-CN"/>
              <a:t>图灵不完备也不是没有意义，有些场景我们需要限制语言本身。如限制循环和递归, 可以保证该语言能写的程序一定是终止的;(SQL / </a:t>
            </a:r>
            <a:r>
              <a:rPr lang="zh-CN" altLang="zh-CN"/>
              <a:t>正则表达式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/>
            <a:r>
              <a:rPr 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复合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机制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数组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结构体等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871579" y="1923678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go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语言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11395" y="2602865"/>
            <a:ext cx="7924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600" b="1" u="sng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傻大猫</a:t>
            </a:r>
            <a:endParaRPr lang="zh-CN" altLang="en-US" sz="1600" b="1" u="sng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人类认识和表示事物的基本方式</a:t>
            </a:r>
            <a:r>
              <a:rPr 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</a:t>
            </a:r>
            <a:r>
              <a:rPr lang="zh-CN" alt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编程也是这样的</a:t>
            </a:r>
            <a:r>
              <a:rPr 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)</a:t>
            </a:r>
            <a:endParaRPr lang="en-US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对比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抽象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组合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go语言介绍</a:t>
            </a:r>
            <a:r>
              <a:rPr lang="en-US" alt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(略)</a:t>
            </a:r>
            <a:endParaRPr lang="en-US" alt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go语言历史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2290" y="370808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使用go语言的项目和知名企业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优缺点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10815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go语言核心特性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图灵机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1999615"/>
            <a:ext cx="5555615" cy="5835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艾伦</a:t>
            </a:r>
            <a:r>
              <a:rPr 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阿兰</a:t>
            </a:r>
            <a:r>
              <a:rPr 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·麦席森·图灵（1912～1954）提出的抽象计算模型</a:t>
            </a:r>
            <a:endParaRPr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2290" y="4283075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图灵不完备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3141345"/>
            <a:ext cx="54305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一组操作的规则集合（如指令集、编程语言等）按照一定的顺序可以计算出结果，称为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图灵完备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542290" y="2693670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可计算问题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2640" y="1999615"/>
            <a:ext cx="2903220" cy="3037840"/>
          </a:xfrm>
          <a:prstGeom prst="rect">
            <a:avLst/>
          </a:prstGeom>
        </p:spPr>
      </p:pic>
      <p:sp>
        <p:nvSpPr>
          <p:cNvPr id="5" name="矩形"/>
          <p:cNvSpPr/>
          <p:nvPr/>
        </p:nvSpPr>
        <p:spPr>
          <a:xfrm>
            <a:off x="542290" y="3835400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大概的特征: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基本运算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;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条件跳转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;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可改变内存数据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编程是啥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102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sz="1600" u="none" strike="noStrike" kern="1200" cap="none" spc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计算过程</a:t>
            </a: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去操作一些被称为</a:t>
            </a:r>
            <a:r>
              <a:rPr sz="1600" u="none" strike="noStrike" kern="1200" cap="none" spc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的抽象事物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1020" y="2815908"/>
            <a:ext cx="7918450" cy="5835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怎么多快好省的开发软件,达到软件长期需求(可持续/可维护/可变化),就是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软件工程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的目的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541020" y="363505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机器指令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-&gt; 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编程语言</a:t>
            </a:r>
            <a:endParaRPr lang="zh-CN" alt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程序设计的基本元素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1996758"/>
            <a:ext cx="7918450" cy="8299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 algn="l">
              <a:buFont typeface="Wingdings" panose="05000000000000000000" pitchFamily="2" charset="2"/>
              <a:buChar char="u"/>
            </a:pPr>
            <a:r>
              <a:rPr 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标识符(变量/函数名等)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 algn="l">
              <a:buFont typeface="Wingdings" panose="05000000000000000000" pitchFamily="2" charset="2"/>
              <a:buChar char="u"/>
            </a:pPr>
            <a:r>
              <a:rPr 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复合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机制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2290" y="3027998"/>
            <a:ext cx="7918450" cy="10763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计算过程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运算符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基本控制结构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函数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二进制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信息表示的最基础单位 bit(位) ;存储单位 Byte(字节)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数据类型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: 数据在计算机内部都是二进制，不方便</a:t>
            </a:r>
            <a:r>
              <a:rPr lang="zh-CN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使用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语句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22935" y="213518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声明语句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22935" y="3104198"/>
            <a:ext cx="7918450" cy="5835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控制语句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循环语句和if语句就是典型的语句 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2935" y="261969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赋值语句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2935" y="3835083"/>
            <a:ext cx="69151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表达式语句(有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返回值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)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由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和一些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运算符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或者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函数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构成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go语言程序示例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编辑环境 play.golang.org (需要科学上网)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661</Words>
  <Application>WPS 演示</Application>
  <PresentationFormat>全屏显示(16:9)</PresentationFormat>
  <Paragraphs>211</Paragraphs>
  <Slides>21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M5510</cp:lastModifiedBy>
  <cp:revision>133</cp:revision>
  <dcterms:created xsi:type="dcterms:W3CDTF">2016-04-25T01:54:00Z</dcterms:created>
  <dcterms:modified xsi:type="dcterms:W3CDTF">2019-03-03T04:58:11Z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