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59" r:id="rId22"/>
    <p:sldId id="360" r:id="rId23"/>
    <p:sldId id="361" r:id="rId24"/>
    <p:sldId id="352" r:id="rId25"/>
    <p:sldId id="353" r:id="rId26"/>
    <p:sldId id="354" r:id="rId27"/>
    <p:sldId id="322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61156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零值</a:t>
            </a:r>
            <a:endParaRPr 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go语言基本数据类型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447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(float32 / float64)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420274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32517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76396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20088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22935" y="28863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(complex64 / complex128)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971</Words>
  <Application>WPS 演示</Application>
  <PresentationFormat>全屏显示(16:9)</PresentationFormat>
  <Paragraphs>241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194</cp:revision>
  <dcterms:created xsi:type="dcterms:W3CDTF">2016-04-25T01:54:00Z</dcterms:created>
  <dcterms:modified xsi:type="dcterms:W3CDTF">2019-03-12T08:26:06Z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