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3" r:id="rId1"/>
    <p:sldMasterId id="2147483949" r:id="rId2"/>
  </p:sldMasterIdLst>
  <p:notesMasterIdLst>
    <p:notesMasterId r:id="rId23"/>
  </p:notesMasterIdLst>
  <p:handoutMasterIdLst>
    <p:handoutMasterId r:id="rId24"/>
  </p:handoutMasterIdLst>
  <p:sldIdLst>
    <p:sldId id="355" r:id="rId3"/>
    <p:sldId id="618" r:id="rId4"/>
    <p:sldId id="621" r:id="rId5"/>
    <p:sldId id="626" r:id="rId6"/>
    <p:sldId id="622" r:id="rId7"/>
    <p:sldId id="559" r:id="rId8"/>
    <p:sldId id="627" r:id="rId9"/>
    <p:sldId id="623" r:id="rId10"/>
    <p:sldId id="624" r:id="rId11"/>
    <p:sldId id="625" r:id="rId12"/>
    <p:sldId id="628" r:id="rId13"/>
    <p:sldId id="629" r:id="rId14"/>
    <p:sldId id="630" r:id="rId15"/>
    <p:sldId id="673" r:id="rId16"/>
    <p:sldId id="631" r:id="rId17"/>
    <p:sldId id="632" r:id="rId18"/>
    <p:sldId id="635" r:id="rId19"/>
    <p:sldId id="636" r:id="rId20"/>
    <p:sldId id="637" r:id="rId21"/>
    <p:sldId id="262" r:id="rId22"/>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charset="0"/>
        <a:ea typeface="楷体_GB2312" pitchFamily="49" charset="-122"/>
        <a:cs typeface="+mn-cs"/>
      </a:defRPr>
    </a:lvl1pPr>
    <a:lvl2pPr marL="457200" algn="l" rtl="0" eaLnBrk="0" fontAlgn="base" hangingPunct="0">
      <a:spcBef>
        <a:spcPct val="0"/>
      </a:spcBef>
      <a:spcAft>
        <a:spcPct val="0"/>
      </a:spcAft>
      <a:defRPr sz="1600" kern="1200">
        <a:solidFill>
          <a:schemeClr val="tx1"/>
        </a:solidFill>
        <a:latin typeface="Arial" charset="0"/>
        <a:ea typeface="楷体_GB2312" pitchFamily="49" charset="-122"/>
        <a:cs typeface="+mn-cs"/>
      </a:defRPr>
    </a:lvl2pPr>
    <a:lvl3pPr marL="914400" algn="l" rtl="0" eaLnBrk="0" fontAlgn="base" hangingPunct="0">
      <a:spcBef>
        <a:spcPct val="0"/>
      </a:spcBef>
      <a:spcAft>
        <a:spcPct val="0"/>
      </a:spcAft>
      <a:defRPr sz="1600" kern="1200">
        <a:solidFill>
          <a:schemeClr val="tx1"/>
        </a:solidFill>
        <a:latin typeface="Arial" charset="0"/>
        <a:ea typeface="楷体_GB2312" pitchFamily="49" charset="-122"/>
        <a:cs typeface="+mn-cs"/>
      </a:defRPr>
    </a:lvl3pPr>
    <a:lvl4pPr marL="1371600" algn="l" rtl="0" eaLnBrk="0" fontAlgn="base" hangingPunct="0">
      <a:spcBef>
        <a:spcPct val="0"/>
      </a:spcBef>
      <a:spcAft>
        <a:spcPct val="0"/>
      </a:spcAft>
      <a:defRPr sz="1600" kern="1200">
        <a:solidFill>
          <a:schemeClr val="tx1"/>
        </a:solidFill>
        <a:latin typeface="Arial" charset="0"/>
        <a:ea typeface="楷体_GB2312" pitchFamily="49" charset="-122"/>
        <a:cs typeface="+mn-cs"/>
      </a:defRPr>
    </a:lvl4pPr>
    <a:lvl5pPr marL="1828800" algn="l" rtl="0" eaLnBrk="0" fontAlgn="base" hangingPunct="0">
      <a:spcBef>
        <a:spcPct val="0"/>
      </a:spcBef>
      <a:spcAft>
        <a:spcPct val="0"/>
      </a:spcAft>
      <a:defRPr sz="1600" kern="1200">
        <a:solidFill>
          <a:schemeClr val="tx1"/>
        </a:solidFill>
        <a:latin typeface="Arial" charset="0"/>
        <a:ea typeface="楷体_GB2312" pitchFamily="49" charset="-122"/>
        <a:cs typeface="+mn-cs"/>
      </a:defRPr>
    </a:lvl5pPr>
    <a:lvl6pPr marL="2286000" algn="l" defTabSz="914400" rtl="0" eaLnBrk="1" latinLnBrk="0" hangingPunct="1">
      <a:defRPr sz="1600" kern="1200">
        <a:solidFill>
          <a:schemeClr val="tx1"/>
        </a:solidFill>
        <a:latin typeface="Arial" charset="0"/>
        <a:ea typeface="楷体_GB2312" pitchFamily="49" charset="-122"/>
        <a:cs typeface="+mn-cs"/>
      </a:defRPr>
    </a:lvl6pPr>
    <a:lvl7pPr marL="2743200" algn="l" defTabSz="914400" rtl="0" eaLnBrk="1" latinLnBrk="0" hangingPunct="1">
      <a:defRPr sz="1600" kern="1200">
        <a:solidFill>
          <a:schemeClr val="tx1"/>
        </a:solidFill>
        <a:latin typeface="Arial" charset="0"/>
        <a:ea typeface="楷体_GB2312" pitchFamily="49" charset="-122"/>
        <a:cs typeface="+mn-cs"/>
      </a:defRPr>
    </a:lvl7pPr>
    <a:lvl8pPr marL="3200400" algn="l" defTabSz="914400" rtl="0" eaLnBrk="1" latinLnBrk="0" hangingPunct="1">
      <a:defRPr sz="1600" kern="1200">
        <a:solidFill>
          <a:schemeClr val="tx1"/>
        </a:solidFill>
        <a:latin typeface="Arial" charset="0"/>
        <a:ea typeface="楷体_GB2312" pitchFamily="49" charset="-122"/>
        <a:cs typeface="+mn-cs"/>
      </a:defRPr>
    </a:lvl8pPr>
    <a:lvl9pPr marL="3657600" algn="l" defTabSz="914400" rtl="0" eaLnBrk="1" latinLnBrk="0" hangingPunct="1">
      <a:defRPr sz="1600"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99FF"/>
    <a:srgbClr val="FF9900"/>
    <a:srgbClr val="EAEAEA"/>
    <a:srgbClr val="DDDDDD"/>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5" autoAdjust="0"/>
    <p:restoredTop sz="91171" autoAdjust="0"/>
  </p:normalViewPr>
  <p:slideViewPr>
    <p:cSldViewPr>
      <p:cViewPr varScale="1">
        <p:scale>
          <a:sx n="62" d="100"/>
          <a:sy n="62" d="100"/>
        </p:scale>
        <p:origin x="5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96"/>
    </p:cViewPr>
  </p:sorterViewPr>
  <p:notesViewPr>
    <p:cSldViewPr>
      <p:cViewPr varScale="1">
        <p:scale>
          <a:sx n="63" d="100"/>
          <a:sy n="63" d="100"/>
        </p:scale>
        <p:origin x="-167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emf"/><Relationship Id="rId1" Type="http://schemas.openxmlformats.org/officeDocument/2006/relationships/image" Target="../media/image3.emf"/><Relationship Id="rId6" Type="http://schemas.openxmlformats.org/officeDocument/2006/relationships/image" Target="../media/image10.emf"/><Relationship Id="rId5" Type="http://schemas.openxmlformats.org/officeDocument/2006/relationships/image" Target="../media/image7.emf"/><Relationship Id="rId4"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C729EE59-7DE6-4085-B07C-44E2C5DF8FED}" type="slidenum">
              <a:rPr lang="en-US" altLang="zh-CN"/>
              <a:pPr/>
              <a:t>‹#›</a:t>
            </a:fld>
            <a:endParaRPr lang="en-US" altLang="zh-CN"/>
          </a:p>
        </p:txBody>
      </p:sp>
    </p:spTree>
    <p:extLst>
      <p:ext uri="{BB962C8B-B14F-4D97-AF65-F5344CB8AC3E}">
        <p14:creationId xmlns:p14="http://schemas.microsoft.com/office/powerpoint/2010/main" val="1174345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98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8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98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2ED1BCAD-1B05-4F8A-ABCE-831614ECCF2B}" type="slidenum">
              <a:rPr lang="en-US" altLang="zh-CN"/>
              <a:pPr/>
              <a:t>‹#›</a:t>
            </a:fld>
            <a:endParaRPr lang="en-US" altLang="zh-CN"/>
          </a:p>
        </p:txBody>
      </p:sp>
    </p:spTree>
    <p:extLst>
      <p:ext uri="{BB962C8B-B14F-4D97-AF65-F5344CB8AC3E}">
        <p14:creationId xmlns:p14="http://schemas.microsoft.com/office/powerpoint/2010/main" val="7038844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1600">
                <a:solidFill>
                  <a:schemeClr val="tx1"/>
                </a:solidFill>
                <a:latin typeface="Arial" charset="0"/>
                <a:ea typeface="楷体_GB2312" pitchFamily="49" charset="-122"/>
              </a:defRPr>
            </a:lvl1pPr>
            <a:lvl2pPr marL="742950" indent="-285750">
              <a:defRPr sz="1600">
                <a:solidFill>
                  <a:schemeClr val="tx1"/>
                </a:solidFill>
                <a:latin typeface="Arial" charset="0"/>
                <a:ea typeface="楷体_GB2312" pitchFamily="49" charset="-122"/>
              </a:defRPr>
            </a:lvl2pPr>
            <a:lvl3pPr marL="1143000" indent="-228600">
              <a:defRPr sz="1600">
                <a:solidFill>
                  <a:schemeClr val="tx1"/>
                </a:solidFill>
                <a:latin typeface="Arial" charset="0"/>
                <a:ea typeface="楷体_GB2312" pitchFamily="49" charset="-122"/>
              </a:defRPr>
            </a:lvl3pPr>
            <a:lvl4pPr marL="1600200" indent="-228600">
              <a:defRPr sz="1600">
                <a:solidFill>
                  <a:schemeClr val="tx1"/>
                </a:solidFill>
                <a:latin typeface="Arial" charset="0"/>
                <a:ea typeface="楷体_GB2312" pitchFamily="49" charset="-122"/>
              </a:defRPr>
            </a:lvl4pPr>
            <a:lvl5pPr marL="2057400" indent="-228600">
              <a:defRPr sz="1600">
                <a:solidFill>
                  <a:schemeClr val="tx1"/>
                </a:solidFill>
                <a:latin typeface="Arial" charset="0"/>
                <a:ea typeface="楷体_GB2312" pitchFamily="49" charset="-122"/>
              </a:defRPr>
            </a:lvl5pPr>
            <a:lvl6pPr marL="2514600" indent="-228600" eaLnBrk="0" fontAlgn="base" hangingPunct="0">
              <a:spcBef>
                <a:spcPct val="0"/>
              </a:spcBef>
              <a:spcAft>
                <a:spcPct val="0"/>
              </a:spcAft>
              <a:defRPr sz="1600">
                <a:solidFill>
                  <a:schemeClr val="tx1"/>
                </a:solidFill>
                <a:latin typeface="Arial" charset="0"/>
                <a:ea typeface="楷体_GB2312" pitchFamily="49" charset="-122"/>
              </a:defRPr>
            </a:lvl6pPr>
            <a:lvl7pPr marL="2971800" indent="-228600" eaLnBrk="0" fontAlgn="base" hangingPunct="0">
              <a:spcBef>
                <a:spcPct val="0"/>
              </a:spcBef>
              <a:spcAft>
                <a:spcPct val="0"/>
              </a:spcAft>
              <a:defRPr sz="1600">
                <a:solidFill>
                  <a:schemeClr val="tx1"/>
                </a:solidFill>
                <a:latin typeface="Arial" charset="0"/>
                <a:ea typeface="楷体_GB2312" pitchFamily="49" charset="-122"/>
              </a:defRPr>
            </a:lvl7pPr>
            <a:lvl8pPr marL="3429000" indent="-228600" eaLnBrk="0" fontAlgn="base" hangingPunct="0">
              <a:spcBef>
                <a:spcPct val="0"/>
              </a:spcBef>
              <a:spcAft>
                <a:spcPct val="0"/>
              </a:spcAft>
              <a:defRPr sz="1600">
                <a:solidFill>
                  <a:schemeClr val="tx1"/>
                </a:solidFill>
                <a:latin typeface="Arial" charset="0"/>
                <a:ea typeface="楷体_GB2312" pitchFamily="49" charset="-122"/>
              </a:defRPr>
            </a:lvl8pPr>
            <a:lvl9pPr marL="3886200" indent="-228600" eaLnBrk="0" fontAlgn="base" hangingPunct="0">
              <a:spcBef>
                <a:spcPct val="0"/>
              </a:spcBef>
              <a:spcAft>
                <a:spcPct val="0"/>
              </a:spcAft>
              <a:defRPr sz="1600">
                <a:solidFill>
                  <a:schemeClr val="tx1"/>
                </a:solidFill>
                <a:latin typeface="Arial" charset="0"/>
                <a:ea typeface="楷体_GB2312" pitchFamily="49" charset="-122"/>
              </a:defRPr>
            </a:lvl9pPr>
          </a:lstStyle>
          <a:p>
            <a:fld id="{5040FEA6-DCE3-4CB9-85CF-AEC43C7592FA}" type="slidenum">
              <a:rPr lang="en-US" altLang="zh-CN" sz="1200">
                <a:ea typeface="宋体" pitchFamily="2" charset="-122"/>
              </a:rPr>
              <a:pPr/>
              <a:t>1</a:t>
            </a:fld>
            <a:endParaRPr lang="en-US" altLang="zh-CN" sz="1200">
              <a:ea typeface="宋体"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CN" altLang="zh-CN" dirty="0" smtClean="0">
              <a:latin typeface="Arial" charset="0"/>
            </a:endParaRPr>
          </a:p>
        </p:txBody>
      </p:sp>
    </p:spTree>
    <p:extLst>
      <p:ext uri="{BB962C8B-B14F-4D97-AF65-F5344CB8AC3E}">
        <p14:creationId xmlns:p14="http://schemas.microsoft.com/office/powerpoint/2010/main" val="187068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ED1BCAD-1B05-4F8A-ABCE-831614ECCF2B}" type="slidenum">
              <a:rPr lang="en-US" altLang="zh-CN" smtClean="0"/>
              <a:pPr/>
              <a:t>11</a:t>
            </a:fld>
            <a:endParaRPr lang="en-US" altLang="zh-CN"/>
          </a:p>
        </p:txBody>
      </p:sp>
    </p:spTree>
    <p:extLst>
      <p:ext uri="{BB962C8B-B14F-4D97-AF65-F5344CB8AC3E}">
        <p14:creationId xmlns:p14="http://schemas.microsoft.com/office/powerpoint/2010/main" val="408689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a:defRPr sz="1600">
                <a:solidFill>
                  <a:schemeClr val="tx1"/>
                </a:solidFill>
                <a:latin typeface="Arial" charset="0"/>
                <a:ea typeface="楷体_GB2312" pitchFamily="49" charset="-122"/>
              </a:defRPr>
            </a:lvl1pPr>
            <a:lvl2pPr marL="742950" indent="-285750">
              <a:defRPr sz="1600">
                <a:solidFill>
                  <a:schemeClr val="tx1"/>
                </a:solidFill>
                <a:latin typeface="Arial" charset="0"/>
                <a:ea typeface="楷体_GB2312" pitchFamily="49" charset="-122"/>
              </a:defRPr>
            </a:lvl2pPr>
            <a:lvl3pPr marL="1143000" indent="-228600">
              <a:defRPr sz="1600">
                <a:solidFill>
                  <a:schemeClr val="tx1"/>
                </a:solidFill>
                <a:latin typeface="Arial" charset="0"/>
                <a:ea typeface="楷体_GB2312" pitchFamily="49" charset="-122"/>
              </a:defRPr>
            </a:lvl3pPr>
            <a:lvl4pPr marL="1600200" indent="-228600">
              <a:defRPr sz="1600">
                <a:solidFill>
                  <a:schemeClr val="tx1"/>
                </a:solidFill>
                <a:latin typeface="Arial" charset="0"/>
                <a:ea typeface="楷体_GB2312" pitchFamily="49" charset="-122"/>
              </a:defRPr>
            </a:lvl4pPr>
            <a:lvl5pPr marL="2057400" indent="-228600">
              <a:defRPr sz="1600">
                <a:solidFill>
                  <a:schemeClr val="tx1"/>
                </a:solidFill>
                <a:latin typeface="Arial" charset="0"/>
                <a:ea typeface="楷体_GB2312" pitchFamily="49" charset="-122"/>
              </a:defRPr>
            </a:lvl5pPr>
            <a:lvl6pPr marL="2514600" indent="-228600" eaLnBrk="0" fontAlgn="base" hangingPunct="0">
              <a:spcBef>
                <a:spcPct val="0"/>
              </a:spcBef>
              <a:spcAft>
                <a:spcPct val="0"/>
              </a:spcAft>
              <a:defRPr sz="1600">
                <a:solidFill>
                  <a:schemeClr val="tx1"/>
                </a:solidFill>
                <a:latin typeface="Arial" charset="0"/>
                <a:ea typeface="楷体_GB2312" pitchFamily="49" charset="-122"/>
              </a:defRPr>
            </a:lvl6pPr>
            <a:lvl7pPr marL="2971800" indent="-228600" eaLnBrk="0" fontAlgn="base" hangingPunct="0">
              <a:spcBef>
                <a:spcPct val="0"/>
              </a:spcBef>
              <a:spcAft>
                <a:spcPct val="0"/>
              </a:spcAft>
              <a:defRPr sz="1600">
                <a:solidFill>
                  <a:schemeClr val="tx1"/>
                </a:solidFill>
                <a:latin typeface="Arial" charset="0"/>
                <a:ea typeface="楷体_GB2312" pitchFamily="49" charset="-122"/>
              </a:defRPr>
            </a:lvl7pPr>
            <a:lvl8pPr marL="3429000" indent="-228600" eaLnBrk="0" fontAlgn="base" hangingPunct="0">
              <a:spcBef>
                <a:spcPct val="0"/>
              </a:spcBef>
              <a:spcAft>
                <a:spcPct val="0"/>
              </a:spcAft>
              <a:defRPr sz="1600">
                <a:solidFill>
                  <a:schemeClr val="tx1"/>
                </a:solidFill>
                <a:latin typeface="Arial" charset="0"/>
                <a:ea typeface="楷体_GB2312" pitchFamily="49" charset="-122"/>
              </a:defRPr>
            </a:lvl8pPr>
            <a:lvl9pPr marL="3886200" indent="-228600" eaLnBrk="0" fontAlgn="base" hangingPunct="0">
              <a:spcBef>
                <a:spcPct val="0"/>
              </a:spcBef>
              <a:spcAft>
                <a:spcPct val="0"/>
              </a:spcAft>
              <a:defRPr sz="1600">
                <a:solidFill>
                  <a:schemeClr val="tx1"/>
                </a:solidFill>
                <a:latin typeface="Arial" charset="0"/>
                <a:ea typeface="楷体_GB2312" pitchFamily="49" charset="-122"/>
              </a:defRPr>
            </a:lvl9pPr>
          </a:lstStyle>
          <a:p>
            <a:fld id="{189BA024-1CC8-4800-A43A-C003F64BC264}" type="slidenum">
              <a:rPr lang="en-US" altLang="zh-CN" sz="1200">
                <a:ea typeface="宋体" pitchFamily="2" charset="-122"/>
              </a:rPr>
              <a:pPr/>
              <a:t>20</a:t>
            </a:fld>
            <a:endParaRPr lang="en-US" altLang="zh-CN" sz="1200">
              <a:ea typeface="宋体"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zh-CN" altLang="zh-CN" dirty="0" smtClean="0">
              <a:latin typeface="Arial" charset="0"/>
            </a:endParaRPr>
          </a:p>
        </p:txBody>
      </p:sp>
    </p:spTree>
    <p:extLst>
      <p:ext uri="{BB962C8B-B14F-4D97-AF65-F5344CB8AC3E}">
        <p14:creationId xmlns:p14="http://schemas.microsoft.com/office/powerpoint/2010/main" val="349367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3AF8D4-56B7-40FD-A60F-0B3B3C564AD2}"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851341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883CD1-56D1-4BC7-B2E4-B501F1C451BC}" type="datetime1">
              <a:rPr lang="zh-CN" altLang="en-US" smtClean="0"/>
              <a:pPr/>
              <a:t>2017/11/29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9144946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B2EA96-0097-4BF3-885C-D9B7823025BC}" type="datetime1">
              <a:rPr lang="zh-CN" altLang="en-US" smtClean="0"/>
              <a:pPr/>
              <a:t>2017/11/29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33274015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2748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27488"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fld id="{8EAC352A-CB0A-4785-BABA-0206A1DD9103}" type="datetime1">
              <a:rPr lang="zh-CN" altLang="en-US" smtClean="0"/>
              <a:pPr/>
              <a:t>2017/11/29</a:t>
            </a:fld>
            <a:endParaRPr lang="zh-CN" altLang="en-US" dirty="0"/>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469484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7"/>
          <p:cNvSpPr>
            <a:spLocks noGrp="1"/>
          </p:cNvSpPr>
          <p:nvPr>
            <p:ph type="dt" sz="half" idx="10"/>
          </p:nvPr>
        </p:nvSpPr>
        <p:spPr/>
        <p:txBody>
          <a:bodyPr/>
          <a:lstStyle/>
          <a:p>
            <a:fld id="{B286F875-2A1C-4FF4-B210-B82432BFC72B}" type="datetime1">
              <a:rPr lang="zh-CN" altLang="en-US" smtClean="0"/>
              <a:pPr/>
              <a:t>2017/11/29</a:t>
            </a:fld>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13213314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752DB595-7FBB-481C-B3BD-6E7E5BC9EE13}" type="datetime1">
              <a:rPr lang="zh-CN" altLang="en-US" smtClean="0"/>
              <a:pPr/>
              <a:t>2017/11/29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25051679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09E5FF6-C767-4BD4-A89D-B113A9830812}" type="datetime1">
              <a:rPr lang="zh-CN" altLang="en-US" smtClean="0"/>
              <a:pPr/>
              <a:t>2017/11/29</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
        <p:nvSpPr>
          <p:cNvPr id="6" name="标题 5"/>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608081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5"/>
          <p:cNvSpPr>
            <a:spLocks noGrp="1"/>
          </p:cNvSpPr>
          <p:nvPr>
            <p:ph type="dt" sz="half" idx="10"/>
          </p:nvPr>
        </p:nvSpPr>
        <p:spPr/>
        <p:txBody>
          <a:bodyPr/>
          <a:lstStyle/>
          <a:p>
            <a:fld id="{E6B601E3-3C55-489B-803E-6B8E823E47A4}" type="datetime1">
              <a:rPr lang="zh-CN" altLang="en-US" smtClean="0"/>
              <a:pPr/>
              <a:t>2017/11/29</a:t>
            </a:fld>
            <a:endParaRPr lang="zh-CN" altLang="en-US" dirty="0"/>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41313365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5"/>
          <p:cNvSpPr>
            <a:spLocks noGrp="1"/>
          </p:cNvSpPr>
          <p:nvPr>
            <p:ph type="dt" sz="half" idx="10"/>
          </p:nvPr>
        </p:nvSpPr>
        <p:spPr/>
        <p:txBody>
          <a:bodyPr/>
          <a:lstStyle/>
          <a:p>
            <a:fld id="{00E6FB15-70EB-4090-A309-C429A5C2AEDA}" type="datetime1">
              <a:rPr lang="zh-CN" altLang="en-US" smtClean="0"/>
              <a:pPr/>
              <a:t>2017/11/29</a:t>
            </a:fld>
            <a:endParaRPr lang="zh-CN" altLang="en-US" dirty="0"/>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15224484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7EBD66A-D7A2-4213-8530-7326FDF807C2}" type="datetime1">
              <a:rPr lang="zh-CN" altLang="en-US" smtClean="0"/>
              <a:pPr/>
              <a:t>2017/11/29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29747780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2225"/>
            <a:ext cx="2051050" cy="6103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2225"/>
            <a:ext cx="6003925" cy="6103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798FDF-C9FE-4DFD-81AB-130A6C434FBB}" type="datetime1">
              <a:rPr lang="zh-CN" altLang="en-US" smtClean="0"/>
              <a:pPr/>
              <a:t>2017/11/29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40252767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FCB9B-5348-44A8-A52A-520D1FA5E938}"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19732027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549275"/>
            <a:ext cx="7489825" cy="7191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1188" y="1557338"/>
            <a:ext cx="7488237" cy="4535487"/>
          </a:xfrm>
        </p:spPr>
        <p:txBody>
          <a:bodyPr/>
          <a:lstStyle/>
          <a:p>
            <a:pPr lvl="0"/>
            <a:r>
              <a:rPr lang="zh-CN" altLang="en-US" noProof="0" smtClean="0"/>
              <a:t>单击图标添加表格</a:t>
            </a:r>
            <a:endParaRPr lang="zh-CN" altLang="en-US" noProof="0"/>
          </a:p>
        </p:txBody>
      </p:sp>
      <p:sp>
        <p:nvSpPr>
          <p:cNvPr id="6" name="日期占位符 5"/>
          <p:cNvSpPr>
            <a:spLocks noGrp="1"/>
          </p:cNvSpPr>
          <p:nvPr>
            <p:ph type="dt" sz="half" idx="10"/>
          </p:nvPr>
        </p:nvSpPr>
        <p:spPr/>
        <p:txBody>
          <a:bodyPr/>
          <a:lstStyle/>
          <a:p>
            <a:fld id="{CE5AD768-E8F0-4829-A159-B28463EB9AF8}" type="datetime1">
              <a:rPr lang="zh-CN" altLang="en-US" smtClean="0"/>
              <a:pPr/>
              <a:t>2017/11/29</a:t>
            </a:fld>
            <a:endParaRPr lang="zh-CN" altLang="en-US" dirty="0"/>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3524903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DEE7F5-6E8C-4AC8-B8B0-30E5C796CBDF}" type="datetime1">
              <a:rPr lang="zh-CN" altLang="en-US" smtClean="0"/>
              <a:pPr/>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7399804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2748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27488"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12F923-BC6C-4D54-9A9B-6017EE4481E6}" type="datetime1">
              <a:rPr lang="zh-CN" altLang="en-US" smtClean="0"/>
              <a:pPr/>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3722730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09CE9E-A4C8-438E-BDB6-800D2005D0D9}" type="datetime1">
              <a:rPr lang="zh-CN" altLang="en-US" smtClean="0"/>
              <a:pPr/>
              <a:t>2017/11/29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37101327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B08E5F7-B4E6-4717-A208-0E9E286248E4}" type="datetime1">
              <a:rPr lang="zh-CN" altLang="en-US" smtClean="0"/>
              <a:pPr/>
              <a:t>2017/11/29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13171355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C95280-2C83-41A4-A99E-D95DBBA52BAD}" type="datetime1">
              <a:rPr lang="zh-CN" altLang="en-US" smtClean="0"/>
              <a:pPr/>
              <a:t>2017/11/29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2A78CB-6205-4001-961A-BC474E588287}" type="slidenum">
              <a:rPr lang="zh-CN" altLang="en-US" smtClean="0"/>
              <a:pPr/>
              <a:t>‹#›</a:t>
            </a:fld>
            <a:endParaRPr lang="zh-CN" alt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316348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549275"/>
            <a:ext cx="7489825" cy="7191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1188" y="1557338"/>
            <a:ext cx="7488237" cy="4535487"/>
          </a:xfrm>
        </p:spPr>
        <p:txBody>
          <a:bodyPr/>
          <a:lstStyle/>
          <a:p>
            <a:pPr lvl="0"/>
            <a:r>
              <a:rPr lang="zh-CN" altLang="en-US" noProof="0" smtClean="0"/>
              <a:t>单击图标添加表格</a:t>
            </a:r>
            <a:endParaRPr lang="zh-CN" altLang="en-US" noProof="0"/>
          </a:p>
        </p:txBody>
      </p:sp>
      <p:sp>
        <p:nvSpPr>
          <p:cNvPr id="6" name="日期占位符 5"/>
          <p:cNvSpPr>
            <a:spLocks noGrp="1"/>
          </p:cNvSpPr>
          <p:nvPr>
            <p:ph type="dt" sz="half" idx="10"/>
          </p:nvPr>
        </p:nvSpPr>
        <p:spPr/>
        <p:txBody>
          <a:bodyPr/>
          <a:lstStyle/>
          <a:p>
            <a:fld id="{815BB6FD-D0F0-40B0-BA31-2235FE59994B}" type="datetime1">
              <a:rPr lang="zh-CN" altLang="en-US" smtClean="0"/>
              <a:pPr/>
              <a:t>2017/11/29</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1E2A78CB-6205-4001-961A-BC474E588287}" type="slidenum">
              <a:rPr lang="zh-CN" altLang="en-US" smtClean="0"/>
              <a:pPr/>
              <a:t>‹#›</a:t>
            </a:fld>
            <a:endParaRPr lang="zh-CN" altLang="en-US"/>
          </a:p>
        </p:txBody>
      </p:sp>
    </p:spTree>
    <p:extLst>
      <p:ext uri="{BB962C8B-B14F-4D97-AF65-F5344CB8AC3E}">
        <p14:creationId xmlns:p14="http://schemas.microsoft.com/office/powerpoint/2010/main" val="35249033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日期占位符 4"/>
          <p:cNvSpPr>
            <a:spLocks noGrp="1"/>
          </p:cNvSpPr>
          <p:nvPr>
            <p:ph type="dt" sz="half" idx="10"/>
          </p:nvPr>
        </p:nvSpPr>
        <p:spPr/>
        <p:txBody>
          <a:bodyPr/>
          <a:lstStyle/>
          <a:p>
            <a:fld id="{5628465D-392D-4810-84E4-776E772C8711}" type="datetime1">
              <a:rPr lang="zh-CN" altLang="en-US" smtClean="0"/>
              <a:pPr/>
              <a:t>2017/11/29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pPr algn="r">
              <a:defRPr/>
            </a:pPr>
            <a:fld id="{DF74D43C-B20B-4CC1-A13C-3EB844EBC786}" type="slidenum">
              <a:rPr lang="zh-CN" altLang="en-US" smtClean="0"/>
              <a:pPr algn="r">
                <a:defRPr/>
              </a:pPr>
              <a:t>‹#›</a:t>
            </a:fld>
            <a:endParaRPr lang="en-US" altLang="zh-CN" dirty="0"/>
          </a:p>
        </p:txBody>
      </p:sp>
    </p:spTree>
    <p:extLst>
      <p:ext uri="{BB962C8B-B14F-4D97-AF65-F5344CB8AC3E}">
        <p14:creationId xmlns:p14="http://schemas.microsoft.com/office/powerpoint/2010/main" val="4250862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descr="index_bg3.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484313"/>
            <a:ext cx="820737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Rectangle 27"/>
          <p:cNvSpPr>
            <a:spLocks noGrp="1" noChangeArrowheads="1"/>
          </p:cNvSpPr>
          <p:nvPr>
            <p:ph type="title"/>
          </p:nvPr>
        </p:nvSpPr>
        <p:spPr bwMode="auto">
          <a:xfrm>
            <a:off x="468313" y="22225"/>
            <a:ext cx="5832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03A5A-180C-435F-B8B6-C16EE15AB3D9}" type="datetime1">
              <a:rPr lang="zh-CN" altLang="en-US" smtClean="0"/>
              <a:pPr/>
              <a:t>2017/11/29</a:t>
            </a:fld>
            <a:endParaRPr lang="zh-CN" altLang="en-US"/>
          </a:p>
        </p:txBody>
      </p:sp>
      <p:sp>
        <p:nvSpPr>
          <p:cNvPr id="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A78CB-6205-4001-961A-BC474E5882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6" r:id="rId8"/>
  </p:sldLayoutIdLst>
  <p:timing>
    <p:tnLst>
      <p:par>
        <p:cTn id="1" dur="indefinite" restart="never" nodeType="tmRoot"/>
      </p:par>
    </p:tnLst>
  </p:timing>
  <p:hf hdr="0" ftr="0" dt="0"/>
  <p:txStyles>
    <p:titleStyle>
      <a:lvl1pPr algn="l" rtl="0" eaLnBrk="1" fontAlgn="base" hangingPunct="1">
        <a:spcBef>
          <a:spcPct val="0"/>
        </a:spcBef>
        <a:spcAft>
          <a:spcPct val="0"/>
        </a:spcAft>
        <a:defRPr sz="3200" b="0">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ea typeface="华文细黑" pitchFamily="2" charset="-122"/>
        </a:defRPr>
      </a:lvl2pPr>
      <a:lvl3pPr algn="l" rtl="0" eaLnBrk="1" fontAlgn="base" hangingPunct="1">
        <a:spcBef>
          <a:spcPct val="0"/>
        </a:spcBef>
        <a:spcAft>
          <a:spcPct val="0"/>
        </a:spcAft>
        <a:defRPr sz="2400" b="1">
          <a:solidFill>
            <a:schemeClr val="bg1"/>
          </a:solidFill>
          <a:latin typeface="Arial" charset="0"/>
          <a:ea typeface="华文细黑" pitchFamily="2" charset="-122"/>
        </a:defRPr>
      </a:lvl3pPr>
      <a:lvl4pPr algn="l" rtl="0" eaLnBrk="1" fontAlgn="base" hangingPunct="1">
        <a:spcBef>
          <a:spcPct val="0"/>
        </a:spcBef>
        <a:spcAft>
          <a:spcPct val="0"/>
        </a:spcAft>
        <a:defRPr sz="2400" b="1">
          <a:solidFill>
            <a:schemeClr val="bg1"/>
          </a:solidFill>
          <a:latin typeface="Arial" charset="0"/>
          <a:ea typeface="华文细黑" pitchFamily="2" charset="-122"/>
        </a:defRPr>
      </a:lvl4pPr>
      <a:lvl5pPr algn="l" rtl="0" eaLnBrk="1" fontAlgn="base" hangingPunct="1">
        <a:spcBef>
          <a:spcPct val="0"/>
        </a:spcBef>
        <a:spcAft>
          <a:spcPct val="0"/>
        </a:spcAft>
        <a:defRPr sz="2400" b="1">
          <a:solidFill>
            <a:schemeClr val="bg1"/>
          </a:solidFill>
          <a:latin typeface="Arial" charset="0"/>
          <a:ea typeface="华文细黑" pitchFamily="2" charset="-122"/>
        </a:defRPr>
      </a:lvl5pPr>
      <a:lvl6pPr marL="457200" algn="l" rtl="0" eaLnBrk="1" fontAlgn="base" hangingPunct="1">
        <a:spcBef>
          <a:spcPct val="0"/>
        </a:spcBef>
        <a:spcAft>
          <a:spcPct val="0"/>
        </a:spcAft>
        <a:defRPr sz="2400" b="1">
          <a:solidFill>
            <a:schemeClr val="bg1"/>
          </a:solidFill>
          <a:latin typeface="Arial" charset="0"/>
          <a:ea typeface="华文细黑" pitchFamily="2" charset="-122"/>
        </a:defRPr>
      </a:lvl6pPr>
      <a:lvl7pPr marL="914400" algn="l" rtl="0" eaLnBrk="1" fontAlgn="base" hangingPunct="1">
        <a:spcBef>
          <a:spcPct val="0"/>
        </a:spcBef>
        <a:spcAft>
          <a:spcPct val="0"/>
        </a:spcAft>
        <a:defRPr sz="2400" b="1">
          <a:solidFill>
            <a:schemeClr val="bg1"/>
          </a:solidFill>
          <a:latin typeface="Arial" charset="0"/>
          <a:ea typeface="华文细黑" pitchFamily="2" charset="-122"/>
        </a:defRPr>
      </a:lvl7pPr>
      <a:lvl8pPr marL="1371600" algn="l" rtl="0" eaLnBrk="1" fontAlgn="base" hangingPunct="1">
        <a:spcBef>
          <a:spcPct val="0"/>
        </a:spcBef>
        <a:spcAft>
          <a:spcPct val="0"/>
        </a:spcAft>
        <a:defRPr sz="2400" b="1">
          <a:solidFill>
            <a:schemeClr val="bg1"/>
          </a:solidFill>
          <a:latin typeface="Arial" charset="0"/>
          <a:ea typeface="华文细黑" pitchFamily="2" charset="-122"/>
        </a:defRPr>
      </a:lvl8pPr>
      <a:lvl9pPr marL="1828800" algn="l" rtl="0" eaLnBrk="1" fontAlgn="base" hangingPunct="1">
        <a:spcBef>
          <a:spcPct val="0"/>
        </a:spcBef>
        <a:spcAft>
          <a:spcPct val="0"/>
        </a:spcAft>
        <a:defRPr sz="2400" b="1">
          <a:solidFill>
            <a:schemeClr val="bg1"/>
          </a:solidFill>
          <a:latin typeface="Arial" charset="0"/>
          <a:ea typeface="华文细黑"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sz="2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ea typeface="+mn-ea"/>
        </a:defRPr>
      </a:lvl3pPr>
      <a:lvl4pPr marL="1600200" indent="-228600" algn="l" rtl="0" eaLnBrk="1" fontAlgn="base" hangingPunct="1">
        <a:spcBef>
          <a:spcPct val="20000"/>
        </a:spcBef>
        <a:spcAft>
          <a:spcPct val="0"/>
        </a:spcAft>
        <a:buClr>
          <a:schemeClr val="hlink"/>
        </a:buClr>
        <a:buFont typeface="Wingdings" pitchFamily="2" charset="2"/>
        <a:buChar char="n"/>
        <a:defRPr sz="14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7" descr="bg3.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1"/>
          <p:cNvSpPr>
            <a:spLocks noGrp="1" noChangeArrowheads="1"/>
          </p:cNvSpPr>
          <p:nvPr>
            <p:ph type="body" idx="1"/>
          </p:nvPr>
        </p:nvSpPr>
        <p:spPr bwMode="auto">
          <a:xfrm>
            <a:off x="468313" y="1484313"/>
            <a:ext cx="820737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058" name="Rectangle 10"/>
          <p:cNvSpPr>
            <a:spLocks noGrp="1" noChangeArrowheads="1"/>
          </p:cNvSpPr>
          <p:nvPr>
            <p:ph type="sldNum" sz="quarter" idx="4"/>
          </p:nvPr>
        </p:nvSpPr>
        <p:spPr bwMode="auto">
          <a:xfrm>
            <a:off x="6732240" y="6381328"/>
            <a:ext cx="1944216"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i="0">
                <a:latin typeface="+mn-lt"/>
                <a:ea typeface="楷体_GB2312"/>
              </a:defRPr>
            </a:lvl1pPr>
          </a:lstStyle>
          <a:p>
            <a:pPr algn="r">
              <a:defRPr/>
            </a:pPr>
            <a:fld id="{DF74D43C-B20B-4CC1-A13C-3EB844EBC786}" type="slidenum">
              <a:rPr lang="zh-CN" altLang="en-US" smtClean="0"/>
              <a:pPr algn="r">
                <a:defRPr/>
              </a:pPr>
              <a:t>‹#›</a:t>
            </a:fld>
            <a:endParaRPr lang="en-US" altLang="zh-CN" dirty="0"/>
          </a:p>
        </p:txBody>
      </p:sp>
      <p:sp>
        <p:nvSpPr>
          <p:cNvPr id="2053" name="Rectangle 27"/>
          <p:cNvSpPr>
            <a:spLocks noGrp="1" noChangeArrowheads="1"/>
          </p:cNvSpPr>
          <p:nvPr>
            <p:ph type="title"/>
          </p:nvPr>
        </p:nvSpPr>
        <p:spPr bwMode="auto">
          <a:xfrm>
            <a:off x="468313" y="22225"/>
            <a:ext cx="5832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 name="日期占位符 1"/>
          <p:cNvSpPr>
            <a:spLocks noGrp="1"/>
          </p:cNvSpPr>
          <p:nvPr>
            <p:ph type="dt" sz="half" idx="2"/>
          </p:nvPr>
        </p:nvSpPr>
        <p:spPr>
          <a:xfrm>
            <a:off x="467544" y="63813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591E0-FD3F-4C52-BD7B-72E95FBA1637}" type="datetime1">
              <a:rPr lang="zh-CN" altLang="en-US" smtClean="0"/>
              <a:pPr/>
              <a:t>2017/11/29</a:t>
            </a:fld>
            <a:endParaRPr lang="zh-CN" altLang="en-US" dirty="0"/>
          </a:p>
        </p:txBody>
      </p:sp>
      <p:sp>
        <p:nvSpPr>
          <p:cNvPr id="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200" b="0">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ea typeface="宋体" pitchFamily="2" charset="-122"/>
        </a:defRPr>
      </a:lvl2pPr>
      <a:lvl3pPr algn="l" rtl="0" eaLnBrk="1" fontAlgn="base" hangingPunct="1">
        <a:spcBef>
          <a:spcPct val="0"/>
        </a:spcBef>
        <a:spcAft>
          <a:spcPct val="0"/>
        </a:spcAft>
        <a:defRPr sz="2400" b="1">
          <a:solidFill>
            <a:schemeClr val="bg1"/>
          </a:solidFill>
          <a:latin typeface="Arial" charset="0"/>
          <a:ea typeface="宋体" pitchFamily="2" charset="-122"/>
        </a:defRPr>
      </a:lvl3pPr>
      <a:lvl4pPr algn="l" rtl="0" eaLnBrk="1" fontAlgn="base" hangingPunct="1">
        <a:spcBef>
          <a:spcPct val="0"/>
        </a:spcBef>
        <a:spcAft>
          <a:spcPct val="0"/>
        </a:spcAft>
        <a:defRPr sz="2400" b="1">
          <a:solidFill>
            <a:schemeClr val="bg1"/>
          </a:solidFill>
          <a:latin typeface="Arial" charset="0"/>
          <a:ea typeface="宋体" pitchFamily="2" charset="-122"/>
        </a:defRPr>
      </a:lvl4pPr>
      <a:lvl5pPr algn="l" rtl="0" eaLnBrk="1" fontAlgn="base" hangingPunct="1">
        <a:spcBef>
          <a:spcPct val="0"/>
        </a:spcBef>
        <a:spcAft>
          <a:spcPct val="0"/>
        </a:spcAft>
        <a:defRPr sz="2400" b="1">
          <a:solidFill>
            <a:schemeClr val="bg1"/>
          </a:solidFill>
          <a:latin typeface="Arial" charset="0"/>
          <a:ea typeface="宋体" pitchFamily="2" charset="-122"/>
        </a:defRPr>
      </a:lvl5pPr>
      <a:lvl6pPr marL="457200" algn="l" rtl="0" eaLnBrk="1" fontAlgn="base" hangingPunct="1">
        <a:spcBef>
          <a:spcPct val="0"/>
        </a:spcBef>
        <a:spcAft>
          <a:spcPct val="0"/>
        </a:spcAft>
        <a:defRPr sz="2400" b="1">
          <a:solidFill>
            <a:schemeClr val="bg1"/>
          </a:solidFill>
          <a:latin typeface="Arial" charset="0"/>
          <a:ea typeface="宋体" pitchFamily="2" charset="-122"/>
        </a:defRPr>
      </a:lvl6pPr>
      <a:lvl7pPr marL="914400" algn="l" rtl="0" eaLnBrk="1" fontAlgn="base" hangingPunct="1">
        <a:spcBef>
          <a:spcPct val="0"/>
        </a:spcBef>
        <a:spcAft>
          <a:spcPct val="0"/>
        </a:spcAft>
        <a:defRPr sz="2400" b="1">
          <a:solidFill>
            <a:schemeClr val="bg1"/>
          </a:solidFill>
          <a:latin typeface="Arial" charset="0"/>
          <a:ea typeface="宋体" pitchFamily="2" charset="-122"/>
        </a:defRPr>
      </a:lvl7pPr>
      <a:lvl8pPr marL="1371600" algn="l" rtl="0" eaLnBrk="1" fontAlgn="base" hangingPunct="1">
        <a:spcBef>
          <a:spcPct val="0"/>
        </a:spcBef>
        <a:spcAft>
          <a:spcPct val="0"/>
        </a:spcAft>
        <a:defRPr sz="2400" b="1">
          <a:solidFill>
            <a:schemeClr val="bg1"/>
          </a:solidFill>
          <a:latin typeface="Arial" charset="0"/>
          <a:ea typeface="宋体" pitchFamily="2" charset="-122"/>
        </a:defRPr>
      </a:lvl8pPr>
      <a:lvl9pPr marL="1828800" algn="l" rtl="0" eaLnBrk="1" fontAlgn="base" hangingPunct="1">
        <a:spcBef>
          <a:spcPct val="0"/>
        </a:spcBef>
        <a:spcAft>
          <a:spcPct val="0"/>
        </a:spcAft>
        <a:defRPr sz="2400" b="1">
          <a:solidFill>
            <a:schemeClr val="bg1"/>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9933"/>
        </a:buClr>
        <a:buFont typeface="Wingdings" pitchFamily="2" charset="2"/>
        <a:buChar char="n"/>
        <a:defRPr>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ea typeface="+mn-ea"/>
        </a:defRPr>
      </a:lvl3pPr>
      <a:lvl4pPr marL="1600200" indent="-228600" algn="l" rtl="0" eaLnBrk="1" fontAlgn="base" hangingPunct="1">
        <a:spcBef>
          <a:spcPct val="20000"/>
        </a:spcBef>
        <a:spcAft>
          <a:spcPct val="0"/>
        </a:spcAft>
        <a:buClr>
          <a:schemeClr val="hlink"/>
        </a:buClr>
        <a:buFont typeface="Wingdings" pitchFamily="2" charset="2"/>
        <a:buChar char="n"/>
        <a:defRPr sz="14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4.emf"/><Relationship Id="rId2" Type="http://schemas.openxmlformats.org/officeDocument/2006/relationships/slideLayout" Target="../slideLayouts/slideLayout10.xml"/><Relationship Id="rId16"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3.emf"/><Relationship Id="rId4" Type="http://schemas.openxmlformats.org/officeDocument/2006/relationships/image" Target="../media/image11.emf"/><Relationship Id="rId9" Type="http://schemas.openxmlformats.org/officeDocument/2006/relationships/oleObject" Target="../embeddings/oleObject16.bin"/><Relationship Id="rId14" Type="http://schemas.openxmlformats.org/officeDocument/2006/relationships/image" Target="../media/image15.emf"/></Relationships>
</file>

<file path=ppt/slides/_rels/slide19.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26.bin"/><Relationship Id="rId18" Type="http://schemas.openxmlformats.org/officeDocument/2006/relationships/image" Target="../media/image23.e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0.emf"/><Relationship Id="rId17" Type="http://schemas.openxmlformats.org/officeDocument/2006/relationships/oleObject" Target="../embeddings/oleObject28.bin"/><Relationship Id="rId2" Type="http://schemas.openxmlformats.org/officeDocument/2006/relationships/slideLayout" Target="../slideLayouts/slideLayout10.xml"/><Relationship Id="rId16" Type="http://schemas.openxmlformats.org/officeDocument/2006/relationships/image" Target="../media/image22.emf"/><Relationship Id="rId20" Type="http://schemas.openxmlformats.org/officeDocument/2006/relationships/image" Target="../media/image24.emf"/><Relationship Id="rId1" Type="http://schemas.openxmlformats.org/officeDocument/2006/relationships/vmlDrawing" Target="../drawings/vmlDrawing5.vml"/><Relationship Id="rId6" Type="http://schemas.openxmlformats.org/officeDocument/2006/relationships/image" Target="../media/image17.emf"/><Relationship Id="rId11" Type="http://schemas.openxmlformats.org/officeDocument/2006/relationships/oleObject" Target="../embeddings/oleObject25.bin"/><Relationship Id="rId24" Type="http://schemas.openxmlformats.org/officeDocument/2006/relationships/image" Target="../media/image26.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10" Type="http://schemas.openxmlformats.org/officeDocument/2006/relationships/image" Target="../media/image19.emf"/><Relationship Id="rId19" Type="http://schemas.openxmlformats.org/officeDocument/2006/relationships/oleObject" Target="../embeddings/oleObject29.bin"/><Relationship Id="rId4" Type="http://schemas.openxmlformats.org/officeDocument/2006/relationships/image" Target="../media/image16.emf"/><Relationship Id="rId9" Type="http://schemas.openxmlformats.org/officeDocument/2006/relationships/oleObject" Target="../embeddings/oleObject24.bin"/><Relationship Id="rId14" Type="http://schemas.openxmlformats.org/officeDocument/2006/relationships/image" Target="../media/image21.emf"/><Relationship Id="rId22" Type="http://schemas.openxmlformats.org/officeDocument/2006/relationships/image" Target="../media/image2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9.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10.bin"/><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20"/>
          <p:cNvSpPr>
            <a:spLocks noGrp="1" noChangeArrowheads="1"/>
          </p:cNvSpPr>
          <p:nvPr>
            <p:ph type="title"/>
          </p:nvPr>
        </p:nvSpPr>
        <p:spPr>
          <a:xfrm>
            <a:off x="504528" y="4005064"/>
            <a:ext cx="6048672" cy="1656184"/>
          </a:xfrm>
        </p:spPr>
        <p:txBody>
          <a:bodyPr>
            <a:normAutofit/>
          </a:bodyPr>
          <a:lstStyle/>
          <a:p>
            <a:pPr eaLnBrk="1" hangingPunct="1"/>
            <a:r>
              <a:rPr lang="zh-CN" altLang="en-US" sz="4000" dirty="0" smtClean="0">
                <a:solidFill>
                  <a:schemeClr val="tx1"/>
                </a:solidFill>
                <a:latin typeface="微软雅黑" pitchFamily="34" charset="-122"/>
                <a:ea typeface="微软雅黑" pitchFamily="34" charset="-122"/>
              </a:rPr>
              <a:t>电子商业汇票</a:t>
            </a:r>
            <a:r>
              <a:rPr lang="en-US" altLang="zh-CN" sz="4000" dirty="0" smtClean="0">
                <a:solidFill>
                  <a:schemeClr val="tx1"/>
                </a:solidFill>
                <a:latin typeface="微软雅黑" pitchFamily="34" charset="-122"/>
                <a:ea typeface="微软雅黑" pitchFamily="34" charset="-122"/>
              </a:rPr>
              <a:t/>
            </a:r>
            <a:br>
              <a:rPr lang="en-US" altLang="zh-CN" sz="4000" dirty="0" smtClean="0">
                <a:solidFill>
                  <a:schemeClr val="tx1"/>
                </a:solidFill>
                <a:latin typeface="微软雅黑" pitchFamily="34" charset="-122"/>
                <a:ea typeface="微软雅黑" pitchFamily="34" charset="-122"/>
              </a:rPr>
            </a:br>
            <a:r>
              <a:rPr lang="zh-CN" altLang="en-US" sz="4000" dirty="0" smtClean="0">
                <a:solidFill>
                  <a:schemeClr val="tx1"/>
                </a:solidFill>
                <a:latin typeface="微软雅黑" pitchFamily="34" charset="-122"/>
                <a:ea typeface="微软雅黑" pitchFamily="34" charset="-122"/>
              </a:rPr>
              <a:t>业务</a:t>
            </a:r>
            <a:r>
              <a:rPr lang="zh-CN" altLang="en-US" sz="4000" dirty="0">
                <a:solidFill>
                  <a:schemeClr val="tx1"/>
                </a:solidFill>
                <a:latin typeface="微软雅黑" pitchFamily="34" charset="-122"/>
                <a:ea typeface="微软雅黑" pitchFamily="34" charset="-122"/>
              </a:rPr>
              <a:t>介绍</a:t>
            </a:r>
            <a:endParaRPr lang="zh-CN" altLang="en-US" sz="4000" dirty="0" smtClean="0">
              <a:solidFill>
                <a:schemeClr val="tx1"/>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1E2A78CB-6205-4001-961A-BC474E588287}"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再贴现</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再贴现：商业银行以未到期的合格票据再向中央银行贴现。对中央银行而言，再贴现是买进票据，让渡资金 ；对商业银行而言，再贴现是卖出票据，获得资金。再贴现是中央银行的一项主要的 </a:t>
            </a:r>
            <a:r>
              <a:rPr lang="zh-CN" altLang="en-US" b="1" dirty="0" smtClean="0">
                <a:latin typeface="微软雅黑" pitchFamily="34" charset="-122"/>
                <a:ea typeface="微软雅黑" pitchFamily="34" charset="-122"/>
              </a:rPr>
              <a:t>货币政策</a:t>
            </a:r>
            <a:r>
              <a:rPr lang="zh-CN" altLang="en-US" dirty="0" smtClean="0">
                <a:latin typeface="微软雅黑" pitchFamily="34" charset="-122"/>
                <a:ea typeface="微软雅黑" pitchFamily="34" charset="-122"/>
              </a:rPr>
              <a:t>工具。</a:t>
            </a:r>
          </a:p>
          <a:p>
            <a:pPr lvl="1"/>
            <a:r>
              <a:rPr lang="zh-CN" altLang="en-US" dirty="0" smtClean="0">
                <a:latin typeface="微软雅黑" pitchFamily="34" charset="-122"/>
                <a:ea typeface="微软雅黑" pitchFamily="34" charset="-122"/>
              </a:rPr>
              <a:t>再贴现分为买断式再贴现和回购式再贴现。</a:t>
            </a:r>
          </a:p>
          <a:p>
            <a:pPr lvl="1"/>
            <a:r>
              <a:rPr lang="zh-CN" altLang="en-US" dirty="0" smtClean="0">
                <a:latin typeface="微软雅黑" pitchFamily="34" charset="-122"/>
                <a:ea typeface="微软雅黑" pitchFamily="34" charset="-122"/>
              </a:rPr>
              <a:t>再贴现自由选择线上清算方式或线下清算方式。</a:t>
            </a:r>
          </a:p>
          <a:p>
            <a:pPr lvl="1"/>
            <a:r>
              <a:rPr lang="zh-CN" altLang="en-US" dirty="0" smtClean="0">
                <a:latin typeface="微软雅黑" pitchFamily="34" charset="-122"/>
                <a:ea typeface="微软雅黑" pitchFamily="34" charset="-122"/>
              </a:rPr>
              <a:t>再贴现业务处理流程同贴现业务处理。</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质押与质押解除</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质押：指债权人与债务人以协商订立书面合同的方式，移转债务人的动产或权利的占有。票据质押是以票据为标记物而进行的一种质押行为 。</a:t>
            </a:r>
          </a:p>
          <a:p>
            <a:pPr lvl="1"/>
            <a:r>
              <a:rPr lang="zh-CN" altLang="en-US" dirty="0" smtClean="0">
                <a:latin typeface="微软雅黑" pitchFamily="34" charset="-122"/>
                <a:ea typeface="微软雅黑" pitchFamily="34" charset="-122"/>
              </a:rPr>
              <a:t>将票据交由他人占有的持票人为质押行为的出质人，占有票据的债权人为质押行为的质权人</a:t>
            </a:r>
          </a:p>
          <a:p>
            <a:pPr lvl="1"/>
            <a:r>
              <a:rPr lang="zh-CN" altLang="en-US" dirty="0" smtClean="0">
                <a:latin typeface="微软雅黑" pitchFamily="34" charset="-122"/>
                <a:ea typeface="微软雅黑" pitchFamily="34" charset="-122"/>
              </a:rPr>
              <a:t>所有业务参与者（包括企业、银行、人民银行、财务公司、被代理行）均可发起质押申请和接受质押申请</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质押解除：票据未解除质押时，在出质日至到期日前一日的期间内，质权人只能发起质押解除业务</a:t>
            </a:r>
          </a:p>
          <a:p>
            <a:pPr lvl="1"/>
            <a:r>
              <a:rPr lang="zh-CN" altLang="en-US" dirty="0" smtClean="0">
                <a:latin typeface="微软雅黑" pitchFamily="34" charset="-122"/>
                <a:ea typeface="微软雅黑" pitchFamily="34" charset="-122"/>
              </a:rPr>
              <a:t>到期日之后，质权人只能提示付款</a:t>
            </a:r>
          </a:p>
          <a:p>
            <a:endParaRPr lang="zh-CN" altLang="en-US" dirty="0"/>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央行卖票</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央行卖票：指人民银行将所持有的未到期票据贴现给商业银行或财务公司的票据行为。</a:t>
            </a:r>
          </a:p>
          <a:p>
            <a:pPr lvl="1"/>
            <a:r>
              <a:rPr lang="zh-CN" altLang="en-US" dirty="0" smtClean="0">
                <a:latin typeface="微软雅黑" pitchFamily="34" charset="-122"/>
                <a:ea typeface="微软雅黑" pitchFamily="34" charset="-122"/>
              </a:rPr>
              <a:t>央行卖票自由选择线上清算方式或线下清算方式</a:t>
            </a:r>
          </a:p>
          <a:p>
            <a:pPr lvl="1"/>
            <a:r>
              <a:rPr lang="zh-CN" altLang="en-US" dirty="0" smtClean="0">
                <a:latin typeface="微软雅黑" pitchFamily="34" charset="-122"/>
                <a:ea typeface="微软雅黑" pitchFamily="34" charset="-122"/>
              </a:rPr>
              <a:t>央行卖票业务处理流程同贴现业务处理</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提示付款</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latin typeface="微软雅黑" pitchFamily="34" charset="-122"/>
                <a:ea typeface="微软雅黑" pitchFamily="34" charset="-122"/>
              </a:rPr>
              <a:t>提示付款：是指持票人在票据的付款期限内向票据付款人提示票据，要求票据付款人偿付票据金额的行为。过了付款期限后再发起的提示付款，称为逾期提示付款。</a:t>
            </a:r>
          </a:p>
          <a:p>
            <a:pPr lvl="1">
              <a:lnSpc>
                <a:spcPct val="90000"/>
              </a:lnSpc>
            </a:pPr>
            <a:r>
              <a:rPr lang="zh-CN" altLang="en-US" dirty="0" smtClean="0">
                <a:latin typeface="微软雅黑" pitchFamily="34" charset="-122"/>
                <a:ea typeface="微软雅黑" pitchFamily="34" charset="-122"/>
              </a:rPr>
              <a:t>提示付款可以到期日前发起，也可在到期日之后逾期之前发起</a:t>
            </a:r>
          </a:p>
          <a:p>
            <a:pPr lvl="1">
              <a:lnSpc>
                <a:spcPct val="90000"/>
              </a:lnSpc>
            </a:pPr>
            <a:r>
              <a:rPr lang="zh-CN" altLang="en-US" dirty="0" smtClean="0">
                <a:latin typeface="微软雅黑" pitchFamily="34" charset="-122"/>
                <a:ea typeface="微软雅黑" pitchFamily="34" charset="-122"/>
              </a:rPr>
              <a:t>提示付款可以线上清算资金，也可线下清算资金</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逾期提示付款只可在逾期之后发起。逾期提示付款人发出逾期提示付款时，应附上逾期说明</a:t>
            </a:r>
          </a:p>
          <a:p>
            <a:pPr lvl="1"/>
            <a:r>
              <a:rPr lang="zh-CN" altLang="en-US" dirty="0" smtClean="0">
                <a:latin typeface="微软雅黑" pitchFamily="34" charset="-122"/>
                <a:ea typeface="微软雅黑" pitchFamily="34" charset="-122"/>
              </a:rPr>
              <a:t>逾期提示付款可以线上清算资金，也可线下清算资金</a:t>
            </a:r>
          </a:p>
          <a:p>
            <a:pPr lvl="1"/>
            <a:r>
              <a:rPr lang="zh-CN" altLang="en-US" dirty="0" smtClean="0">
                <a:latin typeface="微软雅黑" pitchFamily="34" charset="-122"/>
                <a:ea typeface="微软雅黑" pitchFamily="34" charset="-122"/>
              </a:rPr>
              <a:t>逾期提示付款处理流程同提示付款处理流程。</a:t>
            </a:r>
          </a:p>
          <a:p>
            <a:pPr>
              <a:lnSpc>
                <a:spcPct val="90000"/>
              </a:lnSpc>
            </a:pPr>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追索</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追索：是指持票人在提示承兑或提示付款，而未获承兑或未获付款时，依法向其前手请求偿还票据金额的行为。</a:t>
            </a:r>
          </a:p>
          <a:p>
            <a:pPr lvl="1"/>
            <a:r>
              <a:rPr lang="zh-CN" altLang="en-US" dirty="0" smtClean="0">
                <a:latin typeface="微软雅黑" pitchFamily="34" charset="-122"/>
                <a:ea typeface="微软雅黑" pitchFamily="34" charset="-122"/>
              </a:rPr>
              <a:t>追索分为拒付追索与非拒付追索</a:t>
            </a:r>
          </a:p>
          <a:p>
            <a:pPr lvl="1"/>
            <a:r>
              <a:rPr lang="zh-CN" altLang="en-US" dirty="0" smtClean="0">
                <a:latin typeface="微软雅黑" pitchFamily="34" charset="-122"/>
                <a:ea typeface="微软雅黑" pitchFamily="34" charset="-122"/>
              </a:rPr>
              <a:t>除付款外，拒付追索可以全部通过线上操作方式进行，非拒付追索由于必须线下取证和协商，因此线上只做追索通知和权利人变更登记。</a:t>
            </a:r>
          </a:p>
          <a:p>
            <a:pPr lvl="1"/>
            <a:r>
              <a:rPr lang="zh-CN" altLang="en-US" dirty="0" smtClean="0">
                <a:latin typeface="微软雅黑" pitchFamily="34" charset="-122"/>
                <a:ea typeface="微软雅黑" pitchFamily="34" charset="-122"/>
              </a:rPr>
              <a:t>追索追到出票人或承兑人为止。若出票人或承兑人清偿，则票据关系解除，票据结清</a:t>
            </a:r>
          </a:p>
          <a:p>
            <a:pPr lvl="1"/>
            <a:r>
              <a:rPr lang="zh-CN" altLang="en-US" dirty="0" smtClean="0">
                <a:latin typeface="微软雅黑" pitchFamily="34" charset="-122"/>
                <a:ea typeface="微软雅黑" pitchFamily="34" charset="-122"/>
              </a:rPr>
              <a:t>追索流程包括追索通知子流程和被追索人同意清偿子流程。下面将统一介绍拒付追索及非拒付追索（包括再追索）</a:t>
            </a:r>
            <a:endParaRPr lang="en-US" altLang="zh-CN" dirty="0" smtClean="0">
              <a:latin typeface="微软雅黑" pitchFamily="34" charset="-122"/>
              <a:ea typeface="微软雅黑" pitchFamily="34" charset="-122"/>
            </a:endParaRPr>
          </a:p>
          <a:p>
            <a:pPr lvl="1">
              <a:buNone/>
            </a:pPr>
            <a:endParaRPr lang="zh-CN" altLang="en-US" dirty="0"/>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追索</a:t>
            </a:r>
            <a:endParaRPr lang="zh-CN" altLang="en-US" dirty="0"/>
          </a:p>
        </p:txBody>
      </p:sp>
      <p:sp>
        <p:nvSpPr>
          <p:cNvPr id="4" name="Line 4"/>
          <p:cNvSpPr>
            <a:spLocks noChangeShapeType="1"/>
          </p:cNvSpPr>
          <p:nvPr/>
        </p:nvSpPr>
        <p:spPr bwMode="auto">
          <a:xfrm>
            <a:off x="1187450" y="1773238"/>
            <a:ext cx="3889375" cy="0"/>
          </a:xfrm>
          <a:prstGeom prst="line">
            <a:avLst/>
          </a:prstGeom>
          <a:noFill/>
          <a:ln w="9525">
            <a:solidFill>
              <a:schemeClr val="tx1"/>
            </a:solidFill>
            <a:round/>
            <a:headEnd/>
            <a:tailEnd/>
          </a:ln>
          <a:effectLst/>
        </p:spPr>
        <p:txBody>
          <a:bodyPr/>
          <a:lstStyle/>
          <a:p>
            <a:endParaRPr lang="zh-CN" altLang="en-US"/>
          </a:p>
        </p:txBody>
      </p:sp>
      <p:sp>
        <p:nvSpPr>
          <p:cNvPr id="5" name="Line 5"/>
          <p:cNvSpPr>
            <a:spLocks noChangeShapeType="1"/>
          </p:cNvSpPr>
          <p:nvPr/>
        </p:nvSpPr>
        <p:spPr bwMode="auto">
          <a:xfrm>
            <a:off x="1979613" y="1557338"/>
            <a:ext cx="0" cy="215900"/>
          </a:xfrm>
          <a:prstGeom prst="line">
            <a:avLst/>
          </a:prstGeom>
          <a:noFill/>
          <a:ln w="9525">
            <a:solidFill>
              <a:schemeClr val="tx1"/>
            </a:solidFill>
            <a:round/>
            <a:headEnd/>
            <a:tailEnd/>
          </a:ln>
          <a:effectLst/>
        </p:spPr>
        <p:txBody>
          <a:bodyPr/>
          <a:lstStyle/>
          <a:p>
            <a:endParaRPr lang="zh-CN" altLang="en-US"/>
          </a:p>
        </p:txBody>
      </p:sp>
      <p:sp>
        <p:nvSpPr>
          <p:cNvPr id="6" name="Line 6"/>
          <p:cNvSpPr>
            <a:spLocks noChangeShapeType="1"/>
          </p:cNvSpPr>
          <p:nvPr/>
        </p:nvSpPr>
        <p:spPr bwMode="auto">
          <a:xfrm>
            <a:off x="3924300" y="1557338"/>
            <a:ext cx="0" cy="215900"/>
          </a:xfrm>
          <a:prstGeom prst="line">
            <a:avLst/>
          </a:prstGeom>
          <a:noFill/>
          <a:ln w="9525">
            <a:solidFill>
              <a:schemeClr val="tx1"/>
            </a:solidFill>
            <a:round/>
            <a:headEnd/>
            <a:tailEnd/>
          </a:ln>
          <a:effectLst/>
        </p:spPr>
        <p:txBody>
          <a:bodyPr/>
          <a:lstStyle/>
          <a:p>
            <a:endParaRPr lang="zh-CN" altLang="en-US"/>
          </a:p>
        </p:txBody>
      </p:sp>
      <p:sp>
        <p:nvSpPr>
          <p:cNvPr id="7" name="Text Box 9"/>
          <p:cNvSpPr txBox="1">
            <a:spLocks noChangeArrowheads="1"/>
          </p:cNvSpPr>
          <p:nvPr/>
        </p:nvSpPr>
        <p:spPr bwMode="auto">
          <a:xfrm>
            <a:off x="1547813" y="1916113"/>
            <a:ext cx="1152525" cy="366712"/>
          </a:xfrm>
          <a:prstGeom prst="rect">
            <a:avLst/>
          </a:prstGeom>
          <a:noFill/>
          <a:ln w="9525">
            <a:noFill/>
            <a:miter lim="800000"/>
            <a:headEnd/>
            <a:tailEnd/>
          </a:ln>
          <a:effectLst/>
        </p:spPr>
        <p:txBody>
          <a:bodyPr>
            <a:spAutoFit/>
          </a:bodyPr>
          <a:lstStyle/>
          <a:p>
            <a:pPr>
              <a:spcBef>
                <a:spcPct val="50000"/>
              </a:spcBef>
            </a:pPr>
            <a:r>
              <a:rPr lang="zh-CN" altLang="en-US"/>
              <a:t>到期日</a:t>
            </a:r>
          </a:p>
        </p:txBody>
      </p:sp>
      <p:sp>
        <p:nvSpPr>
          <p:cNvPr id="8" name="Text Box 10"/>
          <p:cNvSpPr txBox="1">
            <a:spLocks noChangeArrowheads="1"/>
          </p:cNvSpPr>
          <p:nvPr/>
        </p:nvSpPr>
        <p:spPr bwMode="auto">
          <a:xfrm>
            <a:off x="3419475" y="1916113"/>
            <a:ext cx="1152525" cy="366712"/>
          </a:xfrm>
          <a:prstGeom prst="rect">
            <a:avLst/>
          </a:prstGeom>
          <a:noFill/>
          <a:ln w="9525">
            <a:noFill/>
            <a:miter lim="800000"/>
            <a:headEnd/>
            <a:tailEnd/>
          </a:ln>
          <a:effectLst/>
        </p:spPr>
        <p:txBody>
          <a:bodyPr>
            <a:spAutoFit/>
          </a:bodyPr>
          <a:lstStyle/>
          <a:p>
            <a:pPr>
              <a:spcBef>
                <a:spcPct val="50000"/>
              </a:spcBef>
            </a:pPr>
            <a:r>
              <a:rPr lang="zh-CN" altLang="en-US"/>
              <a:t>逾期日</a:t>
            </a:r>
          </a:p>
        </p:txBody>
      </p:sp>
      <p:sp>
        <p:nvSpPr>
          <p:cNvPr id="9" name="Text Box 11"/>
          <p:cNvSpPr txBox="1">
            <a:spLocks noChangeArrowheads="1"/>
          </p:cNvSpPr>
          <p:nvPr/>
        </p:nvSpPr>
        <p:spPr bwMode="auto">
          <a:xfrm>
            <a:off x="5219700" y="1412875"/>
            <a:ext cx="3529013" cy="584775"/>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到期日前拒付，票据状态提示付款已拒付（不可拒付追索</a:t>
            </a:r>
            <a:r>
              <a:rPr lang="zh-CN" altLang="en-US" dirty="0"/>
              <a:t>）</a:t>
            </a:r>
          </a:p>
        </p:txBody>
      </p:sp>
      <p:sp>
        <p:nvSpPr>
          <p:cNvPr id="10" name="Line 12"/>
          <p:cNvSpPr>
            <a:spLocks noChangeShapeType="1"/>
          </p:cNvSpPr>
          <p:nvPr/>
        </p:nvSpPr>
        <p:spPr bwMode="auto">
          <a:xfrm>
            <a:off x="1116013" y="3141663"/>
            <a:ext cx="3889375" cy="0"/>
          </a:xfrm>
          <a:prstGeom prst="line">
            <a:avLst/>
          </a:prstGeom>
          <a:noFill/>
          <a:ln w="9525">
            <a:solidFill>
              <a:schemeClr val="tx1"/>
            </a:solidFill>
            <a:round/>
            <a:headEnd/>
            <a:tailEnd/>
          </a:ln>
          <a:effectLst/>
        </p:spPr>
        <p:txBody>
          <a:bodyPr/>
          <a:lstStyle/>
          <a:p>
            <a:endParaRPr lang="zh-CN" altLang="en-US"/>
          </a:p>
        </p:txBody>
      </p:sp>
      <p:sp>
        <p:nvSpPr>
          <p:cNvPr id="11" name="Line 13"/>
          <p:cNvSpPr>
            <a:spLocks noChangeShapeType="1"/>
          </p:cNvSpPr>
          <p:nvPr/>
        </p:nvSpPr>
        <p:spPr bwMode="auto">
          <a:xfrm>
            <a:off x="1908175" y="2925763"/>
            <a:ext cx="0" cy="215900"/>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a:off x="3852863" y="2925763"/>
            <a:ext cx="0" cy="215900"/>
          </a:xfrm>
          <a:prstGeom prst="line">
            <a:avLst/>
          </a:prstGeom>
          <a:noFill/>
          <a:ln w="9525">
            <a:solidFill>
              <a:schemeClr val="tx1"/>
            </a:solidFill>
            <a:round/>
            <a:headEnd/>
            <a:tailEnd/>
          </a:ln>
          <a:effectLst/>
        </p:spPr>
        <p:txBody>
          <a:bodyPr/>
          <a:lstStyle/>
          <a:p>
            <a:endParaRPr lang="zh-CN" altLang="en-US"/>
          </a:p>
        </p:txBody>
      </p:sp>
      <p:sp>
        <p:nvSpPr>
          <p:cNvPr id="13" name="Line 16"/>
          <p:cNvSpPr>
            <a:spLocks noChangeShapeType="1"/>
          </p:cNvSpPr>
          <p:nvPr/>
        </p:nvSpPr>
        <p:spPr bwMode="auto">
          <a:xfrm>
            <a:off x="2843213" y="2565400"/>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14" name="Text Box 25"/>
          <p:cNvSpPr txBox="1">
            <a:spLocks noChangeArrowheads="1"/>
          </p:cNvSpPr>
          <p:nvPr/>
        </p:nvSpPr>
        <p:spPr bwMode="auto">
          <a:xfrm>
            <a:off x="5292725" y="2716213"/>
            <a:ext cx="3529013" cy="584775"/>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提示付款期内拒付，票据状态提示付款已拒付（可追所有人）</a:t>
            </a:r>
          </a:p>
        </p:txBody>
      </p:sp>
      <p:sp>
        <p:nvSpPr>
          <p:cNvPr id="15" name="Line 26"/>
          <p:cNvSpPr>
            <a:spLocks noChangeShapeType="1"/>
          </p:cNvSpPr>
          <p:nvPr/>
        </p:nvSpPr>
        <p:spPr bwMode="auto">
          <a:xfrm>
            <a:off x="1114425" y="4292600"/>
            <a:ext cx="3889375" cy="0"/>
          </a:xfrm>
          <a:prstGeom prst="line">
            <a:avLst/>
          </a:prstGeom>
          <a:noFill/>
          <a:ln w="9525">
            <a:solidFill>
              <a:schemeClr val="tx1"/>
            </a:solidFill>
            <a:round/>
            <a:headEnd/>
            <a:tailEnd/>
          </a:ln>
          <a:effectLst/>
        </p:spPr>
        <p:txBody>
          <a:bodyPr/>
          <a:lstStyle/>
          <a:p>
            <a:endParaRPr lang="zh-CN" altLang="en-US"/>
          </a:p>
        </p:txBody>
      </p:sp>
      <p:sp>
        <p:nvSpPr>
          <p:cNvPr id="16" name="Line 27"/>
          <p:cNvSpPr>
            <a:spLocks noChangeShapeType="1"/>
          </p:cNvSpPr>
          <p:nvPr/>
        </p:nvSpPr>
        <p:spPr bwMode="auto">
          <a:xfrm>
            <a:off x="1906588" y="4076700"/>
            <a:ext cx="0" cy="215900"/>
          </a:xfrm>
          <a:prstGeom prst="line">
            <a:avLst/>
          </a:prstGeom>
          <a:noFill/>
          <a:ln w="9525">
            <a:solidFill>
              <a:schemeClr val="tx1"/>
            </a:solidFill>
            <a:round/>
            <a:headEnd/>
            <a:tailEnd/>
          </a:ln>
          <a:effectLst/>
        </p:spPr>
        <p:txBody>
          <a:bodyPr/>
          <a:lstStyle/>
          <a:p>
            <a:endParaRPr lang="zh-CN" altLang="en-US"/>
          </a:p>
        </p:txBody>
      </p:sp>
      <p:sp>
        <p:nvSpPr>
          <p:cNvPr id="17" name="Line 28"/>
          <p:cNvSpPr>
            <a:spLocks noChangeShapeType="1"/>
          </p:cNvSpPr>
          <p:nvPr/>
        </p:nvSpPr>
        <p:spPr bwMode="auto">
          <a:xfrm>
            <a:off x="3851275" y="4076700"/>
            <a:ext cx="0" cy="215900"/>
          </a:xfrm>
          <a:prstGeom prst="line">
            <a:avLst/>
          </a:prstGeom>
          <a:noFill/>
          <a:ln w="9525">
            <a:solidFill>
              <a:schemeClr val="tx1"/>
            </a:solidFill>
            <a:round/>
            <a:headEnd/>
            <a:tailEnd/>
          </a:ln>
          <a:effectLst/>
        </p:spPr>
        <p:txBody>
          <a:bodyPr/>
          <a:lstStyle/>
          <a:p>
            <a:endParaRPr lang="zh-CN" altLang="en-US"/>
          </a:p>
        </p:txBody>
      </p:sp>
      <p:sp>
        <p:nvSpPr>
          <p:cNvPr id="18" name="Line 29"/>
          <p:cNvSpPr>
            <a:spLocks noChangeShapeType="1"/>
          </p:cNvSpPr>
          <p:nvPr/>
        </p:nvSpPr>
        <p:spPr bwMode="auto">
          <a:xfrm>
            <a:off x="4498975" y="3716338"/>
            <a:ext cx="0" cy="576262"/>
          </a:xfrm>
          <a:prstGeom prst="line">
            <a:avLst/>
          </a:prstGeom>
          <a:noFill/>
          <a:ln w="9525">
            <a:solidFill>
              <a:schemeClr val="tx1"/>
            </a:solidFill>
            <a:round/>
            <a:headEnd/>
            <a:tailEnd type="triangle" w="med" len="med"/>
          </a:ln>
          <a:effectLst/>
        </p:spPr>
        <p:txBody>
          <a:bodyPr/>
          <a:lstStyle/>
          <a:p>
            <a:endParaRPr lang="zh-CN" altLang="en-US"/>
          </a:p>
        </p:txBody>
      </p:sp>
      <p:sp>
        <p:nvSpPr>
          <p:cNvPr id="19" name="Line 30"/>
          <p:cNvSpPr>
            <a:spLocks noChangeShapeType="1"/>
          </p:cNvSpPr>
          <p:nvPr/>
        </p:nvSpPr>
        <p:spPr bwMode="auto">
          <a:xfrm>
            <a:off x="2916238" y="3716338"/>
            <a:ext cx="0" cy="576262"/>
          </a:xfrm>
          <a:prstGeom prst="line">
            <a:avLst/>
          </a:prstGeom>
          <a:noFill/>
          <a:ln w="9525">
            <a:solidFill>
              <a:schemeClr val="tx1"/>
            </a:solidFill>
            <a:round/>
            <a:headEnd/>
            <a:tailEnd type="triangle" w="med" len="med"/>
          </a:ln>
          <a:effectLst/>
        </p:spPr>
        <p:txBody>
          <a:bodyPr/>
          <a:lstStyle/>
          <a:p>
            <a:endParaRPr lang="zh-CN" altLang="en-US"/>
          </a:p>
        </p:txBody>
      </p:sp>
      <p:sp>
        <p:nvSpPr>
          <p:cNvPr id="20" name="Line 31"/>
          <p:cNvSpPr>
            <a:spLocks noChangeShapeType="1"/>
          </p:cNvSpPr>
          <p:nvPr/>
        </p:nvSpPr>
        <p:spPr bwMode="auto">
          <a:xfrm flipV="1">
            <a:off x="2411413" y="3787775"/>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21" name="Text Box 32"/>
          <p:cNvSpPr txBox="1">
            <a:spLocks noChangeArrowheads="1"/>
          </p:cNvSpPr>
          <p:nvPr/>
        </p:nvSpPr>
        <p:spPr bwMode="auto">
          <a:xfrm>
            <a:off x="5219700" y="3795713"/>
            <a:ext cx="3529013" cy="830997"/>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逾期日后拒付，且提示付款期内曾提示付款或被拒付，票据状态提示付款已拒付（可追所有人）</a:t>
            </a:r>
          </a:p>
        </p:txBody>
      </p:sp>
      <p:sp>
        <p:nvSpPr>
          <p:cNvPr id="22" name="Line 33"/>
          <p:cNvSpPr>
            <a:spLocks noChangeShapeType="1"/>
          </p:cNvSpPr>
          <p:nvPr/>
        </p:nvSpPr>
        <p:spPr bwMode="auto">
          <a:xfrm>
            <a:off x="1116013" y="5589588"/>
            <a:ext cx="3889375" cy="0"/>
          </a:xfrm>
          <a:prstGeom prst="line">
            <a:avLst/>
          </a:prstGeom>
          <a:noFill/>
          <a:ln w="9525">
            <a:solidFill>
              <a:schemeClr val="tx1"/>
            </a:solidFill>
            <a:round/>
            <a:headEnd/>
            <a:tailEnd/>
          </a:ln>
          <a:effectLst/>
        </p:spPr>
        <p:txBody>
          <a:bodyPr/>
          <a:lstStyle/>
          <a:p>
            <a:endParaRPr lang="zh-CN" altLang="en-US"/>
          </a:p>
        </p:txBody>
      </p:sp>
      <p:sp>
        <p:nvSpPr>
          <p:cNvPr id="23" name="Line 34"/>
          <p:cNvSpPr>
            <a:spLocks noChangeShapeType="1"/>
          </p:cNvSpPr>
          <p:nvPr/>
        </p:nvSpPr>
        <p:spPr bwMode="auto">
          <a:xfrm>
            <a:off x="1908175" y="5373688"/>
            <a:ext cx="0" cy="215900"/>
          </a:xfrm>
          <a:prstGeom prst="line">
            <a:avLst/>
          </a:prstGeom>
          <a:noFill/>
          <a:ln w="9525">
            <a:solidFill>
              <a:schemeClr val="tx1"/>
            </a:solidFill>
            <a:round/>
            <a:headEnd/>
            <a:tailEnd/>
          </a:ln>
          <a:effectLst/>
        </p:spPr>
        <p:txBody>
          <a:bodyPr/>
          <a:lstStyle/>
          <a:p>
            <a:endParaRPr lang="zh-CN" altLang="en-US"/>
          </a:p>
        </p:txBody>
      </p:sp>
      <p:sp>
        <p:nvSpPr>
          <p:cNvPr id="24" name="Line 35"/>
          <p:cNvSpPr>
            <a:spLocks noChangeShapeType="1"/>
          </p:cNvSpPr>
          <p:nvPr/>
        </p:nvSpPr>
        <p:spPr bwMode="auto">
          <a:xfrm>
            <a:off x="3852863" y="5373688"/>
            <a:ext cx="0" cy="215900"/>
          </a:xfrm>
          <a:prstGeom prst="line">
            <a:avLst/>
          </a:prstGeom>
          <a:noFill/>
          <a:ln w="9525">
            <a:solidFill>
              <a:schemeClr val="tx1"/>
            </a:solidFill>
            <a:round/>
            <a:headEnd/>
            <a:tailEnd/>
          </a:ln>
          <a:effectLst/>
        </p:spPr>
        <p:txBody>
          <a:bodyPr/>
          <a:lstStyle/>
          <a:p>
            <a:endParaRPr lang="zh-CN" altLang="en-US"/>
          </a:p>
        </p:txBody>
      </p:sp>
      <p:sp>
        <p:nvSpPr>
          <p:cNvPr id="25" name="Line 36"/>
          <p:cNvSpPr>
            <a:spLocks noChangeShapeType="1"/>
          </p:cNvSpPr>
          <p:nvPr/>
        </p:nvSpPr>
        <p:spPr bwMode="auto">
          <a:xfrm>
            <a:off x="4500563" y="5013325"/>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26" name="Line 38"/>
          <p:cNvSpPr>
            <a:spLocks noChangeShapeType="1"/>
          </p:cNvSpPr>
          <p:nvPr/>
        </p:nvSpPr>
        <p:spPr bwMode="auto">
          <a:xfrm flipV="1">
            <a:off x="1476375" y="5084763"/>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27" name="Text Box 39"/>
          <p:cNvSpPr txBox="1">
            <a:spLocks noChangeArrowheads="1"/>
          </p:cNvSpPr>
          <p:nvPr/>
        </p:nvSpPr>
        <p:spPr bwMode="auto">
          <a:xfrm>
            <a:off x="5219700" y="5033963"/>
            <a:ext cx="3529013" cy="1077218"/>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逾期日后拒付，且提示付款期内未曾提示付款或被拒付，票据状态提示付款已拒付（只可追出票人，承兑人及其保证人）</a:t>
            </a:r>
          </a:p>
        </p:txBody>
      </p:sp>
      <p:sp>
        <p:nvSpPr>
          <p:cNvPr id="28" name="灯片编号占位符 27"/>
          <p:cNvSpPr>
            <a:spLocks noGrp="1"/>
          </p:cNvSpPr>
          <p:nvPr>
            <p:ph type="sldNum" sz="quarter" idx="12"/>
          </p:nvPr>
        </p:nvSpPr>
        <p:spPr/>
        <p:txBody>
          <a:bodyPr/>
          <a:lstStyle/>
          <a:p>
            <a:pPr algn="r">
              <a:defRPr/>
            </a:pPr>
            <a:fld id="{DF74D43C-B20B-4CC1-A13C-3EB844EBC786}" type="slidenum">
              <a:rPr lang="zh-CN" altLang="en-US" smtClean="0"/>
              <a:pPr algn="r">
                <a:defRPr/>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追索</a:t>
            </a:r>
            <a:endParaRPr lang="zh-CN" altLang="en-US" dirty="0"/>
          </a:p>
        </p:txBody>
      </p:sp>
      <p:sp>
        <p:nvSpPr>
          <p:cNvPr id="4" name="Line 16"/>
          <p:cNvSpPr>
            <a:spLocks noChangeShapeType="1"/>
          </p:cNvSpPr>
          <p:nvPr/>
        </p:nvSpPr>
        <p:spPr bwMode="auto">
          <a:xfrm>
            <a:off x="1114425" y="2420938"/>
            <a:ext cx="3889375" cy="0"/>
          </a:xfrm>
          <a:prstGeom prst="line">
            <a:avLst/>
          </a:prstGeom>
          <a:noFill/>
          <a:ln w="9525">
            <a:solidFill>
              <a:schemeClr val="tx1"/>
            </a:solidFill>
            <a:round/>
            <a:headEnd/>
            <a:tailEnd/>
          </a:ln>
          <a:effectLst/>
        </p:spPr>
        <p:txBody>
          <a:bodyPr/>
          <a:lstStyle/>
          <a:p>
            <a:endParaRPr lang="zh-CN" altLang="en-US"/>
          </a:p>
        </p:txBody>
      </p:sp>
      <p:sp>
        <p:nvSpPr>
          <p:cNvPr id="5" name="Line 17"/>
          <p:cNvSpPr>
            <a:spLocks noChangeShapeType="1"/>
          </p:cNvSpPr>
          <p:nvPr/>
        </p:nvSpPr>
        <p:spPr bwMode="auto">
          <a:xfrm>
            <a:off x="1906588" y="2205038"/>
            <a:ext cx="0" cy="215900"/>
          </a:xfrm>
          <a:prstGeom prst="line">
            <a:avLst/>
          </a:prstGeom>
          <a:noFill/>
          <a:ln w="9525">
            <a:solidFill>
              <a:schemeClr val="tx1"/>
            </a:solidFill>
            <a:round/>
            <a:headEnd/>
            <a:tailEnd/>
          </a:ln>
          <a:effectLst/>
        </p:spPr>
        <p:txBody>
          <a:bodyPr/>
          <a:lstStyle/>
          <a:p>
            <a:endParaRPr lang="zh-CN" altLang="en-US"/>
          </a:p>
        </p:txBody>
      </p:sp>
      <p:sp>
        <p:nvSpPr>
          <p:cNvPr id="6" name="Line 18"/>
          <p:cNvSpPr>
            <a:spLocks noChangeShapeType="1"/>
          </p:cNvSpPr>
          <p:nvPr/>
        </p:nvSpPr>
        <p:spPr bwMode="auto">
          <a:xfrm>
            <a:off x="3851275" y="2205038"/>
            <a:ext cx="0" cy="215900"/>
          </a:xfrm>
          <a:prstGeom prst="line">
            <a:avLst/>
          </a:prstGeom>
          <a:noFill/>
          <a:ln w="9525">
            <a:solidFill>
              <a:schemeClr val="tx1"/>
            </a:solidFill>
            <a:round/>
            <a:headEnd/>
            <a:tailEnd/>
          </a:ln>
          <a:effectLst/>
        </p:spPr>
        <p:txBody>
          <a:bodyPr/>
          <a:lstStyle/>
          <a:p>
            <a:endParaRPr lang="zh-CN" altLang="en-US"/>
          </a:p>
        </p:txBody>
      </p:sp>
      <p:sp>
        <p:nvSpPr>
          <p:cNvPr id="7" name="Line 19"/>
          <p:cNvSpPr>
            <a:spLocks noChangeShapeType="1"/>
          </p:cNvSpPr>
          <p:nvPr/>
        </p:nvSpPr>
        <p:spPr bwMode="auto">
          <a:xfrm>
            <a:off x="4498975" y="1844675"/>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8" name="Line 20"/>
          <p:cNvSpPr>
            <a:spLocks noChangeShapeType="1"/>
          </p:cNvSpPr>
          <p:nvPr/>
        </p:nvSpPr>
        <p:spPr bwMode="auto">
          <a:xfrm>
            <a:off x="2916238" y="1844675"/>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9" name="Line 21"/>
          <p:cNvSpPr>
            <a:spLocks noChangeShapeType="1"/>
          </p:cNvSpPr>
          <p:nvPr/>
        </p:nvSpPr>
        <p:spPr bwMode="auto">
          <a:xfrm flipV="1">
            <a:off x="2411413" y="1916113"/>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0" name="Text Box 22"/>
          <p:cNvSpPr txBox="1">
            <a:spLocks noChangeArrowheads="1"/>
          </p:cNvSpPr>
          <p:nvPr/>
        </p:nvSpPr>
        <p:spPr bwMode="auto">
          <a:xfrm>
            <a:off x="5219700" y="1916113"/>
            <a:ext cx="3529013" cy="830997"/>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逾期日后拒付，且提示付款期内曾提示付款或被拒付，票据状态逾期提示付款已拒付（可追所有人）</a:t>
            </a:r>
          </a:p>
        </p:txBody>
      </p:sp>
      <p:sp>
        <p:nvSpPr>
          <p:cNvPr id="11" name="Line 23"/>
          <p:cNvSpPr>
            <a:spLocks noChangeShapeType="1"/>
          </p:cNvSpPr>
          <p:nvPr/>
        </p:nvSpPr>
        <p:spPr bwMode="auto">
          <a:xfrm>
            <a:off x="1116013" y="4868863"/>
            <a:ext cx="3889375" cy="0"/>
          </a:xfrm>
          <a:prstGeom prst="line">
            <a:avLst/>
          </a:prstGeom>
          <a:noFill/>
          <a:ln w="9525">
            <a:solidFill>
              <a:schemeClr val="tx1"/>
            </a:solidFill>
            <a:round/>
            <a:headEnd/>
            <a:tailEnd/>
          </a:ln>
          <a:effectLst/>
        </p:spPr>
        <p:txBody>
          <a:bodyPr/>
          <a:lstStyle/>
          <a:p>
            <a:endParaRPr lang="zh-CN" altLang="en-US"/>
          </a:p>
        </p:txBody>
      </p:sp>
      <p:sp>
        <p:nvSpPr>
          <p:cNvPr id="12" name="Line 24"/>
          <p:cNvSpPr>
            <a:spLocks noChangeShapeType="1"/>
          </p:cNvSpPr>
          <p:nvPr/>
        </p:nvSpPr>
        <p:spPr bwMode="auto">
          <a:xfrm>
            <a:off x="1908175" y="4652963"/>
            <a:ext cx="0" cy="215900"/>
          </a:xfrm>
          <a:prstGeom prst="line">
            <a:avLst/>
          </a:prstGeom>
          <a:noFill/>
          <a:ln w="9525">
            <a:solidFill>
              <a:schemeClr val="tx1"/>
            </a:solidFill>
            <a:round/>
            <a:headEnd/>
            <a:tailEnd/>
          </a:ln>
          <a:effectLst/>
        </p:spPr>
        <p:txBody>
          <a:bodyPr/>
          <a:lstStyle/>
          <a:p>
            <a:endParaRPr lang="zh-CN" altLang="en-US"/>
          </a:p>
        </p:txBody>
      </p:sp>
      <p:sp>
        <p:nvSpPr>
          <p:cNvPr id="13" name="Line 25"/>
          <p:cNvSpPr>
            <a:spLocks noChangeShapeType="1"/>
          </p:cNvSpPr>
          <p:nvPr/>
        </p:nvSpPr>
        <p:spPr bwMode="auto">
          <a:xfrm>
            <a:off x="3852863" y="4652963"/>
            <a:ext cx="0" cy="215900"/>
          </a:xfrm>
          <a:prstGeom prst="line">
            <a:avLst/>
          </a:prstGeom>
          <a:noFill/>
          <a:ln w="9525">
            <a:solidFill>
              <a:schemeClr val="tx1"/>
            </a:solidFill>
            <a:round/>
            <a:headEnd/>
            <a:tailEnd/>
          </a:ln>
          <a:effectLst/>
        </p:spPr>
        <p:txBody>
          <a:bodyPr/>
          <a:lstStyle/>
          <a:p>
            <a:endParaRPr lang="zh-CN" altLang="en-US"/>
          </a:p>
        </p:txBody>
      </p:sp>
      <p:sp>
        <p:nvSpPr>
          <p:cNvPr id="14" name="Line 26"/>
          <p:cNvSpPr>
            <a:spLocks noChangeShapeType="1"/>
          </p:cNvSpPr>
          <p:nvPr/>
        </p:nvSpPr>
        <p:spPr bwMode="auto">
          <a:xfrm>
            <a:off x="4500563" y="4292600"/>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15" name="Line 27"/>
          <p:cNvSpPr>
            <a:spLocks noChangeShapeType="1"/>
          </p:cNvSpPr>
          <p:nvPr/>
        </p:nvSpPr>
        <p:spPr bwMode="auto">
          <a:xfrm flipV="1">
            <a:off x="1476375" y="4364038"/>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6" name="Text Box 28"/>
          <p:cNvSpPr txBox="1">
            <a:spLocks noChangeArrowheads="1"/>
          </p:cNvSpPr>
          <p:nvPr/>
        </p:nvSpPr>
        <p:spPr bwMode="auto">
          <a:xfrm>
            <a:off x="5219700" y="4313238"/>
            <a:ext cx="3529013" cy="1077218"/>
          </a:xfrm>
          <a:prstGeom prst="rect">
            <a:avLst/>
          </a:prstGeom>
          <a:noFill/>
          <a:ln w="9525">
            <a:noFill/>
            <a:miter lim="800000"/>
            <a:headEnd/>
            <a:tailEnd/>
          </a:ln>
          <a:effectLst/>
        </p:spPr>
        <p:txBody>
          <a:bodyPr>
            <a:spAutoFit/>
          </a:bodyPr>
          <a:lstStyle/>
          <a:p>
            <a:pPr>
              <a:spcBef>
                <a:spcPct val="50000"/>
              </a:spcBef>
            </a:pPr>
            <a:r>
              <a:rPr lang="zh-CN" altLang="en-US" dirty="0">
                <a:latin typeface="微软雅黑" pitchFamily="34" charset="-122"/>
                <a:ea typeface="微软雅黑" pitchFamily="34" charset="-122"/>
              </a:rPr>
              <a:t>逾期日后拒付，且提示付款期内未曾提示付款或被拒付，票据状态逾期提示付款已拒付（只可追出票人，承兑人及其保证人）</a:t>
            </a:r>
          </a:p>
        </p:txBody>
      </p:sp>
      <p:sp>
        <p:nvSpPr>
          <p:cNvPr id="17" name="灯片编号占位符 16"/>
          <p:cNvSpPr>
            <a:spLocks noGrp="1"/>
          </p:cNvSpPr>
          <p:nvPr>
            <p:ph type="sldNum" sz="quarter" idx="12"/>
          </p:nvPr>
        </p:nvSpPr>
        <p:spPr/>
        <p:txBody>
          <a:bodyPr/>
          <a:lstStyle/>
          <a:p>
            <a:pPr algn="r">
              <a:defRPr/>
            </a:pPr>
            <a:fld id="{DF74D43C-B20B-4CC1-A13C-3EB844EBC786}" type="slidenum">
              <a:rPr lang="zh-CN" altLang="en-US" smtClean="0"/>
              <a:pPr algn="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同意清偿业务处理</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被追索人接到追索通知后，可发起同意清偿应答。但同一张票据只能有一名被追索人发起同意清偿应答 。</a:t>
            </a:r>
          </a:p>
          <a:p>
            <a:pPr lvl="1"/>
            <a:r>
              <a:rPr lang="zh-CN" altLang="en-US" dirty="0" smtClean="0">
                <a:latin typeface="微软雅黑" pitchFamily="34" charset="-122"/>
                <a:ea typeface="微软雅黑" pitchFamily="34" charset="-122"/>
              </a:rPr>
              <a:t>同意清偿人为出票人或承兑人，且追索人同意清偿签收后，票据结清。</a:t>
            </a:r>
          </a:p>
          <a:p>
            <a:pPr lvl="1"/>
            <a:r>
              <a:rPr lang="zh-CN" altLang="en-US" dirty="0" smtClean="0">
                <a:latin typeface="微软雅黑" pitchFamily="34" charset="-122"/>
                <a:ea typeface="微软雅黑" pitchFamily="34" charset="-122"/>
              </a:rPr>
              <a:t>同意清偿人不为出票人或承兑人，追索人同意清偿签收后，变更票据权利人为同意清偿人。票据进入再追索阶段。同意清偿人可向其前手发起再追索。</a:t>
            </a:r>
          </a:p>
          <a:p>
            <a:pPr lvl="1"/>
            <a:r>
              <a:rPr lang="zh-CN" altLang="en-US" dirty="0" smtClean="0">
                <a:latin typeface="微软雅黑" pitchFamily="34" charset="-122"/>
                <a:ea typeface="微软雅黑" pitchFamily="34" charset="-122"/>
              </a:rPr>
              <a:t>同意清偿签收成功后使用通用业务通知报文（</a:t>
            </a:r>
            <a:r>
              <a:rPr lang="en-US" altLang="zh-CN" dirty="0" smtClean="0">
                <a:latin typeface="微软雅黑" pitchFamily="34" charset="-122"/>
                <a:ea typeface="微软雅黑" pitchFamily="34" charset="-122"/>
              </a:rPr>
              <a:t>041</a:t>
            </a:r>
            <a:r>
              <a:rPr lang="zh-CN" altLang="en-US" dirty="0" smtClean="0">
                <a:latin typeface="微软雅黑" pitchFamily="34" charset="-122"/>
                <a:ea typeface="微软雅黑" pitchFamily="34" charset="-122"/>
              </a:rPr>
              <a:t>）通知其他被追索人</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追索示例</a:t>
            </a:r>
            <a:endParaRPr lang="zh-CN" altLang="en-US" dirty="0"/>
          </a:p>
        </p:txBody>
      </p:sp>
      <p:graphicFrame>
        <p:nvGraphicFramePr>
          <p:cNvPr id="4" name="Object 3"/>
          <p:cNvGraphicFramePr>
            <a:graphicFrameLocks noChangeAspect="1"/>
          </p:cNvGraphicFramePr>
          <p:nvPr/>
        </p:nvGraphicFramePr>
        <p:xfrm>
          <a:off x="1547813" y="1574800"/>
          <a:ext cx="485775" cy="766763"/>
        </p:xfrm>
        <a:graphic>
          <a:graphicData uri="http://schemas.openxmlformats.org/presentationml/2006/ole">
            <mc:AlternateContent xmlns:mc="http://schemas.openxmlformats.org/markup-compatibility/2006">
              <mc:Choice xmlns:v="urn:schemas-microsoft-com:vml" Requires="v">
                <p:oleObj spid="_x0000_s327698" name="Visio" r:id="rId3" imgW="533400" imgH="841553" progId="Visio.Drawing.11">
                  <p:embed/>
                </p:oleObj>
              </mc:Choice>
              <mc:Fallback>
                <p:oleObj name="Visio" r:id="rId3" imgW="533400" imgH="8415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57480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1331913" y="4130675"/>
          <a:ext cx="942975" cy="1073150"/>
        </p:xfrm>
        <a:graphic>
          <a:graphicData uri="http://schemas.openxmlformats.org/presentationml/2006/ole">
            <mc:AlternateContent xmlns:mc="http://schemas.openxmlformats.org/markup-compatibility/2006">
              <mc:Choice xmlns:v="urn:schemas-microsoft-com:vml" Requires="v">
                <p:oleObj spid="_x0000_s327699" name="Visio" r:id="rId5" imgW="1092403" imgH="1243584" progId="Visio.Drawing.11">
                  <p:embed/>
                </p:oleObj>
              </mc:Choice>
              <mc:Fallback>
                <p:oleObj name="Visio" r:id="rId5" imgW="1092403" imgH="1243584"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30675"/>
                        <a:ext cx="94297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851275" y="4221163"/>
          <a:ext cx="1247775" cy="1182687"/>
        </p:xfrm>
        <a:graphic>
          <a:graphicData uri="http://schemas.openxmlformats.org/presentationml/2006/ole">
            <mc:AlternateContent xmlns:mc="http://schemas.openxmlformats.org/markup-compatibility/2006">
              <mc:Choice xmlns:v="urn:schemas-microsoft-com:vml" Requires="v">
                <p:oleObj spid="_x0000_s327700" name="Visio" r:id="rId7" imgW="1247851" imgH="1182014" progId="Visio.Drawing.11">
                  <p:embed/>
                </p:oleObj>
              </mc:Choice>
              <mc:Fallback>
                <p:oleObj name="Visio" r:id="rId7" imgW="1247851" imgH="1182014"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4221163"/>
                        <a:ext cx="1247775"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6"/>
          <p:cNvSpPr>
            <a:spLocks noChangeShapeType="1"/>
          </p:cNvSpPr>
          <p:nvPr/>
        </p:nvSpPr>
        <p:spPr bwMode="auto">
          <a:xfrm>
            <a:off x="1619250" y="2349500"/>
            <a:ext cx="0"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8" name="Line 7"/>
          <p:cNvSpPr>
            <a:spLocks noChangeShapeType="1"/>
          </p:cNvSpPr>
          <p:nvPr/>
        </p:nvSpPr>
        <p:spPr bwMode="auto">
          <a:xfrm>
            <a:off x="2195513" y="4868863"/>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9" name="Line 8"/>
          <p:cNvSpPr>
            <a:spLocks noChangeShapeType="1"/>
          </p:cNvSpPr>
          <p:nvPr/>
        </p:nvSpPr>
        <p:spPr bwMode="auto">
          <a:xfrm>
            <a:off x="4932363" y="4868863"/>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0" name="Line 9"/>
          <p:cNvSpPr>
            <a:spLocks noChangeShapeType="1"/>
          </p:cNvSpPr>
          <p:nvPr/>
        </p:nvSpPr>
        <p:spPr bwMode="auto">
          <a:xfrm flipV="1">
            <a:off x="7380288" y="2276475"/>
            <a:ext cx="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0"/>
          <p:cNvSpPr>
            <a:spLocks noChangeShapeType="1"/>
          </p:cNvSpPr>
          <p:nvPr/>
        </p:nvSpPr>
        <p:spPr bwMode="auto">
          <a:xfrm>
            <a:off x="7019925" y="2349500"/>
            <a:ext cx="0" cy="1943100"/>
          </a:xfrm>
          <a:prstGeom prst="line">
            <a:avLst/>
          </a:prstGeom>
          <a:noFill/>
          <a:ln w="9525">
            <a:solidFill>
              <a:schemeClr val="tx1"/>
            </a:solidFill>
            <a:round/>
            <a:headEnd/>
            <a:tailEnd type="triangle" w="med" len="med"/>
          </a:ln>
          <a:effectLst/>
        </p:spPr>
        <p:txBody>
          <a:bodyPr/>
          <a:lstStyle/>
          <a:p>
            <a:endParaRPr lang="zh-CN" altLang="en-US"/>
          </a:p>
        </p:txBody>
      </p:sp>
      <p:sp>
        <p:nvSpPr>
          <p:cNvPr id="12" name="Line 11"/>
          <p:cNvSpPr>
            <a:spLocks noChangeShapeType="1"/>
          </p:cNvSpPr>
          <p:nvPr/>
        </p:nvSpPr>
        <p:spPr bwMode="auto">
          <a:xfrm flipH="1">
            <a:off x="4932363" y="4581525"/>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3" name="Line 12"/>
          <p:cNvSpPr>
            <a:spLocks noChangeShapeType="1"/>
          </p:cNvSpPr>
          <p:nvPr/>
        </p:nvSpPr>
        <p:spPr bwMode="auto">
          <a:xfrm flipH="1">
            <a:off x="2195513" y="4581525"/>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4" name="Line 13"/>
          <p:cNvSpPr>
            <a:spLocks noChangeShapeType="1"/>
          </p:cNvSpPr>
          <p:nvPr/>
        </p:nvSpPr>
        <p:spPr bwMode="auto">
          <a:xfrm flipV="1">
            <a:off x="1979613" y="2276475"/>
            <a:ext cx="0" cy="1871663"/>
          </a:xfrm>
          <a:prstGeom prst="line">
            <a:avLst/>
          </a:prstGeom>
          <a:noFill/>
          <a:ln w="9525">
            <a:solidFill>
              <a:schemeClr val="tx1"/>
            </a:solidFill>
            <a:round/>
            <a:headEnd/>
            <a:tailEnd type="triangle" w="med" len="med"/>
          </a:ln>
          <a:effectLst/>
        </p:spPr>
        <p:txBody>
          <a:bodyPr/>
          <a:lstStyle/>
          <a:p>
            <a:endParaRPr lang="zh-CN" altLang="en-US"/>
          </a:p>
        </p:txBody>
      </p:sp>
      <p:sp>
        <p:nvSpPr>
          <p:cNvPr id="15" name="Text Box 15"/>
          <p:cNvSpPr txBox="1">
            <a:spLocks noChangeArrowheads="1"/>
          </p:cNvSpPr>
          <p:nvPr/>
        </p:nvSpPr>
        <p:spPr bwMode="auto">
          <a:xfrm>
            <a:off x="5148263" y="5013325"/>
            <a:ext cx="1512887" cy="336550"/>
          </a:xfrm>
          <a:prstGeom prst="rect">
            <a:avLst/>
          </a:prstGeom>
          <a:noFill/>
          <a:ln w="9525">
            <a:noFill/>
            <a:miter lim="800000"/>
            <a:headEnd/>
            <a:tailEnd/>
          </a:ln>
          <a:effectLst/>
        </p:spPr>
        <p:txBody>
          <a:bodyPr>
            <a:spAutoFit/>
          </a:bodyPr>
          <a:lstStyle/>
          <a:p>
            <a:pPr>
              <a:spcBef>
                <a:spcPct val="50000"/>
              </a:spcBef>
            </a:pPr>
            <a:r>
              <a:rPr lang="zh-CN" altLang="en-US" sz="1600"/>
              <a:t>通用票据转发</a:t>
            </a:r>
          </a:p>
        </p:txBody>
      </p:sp>
      <p:sp>
        <p:nvSpPr>
          <p:cNvPr id="16" name="Text Box 16"/>
          <p:cNvSpPr txBox="1">
            <a:spLocks noChangeArrowheads="1"/>
          </p:cNvSpPr>
          <p:nvPr/>
        </p:nvSpPr>
        <p:spPr bwMode="auto">
          <a:xfrm>
            <a:off x="5938838" y="2781300"/>
            <a:ext cx="1154112" cy="336550"/>
          </a:xfrm>
          <a:prstGeom prst="rect">
            <a:avLst/>
          </a:prstGeom>
          <a:noFill/>
          <a:ln w="9525">
            <a:noFill/>
            <a:miter lim="800000"/>
            <a:headEnd/>
            <a:tailEnd/>
          </a:ln>
          <a:effectLst/>
        </p:spPr>
        <p:txBody>
          <a:bodyPr>
            <a:spAutoFit/>
          </a:bodyPr>
          <a:lstStyle/>
          <a:p>
            <a:pPr>
              <a:spcBef>
                <a:spcPct val="50000"/>
              </a:spcBef>
            </a:pPr>
            <a:r>
              <a:rPr lang="zh-CN" altLang="en-US" sz="1600"/>
              <a:t>通用回复</a:t>
            </a:r>
          </a:p>
        </p:txBody>
      </p:sp>
      <p:sp>
        <p:nvSpPr>
          <p:cNvPr id="17" name="Text Box 17"/>
          <p:cNvSpPr txBox="1">
            <a:spLocks noChangeArrowheads="1"/>
          </p:cNvSpPr>
          <p:nvPr/>
        </p:nvSpPr>
        <p:spPr bwMode="auto">
          <a:xfrm>
            <a:off x="2411413" y="4029075"/>
            <a:ext cx="1512887" cy="336550"/>
          </a:xfrm>
          <a:prstGeom prst="rect">
            <a:avLst/>
          </a:prstGeom>
          <a:noFill/>
          <a:ln w="9525">
            <a:noFill/>
            <a:miter lim="800000"/>
            <a:headEnd/>
            <a:tailEnd/>
          </a:ln>
          <a:effectLst/>
        </p:spPr>
        <p:txBody>
          <a:bodyPr>
            <a:spAutoFit/>
          </a:bodyPr>
          <a:lstStyle/>
          <a:p>
            <a:pPr>
              <a:spcBef>
                <a:spcPct val="50000"/>
              </a:spcBef>
            </a:pPr>
            <a:r>
              <a:rPr lang="zh-CN" altLang="en-US" sz="1600"/>
              <a:t>通用回复</a:t>
            </a:r>
          </a:p>
        </p:txBody>
      </p:sp>
      <p:sp>
        <p:nvSpPr>
          <p:cNvPr id="18" name="AutoShape 18"/>
          <p:cNvSpPr>
            <a:spLocks noChangeArrowheads="1"/>
          </p:cNvSpPr>
          <p:nvPr/>
        </p:nvSpPr>
        <p:spPr bwMode="auto">
          <a:xfrm>
            <a:off x="2051050" y="5445125"/>
            <a:ext cx="1368425" cy="576263"/>
          </a:xfrm>
          <a:prstGeom prst="wedgeRectCallout">
            <a:avLst>
              <a:gd name="adj1" fmla="val 97681"/>
              <a:gd name="adj2" fmla="val -115287"/>
            </a:avLst>
          </a:prstGeom>
          <a:solidFill>
            <a:schemeClr val="bg1"/>
          </a:solidFill>
          <a:ln w="9525">
            <a:solidFill>
              <a:schemeClr val="tx1"/>
            </a:solidFill>
            <a:miter lim="800000"/>
            <a:headEnd/>
            <a:tailEnd/>
          </a:ln>
          <a:effectLst/>
        </p:spPr>
        <p:txBody>
          <a:bodyPr/>
          <a:lstStyle/>
          <a:p>
            <a:pPr algn="ctr"/>
            <a:r>
              <a:rPr lang="zh-CN" altLang="en-US" sz="1600"/>
              <a:t>追索待清偿</a:t>
            </a:r>
          </a:p>
        </p:txBody>
      </p:sp>
      <p:sp>
        <p:nvSpPr>
          <p:cNvPr id="19" name="AutoShape 19"/>
          <p:cNvSpPr>
            <a:spLocks noChangeArrowheads="1"/>
          </p:cNvSpPr>
          <p:nvPr/>
        </p:nvSpPr>
        <p:spPr bwMode="auto">
          <a:xfrm>
            <a:off x="3492500" y="5445125"/>
            <a:ext cx="1368425" cy="576263"/>
          </a:xfrm>
          <a:prstGeom prst="wedgeRectCallout">
            <a:avLst>
              <a:gd name="adj1" fmla="val 11949"/>
              <a:gd name="adj2" fmla="val -113083"/>
            </a:avLst>
          </a:prstGeom>
          <a:solidFill>
            <a:schemeClr val="bg1"/>
          </a:solidFill>
          <a:ln w="9525">
            <a:solidFill>
              <a:schemeClr val="tx1"/>
            </a:solidFill>
            <a:miter lim="800000"/>
            <a:headEnd/>
            <a:tailEnd/>
          </a:ln>
          <a:effectLst/>
        </p:spPr>
        <p:txBody>
          <a:bodyPr/>
          <a:lstStyle/>
          <a:p>
            <a:pPr algn="ctr"/>
            <a:r>
              <a:rPr lang="zh-CN" altLang="en-US" sz="1600"/>
              <a:t>清偿待签收</a:t>
            </a:r>
          </a:p>
        </p:txBody>
      </p:sp>
      <p:sp>
        <p:nvSpPr>
          <p:cNvPr id="20" name="AutoShape 20"/>
          <p:cNvSpPr>
            <a:spLocks noChangeArrowheads="1"/>
          </p:cNvSpPr>
          <p:nvPr/>
        </p:nvSpPr>
        <p:spPr bwMode="auto">
          <a:xfrm>
            <a:off x="5003800" y="5445125"/>
            <a:ext cx="1368425" cy="792163"/>
          </a:xfrm>
          <a:prstGeom prst="wedgeRectCallout">
            <a:avLst>
              <a:gd name="adj1" fmla="val -71579"/>
              <a:gd name="adj2" fmla="val -116134"/>
            </a:avLst>
          </a:prstGeom>
          <a:solidFill>
            <a:schemeClr val="bg1"/>
          </a:solidFill>
          <a:ln w="9525">
            <a:solidFill>
              <a:schemeClr val="tx1"/>
            </a:solidFill>
            <a:miter lim="800000"/>
            <a:headEnd/>
            <a:tailEnd/>
          </a:ln>
          <a:effectLst/>
        </p:spPr>
        <p:txBody>
          <a:bodyPr/>
          <a:lstStyle/>
          <a:p>
            <a:pPr algn="ctr"/>
            <a:r>
              <a:rPr lang="zh-CN" altLang="en-US" sz="1600"/>
              <a:t>清偿已签收或票据已结清</a:t>
            </a:r>
          </a:p>
        </p:txBody>
      </p:sp>
      <p:graphicFrame>
        <p:nvGraphicFramePr>
          <p:cNvPr id="21" name="Object 21"/>
          <p:cNvGraphicFramePr>
            <a:graphicFrameLocks noChangeAspect="1"/>
          </p:cNvGraphicFramePr>
          <p:nvPr/>
        </p:nvGraphicFramePr>
        <p:xfrm>
          <a:off x="6965950" y="1492250"/>
          <a:ext cx="485775" cy="766763"/>
        </p:xfrm>
        <a:graphic>
          <a:graphicData uri="http://schemas.openxmlformats.org/presentationml/2006/ole">
            <mc:AlternateContent xmlns:mc="http://schemas.openxmlformats.org/markup-compatibility/2006">
              <mc:Choice xmlns:v="urn:schemas-microsoft-com:vml" Requires="v">
                <p:oleObj spid="_x0000_s327701" name="Visio" r:id="rId9" imgW="533400" imgH="841553" progId="Visio.Drawing.11">
                  <p:embed/>
                </p:oleObj>
              </mc:Choice>
              <mc:Fallback>
                <p:oleObj name="Visio" r:id="rId9" imgW="533400" imgH="841553"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5950" y="149225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6657975" y="4191000"/>
          <a:ext cx="1092200" cy="1243013"/>
        </p:xfrm>
        <a:graphic>
          <a:graphicData uri="http://schemas.openxmlformats.org/presentationml/2006/ole">
            <mc:AlternateContent xmlns:mc="http://schemas.openxmlformats.org/markup-compatibility/2006">
              <mc:Choice xmlns:v="urn:schemas-microsoft-com:vml" Requires="v">
                <p:oleObj spid="_x0000_s327702" name="Visio" r:id="rId11" imgW="1092403" imgH="1243584" progId="Visio.Drawing.11">
                  <p:embed/>
                </p:oleObj>
              </mc:Choice>
              <mc:Fallback>
                <p:oleObj name="Visio" r:id="rId11" imgW="1092403" imgH="1243584" progId="Visio.Drawing.11">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7975" y="4191000"/>
                        <a:ext cx="10922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4"/>
          <p:cNvGraphicFramePr>
            <a:graphicFrameLocks noChangeAspect="1"/>
          </p:cNvGraphicFramePr>
          <p:nvPr/>
        </p:nvGraphicFramePr>
        <p:xfrm>
          <a:off x="3429000" y="1484313"/>
          <a:ext cx="638175" cy="801687"/>
        </p:xfrm>
        <a:graphic>
          <a:graphicData uri="http://schemas.openxmlformats.org/presentationml/2006/ole">
            <mc:AlternateContent xmlns:mc="http://schemas.openxmlformats.org/markup-compatibility/2006">
              <mc:Choice xmlns:v="urn:schemas-microsoft-com:vml" Requires="v">
                <p:oleObj spid="_x0000_s327703" name="Visio" r:id="rId13" imgW="638251" imgH="801014" progId="Visio.Drawing.11">
                  <p:embed/>
                </p:oleObj>
              </mc:Choice>
              <mc:Fallback>
                <p:oleObj name="Visio" r:id="rId13" imgW="638251" imgH="801014" progId="Visio.Drawing.11">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1484313"/>
                        <a:ext cx="6381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5"/>
          <p:cNvGraphicFramePr>
            <a:graphicFrameLocks noChangeAspect="1"/>
          </p:cNvGraphicFramePr>
          <p:nvPr/>
        </p:nvGraphicFramePr>
        <p:xfrm>
          <a:off x="4140200" y="1484313"/>
          <a:ext cx="638175" cy="801687"/>
        </p:xfrm>
        <a:graphic>
          <a:graphicData uri="http://schemas.openxmlformats.org/presentationml/2006/ole">
            <mc:AlternateContent xmlns:mc="http://schemas.openxmlformats.org/markup-compatibility/2006">
              <mc:Choice xmlns:v="urn:schemas-microsoft-com:vml" Requires="v">
                <p:oleObj spid="_x0000_s327704" name="Visio" r:id="rId15" imgW="638251" imgH="801014" progId="Visio.Drawing.11">
                  <p:embed/>
                </p:oleObj>
              </mc:Choice>
              <mc:Fallback>
                <p:oleObj name="Visio" r:id="rId15" imgW="638251" imgH="801014" progId="Visio.Drawing.1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0200" y="1484313"/>
                        <a:ext cx="6381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6"/>
          <p:cNvGraphicFramePr>
            <a:graphicFrameLocks noChangeAspect="1"/>
          </p:cNvGraphicFramePr>
          <p:nvPr/>
        </p:nvGraphicFramePr>
        <p:xfrm>
          <a:off x="4787900" y="1484313"/>
          <a:ext cx="638175" cy="801687"/>
        </p:xfrm>
        <a:graphic>
          <a:graphicData uri="http://schemas.openxmlformats.org/presentationml/2006/ole">
            <mc:AlternateContent xmlns:mc="http://schemas.openxmlformats.org/markup-compatibility/2006">
              <mc:Choice xmlns:v="urn:schemas-microsoft-com:vml" Requires="v">
                <p:oleObj spid="_x0000_s327705" name="Visio" r:id="rId16" imgW="638251" imgH="801014" progId="Visio.Drawing.11">
                  <p:embed/>
                </p:oleObj>
              </mc:Choice>
              <mc:Fallback>
                <p:oleObj name="Visio" r:id="rId16" imgW="638251" imgH="801014" progId="Visio.Drawing.11">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1484313"/>
                        <a:ext cx="6381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7"/>
          <p:cNvSpPr>
            <a:spLocks noChangeShapeType="1"/>
          </p:cNvSpPr>
          <p:nvPr/>
        </p:nvSpPr>
        <p:spPr bwMode="auto">
          <a:xfrm flipV="1">
            <a:off x="4427538" y="2276475"/>
            <a:ext cx="0" cy="1944688"/>
          </a:xfrm>
          <a:prstGeom prst="line">
            <a:avLst/>
          </a:prstGeom>
          <a:noFill/>
          <a:ln w="9525">
            <a:solidFill>
              <a:schemeClr val="tx1"/>
            </a:solidFill>
            <a:round/>
            <a:headEnd/>
            <a:tailEnd type="triangle" w="med" len="med"/>
          </a:ln>
          <a:effectLst/>
        </p:spPr>
        <p:txBody>
          <a:bodyPr/>
          <a:lstStyle/>
          <a:p>
            <a:endParaRPr lang="zh-CN" altLang="en-US"/>
          </a:p>
        </p:txBody>
      </p:sp>
      <p:sp>
        <p:nvSpPr>
          <p:cNvPr id="27" name="Line 28"/>
          <p:cNvSpPr>
            <a:spLocks noChangeShapeType="1"/>
          </p:cNvSpPr>
          <p:nvPr/>
        </p:nvSpPr>
        <p:spPr bwMode="auto">
          <a:xfrm flipH="1" flipV="1">
            <a:off x="3779838" y="2276475"/>
            <a:ext cx="43180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28" name="Line 29"/>
          <p:cNvSpPr>
            <a:spLocks noChangeShapeType="1"/>
          </p:cNvSpPr>
          <p:nvPr/>
        </p:nvSpPr>
        <p:spPr bwMode="auto">
          <a:xfrm flipV="1">
            <a:off x="4643438" y="2276475"/>
            <a:ext cx="360362" cy="2016125"/>
          </a:xfrm>
          <a:prstGeom prst="line">
            <a:avLst/>
          </a:prstGeom>
          <a:noFill/>
          <a:ln w="9525">
            <a:solidFill>
              <a:schemeClr val="tx1"/>
            </a:solidFill>
            <a:round/>
            <a:headEnd/>
            <a:tailEnd type="triangle" w="med" len="med"/>
          </a:ln>
          <a:effectLst/>
        </p:spPr>
        <p:txBody>
          <a:bodyPr/>
          <a:lstStyle/>
          <a:p>
            <a:endParaRPr lang="zh-CN" altLang="en-US"/>
          </a:p>
        </p:txBody>
      </p:sp>
      <p:sp>
        <p:nvSpPr>
          <p:cNvPr id="29" name="Text Box 30"/>
          <p:cNvSpPr txBox="1">
            <a:spLocks noChangeArrowheads="1"/>
          </p:cNvSpPr>
          <p:nvPr/>
        </p:nvSpPr>
        <p:spPr bwMode="auto">
          <a:xfrm>
            <a:off x="2555875" y="2781300"/>
            <a:ext cx="1655763" cy="336550"/>
          </a:xfrm>
          <a:prstGeom prst="rect">
            <a:avLst/>
          </a:prstGeom>
          <a:noFill/>
          <a:ln w="9525">
            <a:noFill/>
            <a:miter lim="800000"/>
            <a:headEnd/>
            <a:tailEnd/>
          </a:ln>
          <a:effectLst/>
        </p:spPr>
        <p:txBody>
          <a:bodyPr>
            <a:spAutoFit/>
          </a:bodyPr>
          <a:lstStyle/>
          <a:p>
            <a:pPr>
              <a:spcBef>
                <a:spcPct val="50000"/>
              </a:spcBef>
            </a:pPr>
            <a:r>
              <a:rPr lang="zh-CN" altLang="en-US" sz="1600"/>
              <a:t>通用业务通知</a:t>
            </a:r>
          </a:p>
        </p:txBody>
      </p:sp>
      <p:sp>
        <p:nvSpPr>
          <p:cNvPr id="30" name="灯片编号占位符 29"/>
          <p:cNvSpPr>
            <a:spLocks noGrp="1"/>
          </p:cNvSpPr>
          <p:nvPr>
            <p:ph type="sldNum" sz="quarter" idx="12"/>
          </p:nvPr>
        </p:nvSpPr>
        <p:spPr/>
        <p:txBody>
          <a:bodyPr/>
          <a:lstStyle/>
          <a:p>
            <a:pPr algn="r">
              <a:defRPr/>
            </a:pPr>
            <a:fld id="{DF74D43C-B20B-4CC1-A13C-3EB844EBC786}" type="slidenum">
              <a:rPr lang="zh-CN" altLang="en-US" smtClean="0"/>
              <a:pPr algn="r">
                <a:defRPr/>
              </a:pPr>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0" fill="hold" grpId="0" nodeType="clickEffect">
                                  <p:stCondLst>
                                    <p:cond delay="0"/>
                                  </p:stCondLst>
                                  <p:childTnLst>
                                    <p:anim calcmode="lin" valueType="num">
                                      <p:cBhvr>
                                        <p:cTn id="19" dur="1000"/>
                                        <p:tgtEl>
                                          <p:spTgt spid="18"/>
                                        </p:tgtEl>
                                        <p:attrNameLst>
                                          <p:attrName>ppt_w</p:attrName>
                                        </p:attrNameLst>
                                      </p:cBhvr>
                                      <p:tavLst>
                                        <p:tav tm="0">
                                          <p:val>
                                            <p:strVal val="ppt_w"/>
                                          </p:val>
                                        </p:tav>
                                        <p:tav tm="100000">
                                          <p:val>
                                            <p:fltVal val="0"/>
                                          </p:val>
                                        </p:tav>
                                      </p:tavLst>
                                    </p:anim>
                                    <p:anim calcmode="lin" valueType="num">
                                      <p:cBhvr>
                                        <p:cTn id="20" dur="1000"/>
                                        <p:tgtEl>
                                          <p:spTgt spid="18"/>
                                        </p:tgtEl>
                                        <p:attrNameLst>
                                          <p:attrName>ppt_h</p:attrName>
                                        </p:attrNameLst>
                                      </p:cBhvr>
                                      <p:tavLst>
                                        <p:tav tm="0">
                                          <p:val>
                                            <p:strVal val="ppt_h"/>
                                          </p:val>
                                        </p:tav>
                                        <p:tav tm="100000">
                                          <p:val>
                                            <p:fltVal val="0"/>
                                          </p:val>
                                        </p:tav>
                                      </p:tavLst>
                                    </p:anim>
                                    <p:animEffect transition="out" filter="fade">
                                      <p:cBhvr>
                                        <p:cTn id="21" dur="1000"/>
                                        <p:tgtEl>
                                          <p:spTgt spid="18"/>
                                        </p:tgtEl>
                                      </p:cBhvr>
                                    </p:animEffect>
                                    <p:set>
                                      <p:cBhvr>
                                        <p:cTn id="22" dur="1" fill="hold">
                                          <p:stCondLst>
                                            <p:cond delay="999"/>
                                          </p:stCondLst>
                                        </p:cTn>
                                        <p:tgtEl>
                                          <p:spTgt spid="18"/>
                                        </p:tgtEl>
                                        <p:attrNameLst>
                                          <p:attrName>style.visibility</p:attrName>
                                        </p:attrNameLst>
                                      </p:cBhvr>
                                      <p:to>
                                        <p:strVal val="hidden"/>
                                      </p:to>
                                    </p:set>
                                  </p:childTnLst>
                                </p:cTn>
                              </p:par>
                            </p:childTnLst>
                          </p:cTn>
                        </p:par>
                        <p:par>
                          <p:cTn id="23" fill="hold">
                            <p:stCondLst>
                              <p:cond delay="1000"/>
                            </p:stCondLst>
                            <p:childTnLst>
                              <p:par>
                                <p:cTn id="24" presetID="53"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fltVal val="0"/>
                                          </p:val>
                                        </p:tav>
                                        <p:tav tm="100000">
                                          <p:val>
                                            <p:strVal val="#ppt_w"/>
                                          </p:val>
                                        </p:tav>
                                      </p:tavLst>
                                    </p:anim>
                                    <p:anim calcmode="lin" valueType="num">
                                      <p:cBhvr>
                                        <p:cTn id="27" dur="1000" fill="hold"/>
                                        <p:tgtEl>
                                          <p:spTgt spid="19"/>
                                        </p:tgtEl>
                                        <p:attrNameLst>
                                          <p:attrName>ppt_h</p:attrName>
                                        </p:attrNameLst>
                                      </p:cBhvr>
                                      <p:tavLst>
                                        <p:tav tm="0">
                                          <p:val>
                                            <p:fltVal val="0"/>
                                          </p:val>
                                        </p:tav>
                                        <p:tav tm="100000">
                                          <p:val>
                                            <p:strVal val="#ppt_h"/>
                                          </p:val>
                                        </p:tav>
                                      </p:tavLst>
                                    </p:anim>
                                    <p:animEffect transition="in" filter="fade">
                                      <p:cBhvr>
                                        <p:cTn id="28" dur="1000"/>
                                        <p:tgtEl>
                                          <p:spTgt spid="19"/>
                                        </p:tgtEl>
                                      </p:cBhvr>
                                    </p:animEffect>
                                  </p:childTnLst>
                                </p:cTn>
                              </p:par>
                            </p:childTnLst>
                          </p:cTn>
                        </p:par>
                        <p:par>
                          <p:cTn id="29" fill="hold">
                            <p:stCondLst>
                              <p:cond delay="2000"/>
                            </p:stCondLst>
                            <p:childTnLst>
                              <p:par>
                                <p:cTn id="30" presetID="53"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par>
                          <p:cTn id="35" fill="hold">
                            <p:stCondLst>
                              <p:cond delay="3000"/>
                            </p:stCondLst>
                            <p:childTnLst>
                              <p:par>
                                <p:cTn id="36" presetID="53"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Effect transition="in" filter="fade">
                                      <p:cBhvr>
                                        <p:cTn id="40" dur="1000"/>
                                        <p:tgtEl>
                                          <p:spTgt spid="9"/>
                                        </p:tgtEl>
                                      </p:cBhvr>
                                    </p:animEffect>
                                  </p:childTnLst>
                                </p:cTn>
                              </p:par>
                            </p:childTnLst>
                          </p:cTn>
                        </p:par>
                        <p:par>
                          <p:cTn id="41" fill="hold">
                            <p:stCondLst>
                              <p:cond delay="4000"/>
                            </p:stCondLst>
                            <p:childTnLst>
                              <p:par>
                                <p:cTn id="42" presetID="53"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Effect transition="in" filter="fade">
                                      <p:cBhvr>
                                        <p:cTn id="46" dur="1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fltVal val="0"/>
                                          </p:val>
                                        </p:tav>
                                        <p:tav tm="100000">
                                          <p:val>
                                            <p:strVal val="#ppt_w"/>
                                          </p:val>
                                        </p:tav>
                                      </p:tavLst>
                                    </p:anim>
                                    <p:anim calcmode="lin" valueType="num">
                                      <p:cBhvr>
                                        <p:cTn id="52" dur="1000" fill="hold"/>
                                        <p:tgtEl>
                                          <p:spTgt spid="16"/>
                                        </p:tgtEl>
                                        <p:attrNameLst>
                                          <p:attrName>ppt_h</p:attrName>
                                        </p:attrNameLst>
                                      </p:cBhvr>
                                      <p:tavLst>
                                        <p:tav tm="0">
                                          <p:val>
                                            <p:fltVal val="0"/>
                                          </p:val>
                                        </p:tav>
                                        <p:tav tm="100000">
                                          <p:val>
                                            <p:strVal val="#ppt_h"/>
                                          </p:val>
                                        </p:tav>
                                      </p:tavLst>
                                    </p:anim>
                                    <p:animEffect transition="in" filter="fade">
                                      <p:cBhvr>
                                        <p:cTn id="53" dur="1000"/>
                                        <p:tgtEl>
                                          <p:spTgt spid="16"/>
                                        </p:tgtEl>
                                      </p:cBhvr>
                                    </p:animEffect>
                                  </p:childTnLst>
                                </p:cTn>
                              </p:par>
                            </p:childTnLst>
                          </p:cTn>
                        </p:par>
                        <p:par>
                          <p:cTn id="54" fill="hold">
                            <p:stCondLst>
                              <p:cond delay="1000"/>
                            </p:stCondLst>
                            <p:childTnLst>
                              <p:par>
                                <p:cTn id="55" presetID="53"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0" fill="hold"/>
                                        <p:tgtEl>
                                          <p:spTgt spid="11"/>
                                        </p:tgtEl>
                                        <p:attrNameLst>
                                          <p:attrName>ppt_w</p:attrName>
                                        </p:attrNameLst>
                                      </p:cBhvr>
                                      <p:tavLst>
                                        <p:tav tm="0">
                                          <p:val>
                                            <p:fltVal val="0"/>
                                          </p:val>
                                        </p:tav>
                                        <p:tav tm="100000">
                                          <p:val>
                                            <p:strVal val="#ppt_w"/>
                                          </p:val>
                                        </p:tav>
                                      </p:tavLst>
                                    </p:anim>
                                    <p:anim calcmode="lin" valueType="num">
                                      <p:cBhvr>
                                        <p:cTn id="58" dur="1000" fill="hold"/>
                                        <p:tgtEl>
                                          <p:spTgt spid="11"/>
                                        </p:tgtEl>
                                        <p:attrNameLst>
                                          <p:attrName>ppt_h</p:attrName>
                                        </p:attrNameLst>
                                      </p:cBhvr>
                                      <p:tavLst>
                                        <p:tav tm="0">
                                          <p:val>
                                            <p:fltVal val="0"/>
                                          </p:val>
                                        </p:tav>
                                        <p:tav tm="100000">
                                          <p:val>
                                            <p:strVal val="#ppt_h"/>
                                          </p:val>
                                        </p:tav>
                                      </p:tavLst>
                                    </p:anim>
                                    <p:animEffect transition="in" filter="fade">
                                      <p:cBhvr>
                                        <p:cTn id="59" dur="1000"/>
                                        <p:tgtEl>
                                          <p:spTgt spid="11"/>
                                        </p:tgtEl>
                                      </p:cBhvr>
                                    </p:animEffect>
                                  </p:childTnLst>
                                </p:cTn>
                              </p:par>
                            </p:childTnLst>
                          </p:cTn>
                        </p:par>
                        <p:par>
                          <p:cTn id="60" fill="hold">
                            <p:stCondLst>
                              <p:cond delay="2000"/>
                            </p:stCondLst>
                            <p:childTnLst>
                              <p:par>
                                <p:cTn id="61" presetID="53"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1000" fill="hold"/>
                                        <p:tgtEl>
                                          <p:spTgt spid="12"/>
                                        </p:tgtEl>
                                        <p:attrNameLst>
                                          <p:attrName>ppt_w</p:attrName>
                                        </p:attrNameLst>
                                      </p:cBhvr>
                                      <p:tavLst>
                                        <p:tav tm="0">
                                          <p:val>
                                            <p:fltVal val="0"/>
                                          </p:val>
                                        </p:tav>
                                        <p:tav tm="100000">
                                          <p:val>
                                            <p:strVal val="#ppt_w"/>
                                          </p:val>
                                        </p:tav>
                                      </p:tavLst>
                                    </p:anim>
                                    <p:anim calcmode="lin" valueType="num">
                                      <p:cBhvr>
                                        <p:cTn id="64" dur="1000" fill="hold"/>
                                        <p:tgtEl>
                                          <p:spTgt spid="12"/>
                                        </p:tgtEl>
                                        <p:attrNameLst>
                                          <p:attrName>ppt_h</p:attrName>
                                        </p:attrNameLst>
                                      </p:cBhvr>
                                      <p:tavLst>
                                        <p:tav tm="0">
                                          <p:val>
                                            <p:fltVal val="0"/>
                                          </p:val>
                                        </p:tav>
                                        <p:tav tm="100000">
                                          <p:val>
                                            <p:strVal val="#ppt_h"/>
                                          </p:val>
                                        </p:tav>
                                      </p:tavLst>
                                    </p:anim>
                                    <p:animEffect transition="in" filter="fade">
                                      <p:cBhvr>
                                        <p:cTn id="65" dur="10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xit" presetSubtype="0" fill="hold" grpId="1" nodeType="clickEffect">
                                  <p:stCondLst>
                                    <p:cond delay="0"/>
                                  </p:stCondLst>
                                  <p:childTnLst>
                                    <p:anim calcmode="lin" valueType="num">
                                      <p:cBhvr>
                                        <p:cTn id="69" dur="1000"/>
                                        <p:tgtEl>
                                          <p:spTgt spid="19"/>
                                        </p:tgtEl>
                                        <p:attrNameLst>
                                          <p:attrName>ppt_w</p:attrName>
                                        </p:attrNameLst>
                                      </p:cBhvr>
                                      <p:tavLst>
                                        <p:tav tm="0">
                                          <p:val>
                                            <p:strVal val="ppt_w"/>
                                          </p:val>
                                        </p:tav>
                                        <p:tav tm="100000">
                                          <p:val>
                                            <p:fltVal val="0"/>
                                          </p:val>
                                        </p:tav>
                                      </p:tavLst>
                                    </p:anim>
                                    <p:anim calcmode="lin" valueType="num">
                                      <p:cBhvr>
                                        <p:cTn id="70" dur="1000"/>
                                        <p:tgtEl>
                                          <p:spTgt spid="19"/>
                                        </p:tgtEl>
                                        <p:attrNameLst>
                                          <p:attrName>ppt_h</p:attrName>
                                        </p:attrNameLst>
                                      </p:cBhvr>
                                      <p:tavLst>
                                        <p:tav tm="0">
                                          <p:val>
                                            <p:strVal val="ppt_h"/>
                                          </p:val>
                                        </p:tav>
                                        <p:tav tm="100000">
                                          <p:val>
                                            <p:fltVal val="0"/>
                                          </p:val>
                                        </p:tav>
                                      </p:tavLst>
                                    </p:anim>
                                    <p:animEffect transition="out" filter="fade">
                                      <p:cBhvr>
                                        <p:cTn id="71" dur="1000"/>
                                        <p:tgtEl>
                                          <p:spTgt spid="19"/>
                                        </p:tgtEl>
                                      </p:cBhvr>
                                    </p:animEffect>
                                    <p:set>
                                      <p:cBhvr>
                                        <p:cTn id="72" dur="1" fill="hold">
                                          <p:stCondLst>
                                            <p:cond delay="999"/>
                                          </p:stCondLst>
                                        </p:cTn>
                                        <p:tgtEl>
                                          <p:spTgt spid="19"/>
                                        </p:tgtEl>
                                        <p:attrNameLst>
                                          <p:attrName>style.visibility</p:attrName>
                                        </p:attrNameLst>
                                      </p:cBhvr>
                                      <p:to>
                                        <p:strVal val="hidden"/>
                                      </p:to>
                                    </p:set>
                                  </p:childTnLst>
                                </p:cTn>
                              </p:par>
                            </p:childTnLst>
                          </p:cTn>
                        </p:par>
                        <p:par>
                          <p:cTn id="73" fill="hold">
                            <p:stCondLst>
                              <p:cond delay="1000"/>
                            </p:stCondLst>
                            <p:childTnLst>
                              <p:par>
                                <p:cTn id="74" presetID="53"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1000" fill="hold"/>
                                        <p:tgtEl>
                                          <p:spTgt spid="20"/>
                                        </p:tgtEl>
                                        <p:attrNameLst>
                                          <p:attrName>ppt_w</p:attrName>
                                        </p:attrNameLst>
                                      </p:cBhvr>
                                      <p:tavLst>
                                        <p:tav tm="0">
                                          <p:val>
                                            <p:fltVal val="0"/>
                                          </p:val>
                                        </p:tav>
                                        <p:tav tm="100000">
                                          <p:val>
                                            <p:strVal val="#ppt_w"/>
                                          </p:val>
                                        </p:tav>
                                      </p:tavLst>
                                    </p:anim>
                                    <p:anim calcmode="lin" valueType="num">
                                      <p:cBhvr>
                                        <p:cTn id="77" dur="1000" fill="hold"/>
                                        <p:tgtEl>
                                          <p:spTgt spid="20"/>
                                        </p:tgtEl>
                                        <p:attrNameLst>
                                          <p:attrName>ppt_h</p:attrName>
                                        </p:attrNameLst>
                                      </p:cBhvr>
                                      <p:tavLst>
                                        <p:tav tm="0">
                                          <p:val>
                                            <p:fltVal val="0"/>
                                          </p:val>
                                        </p:tav>
                                        <p:tav tm="100000">
                                          <p:val>
                                            <p:strVal val="#ppt_h"/>
                                          </p:val>
                                        </p:tav>
                                      </p:tavLst>
                                    </p:anim>
                                    <p:animEffect transition="in" filter="fade">
                                      <p:cBhvr>
                                        <p:cTn id="78" dur="1000"/>
                                        <p:tgtEl>
                                          <p:spTgt spid="20"/>
                                        </p:tgtEl>
                                      </p:cBhvr>
                                    </p:animEffect>
                                  </p:childTnLst>
                                </p:cTn>
                              </p:par>
                            </p:childTnLst>
                          </p:cTn>
                        </p:par>
                        <p:par>
                          <p:cTn id="79" fill="hold">
                            <p:stCondLst>
                              <p:cond delay="2000"/>
                            </p:stCondLst>
                            <p:childTnLst>
                              <p:par>
                                <p:cTn id="80" presetID="53"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1000" fill="hold"/>
                                        <p:tgtEl>
                                          <p:spTgt spid="17"/>
                                        </p:tgtEl>
                                        <p:attrNameLst>
                                          <p:attrName>ppt_w</p:attrName>
                                        </p:attrNameLst>
                                      </p:cBhvr>
                                      <p:tavLst>
                                        <p:tav tm="0">
                                          <p:val>
                                            <p:fltVal val="0"/>
                                          </p:val>
                                        </p:tav>
                                        <p:tav tm="100000">
                                          <p:val>
                                            <p:strVal val="#ppt_w"/>
                                          </p:val>
                                        </p:tav>
                                      </p:tavLst>
                                    </p:anim>
                                    <p:anim calcmode="lin" valueType="num">
                                      <p:cBhvr>
                                        <p:cTn id="83" dur="1000" fill="hold"/>
                                        <p:tgtEl>
                                          <p:spTgt spid="17"/>
                                        </p:tgtEl>
                                        <p:attrNameLst>
                                          <p:attrName>ppt_h</p:attrName>
                                        </p:attrNameLst>
                                      </p:cBhvr>
                                      <p:tavLst>
                                        <p:tav tm="0">
                                          <p:val>
                                            <p:fltVal val="0"/>
                                          </p:val>
                                        </p:tav>
                                        <p:tav tm="100000">
                                          <p:val>
                                            <p:strVal val="#ppt_h"/>
                                          </p:val>
                                        </p:tav>
                                      </p:tavLst>
                                    </p:anim>
                                    <p:animEffect transition="in" filter="fade">
                                      <p:cBhvr>
                                        <p:cTn id="84" dur="1000"/>
                                        <p:tgtEl>
                                          <p:spTgt spid="17"/>
                                        </p:tgtEl>
                                      </p:cBhvr>
                                    </p:animEffect>
                                  </p:childTnLst>
                                </p:cTn>
                              </p:par>
                            </p:childTnLst>
                          </p:cTn>
                        </p:par>
                        <p:par>
                          <p:cTn id="85" fill="hold">
                            <p:stCondLst>
                              <p:cond delay="3000"/>
                            </p:stCondLst>
                            <p:childTnLst>
                              <p:par>
                                <p:cTn id="86" presetID="53" presetClass="entr" presetSubtype="0" fill="hold" grpId="0" nodeType="after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1000" fill="hold"/>
                                        <p:tgtEl>
                                          <p:spTgt spid="13"/>
                                        </p:tgtEl>
                                        <p:attrNameLst>
                                          <p:attrName>ppt_w</p:attrName>
                                        </p:attrNameLst>
                                      </p:cBhvr>
                                      <p:tavLst>
                                        <p:tav tm="0">
                                          <p:val>
                                            <p:fltVal val="0"/>
                                          </p:val>
                                        </p:tav>
                                        <p:tav tm="100000">
                                          <p:val>
                                            <p:strVal val="#ppt_w"/>
                                          </p:val>
                                        </p:tav>
                                      </p:tavLst>
                                    </p:anim>
                                    <p:anim calcmode="lin" valueType="num">
                                      <p:cBhvr>
                                        <p:cTn id="89" dur="1000" fill="hold"/>
                                        <p:tgtEl>
                                          <p:spTgt spid="13"/>
                                        </p:tgtEl>
                                        <p:attrNameLst>
                                          <p:attrName>ppt_h</p:attrName>
                                        </p:attrNameLst>
                                      </p:cBhvr>
                                      <p:tavLst>
                                        <p:tav tm="0">
                                          <p:val>
                                            <p:fltVal val="0"/>
                                          </p:val>
                                        </p:tav>
                                        <p:tav tm="100000">
                                          <p:val>
                                            <p:strVal val="#ppt_h"/>
                                          </p:val>
                                        </p:tav>
                                      </p:tavLst>
                                    </p:anim>
                                    <p:animEffect transition="in" filter="fade">
                                      <p:cBhvr>
                                        <p:cTn id="90" dur="1000"/>
                                        <p:tgtEl>
                                          <p:spTgt spid="13"/>
                                        </p:tgtEl>
                                      </p:cBhvr>
                                    </p:animEffect>
                                  </p:childTnLst>
                                </p:cTn>
                              </p:par>
                            </p:childTnLst>
                          </p:cTn>
                        </p:par>
                        <p:par>
                          <p:cTn id="91" fill="hold">
                            <p:stCondLst>
                              <p:cond delay="4000"/>
                            </p:stCondLst>
                            <p:childTnLst>
                              <p:par>
                                <p:cTn id="92" presetID="53" presetClass="entr" presetSubtype="0"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p:cTn id="94" dur="1000" fill="hold"/>
                                        <p:tgtEl>
                                          <p:spTgt spid="14"/>
                                        </p:tgtEl>
                                        <p:attrNameLst>
                                          <p:attrName>ppt_w</p:attrName>
                                        </p:attrNameLst>
                                      </p:cBhvr>
                                      <p:tavLst>
                                        <p:tav tm="0">
                                          <p:val>
                                            <p:fltVal val="0"/>
                                          </p:val>
                                        </p:tav>
                                        <p:tav tm="100000">
                                          <p:val>
                                            <p:strVal val="#ppt_w"/>
                                          </p:val>
                                        </p:tav>
                                      </p:tavLst>
                                    </p:anim>
                                    <p:anim calcmode="lin" valueType="num">
                                      <p:cBhvr>
                                        <p:cTn id="95" dur="1000" fill="hold"/>
                                        <p:tgtEl>
                                          <p:spTgt spid="14"/>
                                        </p:tgtEl>
                                        <p:attrNameLst>
                                          <p:attrName>ppt_h</p:attrName>
                                        </p:attrNameLst>
                                      </p:cBhvr>
                                      <p:tavLst>
                                        <p:tav tm="0">
                                          <p:val>
                                            <p:fltVal val="0"/>
                                          </p:val>
                                        </p:tav>
                                        <p:tav tm="100000">
                                          <p:val>
                                            <p:strVal val="#ppt_h"/>
                                          </p:val>
                                        </p:tav>
                                      </p:tavLst>
                                    </p:anim>
                                    <p:animEffect transition="in" filter="fade">
                                      <p:cBhvr>
                                        <p:cTn id="96" dur="10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1000" fill="hold"/>
                                        <p:tgtEl>
                                          <p:spTgt spid="29"/>
                                        </p:tgtEl>
                                        <p:attrNameLst>
                                          <p:attrName>ppt_w</p:attrName>
                                        </p:attrNameLst>
                                      </p:cBhvr>
                                      <p:tavLst>
                                        <p:tav tm="0">
                                          <p:val>
                                            <p:fltVal val="0"/>
                                          </p:val>
                                        </p:tav>
                                        <p:tav tm="100000">
                                          <p:val>
                                            <p:strVal val="#ppt_w"/>
                                          </p:val>
                                        </p:tav>
                                      </p:tavLst>
                                    </p:anim>
                                    <p:anim calcmode="lin" valueType="num">
                                      <p:cBhvr>
                                        <p:cTn id="102" dur="1000" fill="hold"/>
                                        <p:tgtEl>
                                          <p:spTgt spid="29"/>
                                        </p:tgtEl>
                                        <p:attrNameLst>
                                          <p:attrName>ppt_h</p:attrName>
                                        </p:attrNameLst>
                                      </p:cBhvr>
                                      <p:tavLst>
                                        <p:tav tm="0">
                                          <p:val>
                                            <p:fltVal val="0"/>
                                          </p:val>
                                        </p:tav>
                                        <p:tav tm="100000">
                                          <p:val>
                                            <p:strVal val="#ppt_h"/>
                                          </p:val>
                                        </p:tav>
                                      </p:tavLst>
                                    </p:anim>
                                    <p:animEffect transition="in" filter="fade">
                                      <p:cBhvr>
                                        <p:cTn id="103" dur="1000"/>
                                        <p:tgtEl>
                                          <p:spTgt spid="29"/>
                                        </p:tgtEl>
                                      </p:cBhvr>
                                    </p:animEffect>
                                  </p:childTnLst>
                                </p:cTn>
                              </p:par>
                            </p:childTnLst>
                          </p:cTn>
                        </p:par>
                        <p:par>
                          <p:cTn id="104" fill="hold">
                            <p:stCondLst>
                              <p:cond delay="1000"/>
                            </p:stCondLst>
                            <p:childTnLst>
                              <p:par>
                                <p:cTn id="105" presetID="53"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p:cTn id="107" dur="500" fill="hold"/>
                                        <p:tgtEl>
                                          <p:spTgt spid="27"/>
                                        </p:tgtEl>
                                        <p:attrNameLst>
                                          <p:attrName>ppt_w</p:attrName>
                                        </p:attrNameLst>
                                      </p:cBhvr>
                                      <p:tavLst>
                                        <p:tav tm="0">
                                          <p:val>
                                            <p:fltVal val="0"/>
                                          </p:val>
                                        </p:tav>
                                        <p:tav tm="100000">
                                          <p:val>
                                            <p:strVal val="#ppt_w"/>
                                          </p:val>
                                        </p:tav>
                                      </p:tavLst>
                                    </p:anim>
                                    <p:anim calcmode="lin" valueType="num">
                                      <p:cBhvr>
                                        <p:cTn id="108" dur="500" fill="hold"/>
                                        <p:tgtEl>
                                          <p:spTgt spid="27"/>
                                        </p:tgtEl>
                                        <p:attrNameLst>
                                          <p:attrName>ppt_h</p:attrName>
                                        </p:attrNameLst>
                                      </p:cBhvr>
                                      <p:tavLst>
                                        <p:tav tm="0">
                                          <p:val>
                                            <p:fltVal val="0"/>
                                          </p:val>
                                        </p:tav>
                                        <p:tav tm="100000">
                                          <p:val>
                                            <p:strVal val="#ppt_h"/>
                                          </p:val>
                                        </p:tav>
                                      </p:tavLst>
                                    </p:anim>
                                    <p:animEffect transition="in" filter="fade">
                                      <p:cBhvr>
                                        <p:cTn id="109" dur="500"/>
                                        <p:tgtEl>
                                          <p:spTgt spid="27"/>
                                        </p:tgtEl>
                                      </p:cBhvr>
                                    </p:animEffect>
                                  </p:childTnLst>
                                </p:cTn>
                              </p:par>
                            </p:childTnLst>
                          </p:cTn>
                        </p:par>
                        <p:par>
                          <p:cTn id="110" fill="hold">
                            <p:stCondLst>
                              <p:cond delay="1500"/>
                            </p:stCondLst>
                            <p:childTnLst>
                              <p:par>
                                <p:cTn id="111" presetID="53" presetClass="entr" presetSubtype="0" fill="hold" grpId="0" nodeType="afterEffect">
                                  <p:stCondLst>
                                    <p:cond delay="0"/>
                                  </p:stCondLst>
                                  <p:childTnLst>
                                    <p:set>
                                      <p:cBhvr>
                                        <p:cTn id="112" dur="1" fill="hold">
                                          <p:stCondLst>
                                            <p:cond delay="0"/>
                                          </p:stCondLst>
                                        </p:cTn>
                                        <p:tgtEl>
                                          <p:spTgt spid="26"/>
                                        </p:tgtEl>
                                        <p:attrNameLst>
                                          <p:attrName>style.visibility</p:attrName>
                                        </p:attrNameLst>
                                      </p:cBhvr>
                                      <p:to>
                                        <p:strVal val="visible"/>
                                      </p:to>
                                    </p:set>
                                    <p:anim calcmode="lin" valueType="num">
                                      <p:cBhvr>
                                        <p:cTn id="113" dur="500" fill="hold"/>
                                        <p:tgtEl>
                                          <p:spTgt spid="26"/>
                                        </p:tgtEl>
                                        <p:attrNameLst>
                                          <p:attrName>ppt_w</p:attrName>
                                        </p:attrNameLst>
                                      </p:cBhvr>
                                      <p:tavLst>
                                        <p:tav tm="0">
                                          <p:val>
                                            <p:fltVal val="0"/>
                                          </p:val>
                                        </p:tav>
                                        <p:tav tm="100000">
                                          <p:val>
                                            <p:strVal val="#ppt_w"/>
                                          </p:val>
                                        </p:tav>
                                      </p:tavLst>
                                    </p:anim>
                                    <p:anim calcmode="lin" valueType="num">
                                      <p:cBhvr>
                                        <p:cTn id="114" dur="500" fill="hold"/>
                                        <p:tgtEl>
                                          <p:spTgt spid="26"/>
                                        </p:tgtEl>
                                        <p:attrNameLst>
                                          <p:attrName>ppt_h</p:attrName>
                                        </p:attrNameLst>
                                      </p:cBhvr>
                                      <p:tavLst>
                                        <p:tav tm="0">
                                          <p:val>
                                            <p:fltVal val="0"/>
                                          </p:val>
                                        </p:tav>
                                        <p:tav tm="100000">
                                          <p:val>
                                            <p:strVal val="#ppt_h"/>
                                          </p:val>
                                        </p:tav>
                                      </p:tavLst>
                                    </p:anim>
                                    <p:animEffect transition="in" filter="fade">
                                      <p:cBhvr>
                                        <p:cTn id="115" dur="500"/>
                                        <p:tgtEl>
                                          <p:spTgt spid="26"/>
                                        </p:tgtEl>
                                      </p:cBhvr>
                                    </p:animEffect>
                                  </p:childTnLst>
                                </p:cTn>
                              </p:par>
                            </p:childTnLst>
                          </p:cTn>
                        </p:par>
                        <p:par>
                          <p:cTn id="116" fill="hold">
                            <p:stCondLst>
                              <p:cond delay="2000"/>
                            </p:stCondLst>
                            <p:childTnLst>
                              <p:par>
                                <p:cTn id="117" presetID="53" presetClass="entr" presetSubtype="0" fill="hold" grpId="0"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0" fill="hold"/>
                                        <p:tgtEl>
                                          <p:spTgt spid="28"/>
                                        </p:tgtEl>
                                        <p:attrNameLst>
                                          <p:attrName>ppt_w</p:attrName>
                                        </p:attrNameLst>
                                      </p:cBhvr>
                                      <p:tavLst>
                                        <p:tav tm="0">
                                          <p:val>
                                            <p:fltVal val="0"/>
                                          </p:val>
                                        </p:tav>
                                        <p:tav tm="100000">
                                          <p:val>
                                            <p:strVal val="#ppt_w"/>
                                          </p:val>
                                        </p:tav>
                                      </p:tavLst>
                                    </p:anim>
                                    <p:anim calcmode="lin" valueType="num">
                                      <p:cBhvr>
                                        <p:cTn id="120" dur="500" fill="hold"/>
                                        <p:tgtEl>
                                          <p:spTgt spid="28"/>
                                        </p:tgtEl>
                                        <p:attrNameLst>
                                          <p:attrName>ppt_h</p:attrName>
                                        </p:attrNameLst>
                                      </p:cBhvr>
                                      <p:tavLst>
                                        <p:tav tm="0">
                                          <p:val>
                                            <p:fltVal val="0"/>
                                          </p:val>
                                        </p:tav>
                                        <p:tav tm="100000">
                                          <p:val>
                                            <p:strVal val="#ppt_h"/>
                                          </p:val>
                                        </p:tav>
                                      </p:tavLst>
                                    </p:anim>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animBg="1"/>
      <p:bldP spid="19" grpId="0" animBg="1"/>
      <p:bldP spid="19" grpId="1" animBg="1"/>
      <p:bldP spid="20" grpId="0" animBg="1"/>
      <p:bldP spid="26" grpId="0" animBg="1"/>
      <p:bldP spid="27" grpId="0" animBg="1"/>
      <p:bldP spid="28"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追索示例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latin typeface="微软雅黑" pitchFamily="34" charset="-122"/>
                <a:ea typeface="微软雅黑" pitchFamily="34" charset="-122"/>
              </a:rPr>
              <a:t>只可向前手发起追索通知</a:t>
            </a:r>
          </a:p>
          <a:p>
            <a:pPr lvl="1"/>
            <a:r>
              <a:rPr lang="zh-CN" altLang="en-US" dirty="0" smtClean="0">
                <a:latin typeface="微软雅黑" pitchFamily="34" charset="-122"/>
                <a:ea typeface="微软雅黑" pitchFamily="34" charset="-122"/>
              </a:rPr>
              <a:t>在票据流转过程中出现多次的同一票据当事人（背书人</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保证人等），进行票据清偿时以距提示收票签收时间点最近的行为为准</a:t>
            </a:r>
          </a:p>
          <a:p>
            <a:pPr lvl="1"/>
            <a:r>
              <a:rPr lang="zh-CN" altLang="en-US" dirty="0" smtClean="0">
                <a:latin typeface="微软雅黑" pitchFamily="34" charset="-122"/>
                <a:ea typeface="微软雅黑" pitchFamily="34" charset="-122"/>
              </a:rPr>
              <a:t>同一票据流转阶段的不同保证人之间不能相互追索</a:t>
            </a:r>
          </a:p>
          <a:p>
            <a:pPr lvl="1"/>
            <a:r>
              <a:rPr lang="zh-CN" altLang="en-US" dirty="0" smtClean="0">
                <a:latin typeface="微软雅黑" pitchFamily="34" charset="-122"/>
                <a:ea typeface="微软雅黑" pitchFamily="34" charset="-122"/>
              </a:rPr>
              <a:t>同一票据流转阶段的保证人可向被保证人发起追索通知</a:t>
            </a:r>
            <a:endParaRPr lang="en-US" altLang="zh-CN" dirty="0" smtClean="0">
              <a:latin typeface="微软雅黑" pitchFamily="34" charset="-122"/>
              <a:ea typeface="微软雅黑" pitchFamily="34" charset="-122"/>
            </a:endParaRPr>
          </a:p>
          <a:p>
            <a:endParaRPr lang="zh-CN" altLang="en-US" dirty="0"/>
          </a:p>
        </p:txBody>
      </p:sp>
      <p:graphicFrame>
        <p:nvGraphicFramePr>
          <p:cNvPr id="23" name="Object 78"/>
          <p:cNvGraphicFramePr>
            <a:graphicFrameLocks noChangeAspect="1"/>
          </p:cNvGraphicFramePr>
          <p:nvPr/>
        </p:nvGraphicFramePr>
        <p:xfrm>
          <a:off x="755650" y="2636838"/>
          <a:ext cx="561975" cy="801687"/>
        </p:xfrm>
        <a:graphic>
          <a:graphicData uri="http://schemas.openxmlformats.org/presentationml/2006/ole">
            <mc:AlternateContent xmlns:mc="http://schemas.openxmlformats.org/markup-compatibility/2006">
              <mc:Choice xmlns:v="urn:schemas-microsoft-com:vml" Requires="v">
                <p:oleObj spid="_x0000_s328739" name="Visio" r:id="rId3" imgW="609600" imgH="841484" progId="Visio.Drawing.11">
                  <p:embed/>
                </p:oleObj>
              </mc:Choice>
              <mc:Fallback>
                <p:oleObj name="Visio" r:id="rId3" imgW="609600" imgH="841484" progId="Visio.Drawing.11">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636838"/>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80"/>
          <p:cNvGraphicFramePr>
            <a:graphicFrameLocks noChangeAspect="1"/>
          </p:cNvGraphicFramePr>
          <p:nvPr/>
        </p:nvGraphicFramePr>
        <p:xfrm>
          <a:off x="1562100" y="2636838"/>
          <a:ext cx="561975" cy="801687"/>
        </p:xfrm>
        <a:graphic>
          <a:graphicData uri="http://schemas.openxmlformats.org/presentationml/2006/ole">
            <mc:AlternateContent xmlns:mc="http://schemas.openxmlformats.org/markup-compatibility/2006">
              <mc:Choice xmlns:v="urn:schemas-microsoft-com:vml" Requires="v">
                <p:oleObj spid="_x0000_s328740" name="Visio" r:id="rId5" imgW="562051" imgH="801014" progId="Visio.Drawing.11">
                  <p:embed/>
                </p:oleObj>
              </mc:Choice>
              <mc:Fallback>
                <p:oleObj name="Visio" r:id="rId5" imgW="562051" imgH="801014" progId="Visio.Drawing.11">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2636838"/>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82"/>
          <p:cNvGraphicFramePr>
            <a:graphicFrameLocks noChangeAspect="1"/>
          </p:cNvGraphicFramePr>
          <p:nvPr/>
        </p:nvGraphicFramePr>
        <p:xfrm>
          <a:off x="1547813" y="1412875"/>
          <a:ext cx="561975" cy="801688"/>
        </p:xfrm>
        <a:graphic>
          <a:graphicData uri="http://schemas.openxmlformats.org/presentationml/2006/ole">
            <mc:AlternateContent xmlns:mc="http://schemas.openxmlformats.org/markup-compatibility/2006">
              <mc:Choice xmlns:v="urn:schemas-microsoft-com:vml" Requires="v">
                <p:oleObj spid="_x0000_s328741" name="Visio" r:id="rId7" imgW="562051" imgH="801014" progId="Visio.Drawing.11">
                  <p:embed/>
                </p:oleObj>
              </mc:Choice>
              <mc:Fallback>
                <p:oleObj name="Visio" r:id="rId7" imgW="562051" imgH="801014" progId="Visio.Drawing.11">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412875"/>
                        <a:ext cx="561975"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84"/>
          <p:cNvGraphicFramePr>
            <a:graphicFrameLocks noChangeAspect="1"/>
          </p:cNvGraphicFramePr>
          <p:nvPr/>
        </p:nvGraphicFramePr>
        <p:xfrm>
          <a:off x="2700338" y="2636838"/>
          <a:ext cx="561975" cy="801687"/>
        </p:xfrm>
        <a:graphic>
          <a:graphicData uri="http://schemas.openxmlformats.org/presentationml/2006/ole">
            <mc:AlternateContent xmlns:mc="http://schemas.openxmlformats.org/markup-compatibility/2006">
              <mc:Choice xmlns:v="urn:schemas-microsoft-com:vml" Requires="v">
                <p:oleObj spid="_x0000_s328742" name="Visio" r:id="rId9" imgW="562051" imgH="801014" progId="Visio.Drawing.11">
                  <p:embed/>
                </p:oleObj>
              </mc:Choice>
              <mc:Fallback>
                <p:oleObj name="Visio" r:id="rId9" imgW="562051" imgH="801014" progId="Visio.Drawing.11">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2636838"/>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86"/>
          <p:cNvGraphicFramePr>
            <a:graphicFrameLocks noChangeAspect="1"/>
          </p:cNvGraphicFramePr>
          <p:nvPr/>
        </p:nvGraphicFramePr>
        <p:xfrm>
          <a:off x="3865563" y="2627313"/>
          <a:ext cx="561975" cy="801687"/>
        </p:xfrm>
        <a:graphic>
          <a:graphicData uri="http://schemas.openxmlformats.org/presentationml/2006/ole">
            <mc:AlternateContent xmlns:mc="http://schemas.openxmlformats.org/markup-compatibility/2006">
              <mc:Choice xmlns:v="urn:schemas-microsoft-com:vml" Requires="v">
                <p:oleObj spid="_x0000_s328743" name="Visio" r:id="rId11" imgW="562051" imgH="801014" progId="Visio.Drawing.11">
                  <p:embed/>
                </p:oleObj>
              </mc:Choice>
              <mc:Fallback>
                <p:oleObj name="Visio" r:id="rId11" imgW="562051" imgH="801014" progId="Visio.Drawing.11">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563" y="2627313"/>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87"/>
          <p:cNvGraphicFramePr>
            <a:graphicFrameLocks noChangeAspect="1"/>
          </p:cNvGraphicFramePr>
          <p:nvPr/>
        </p:nvGraphicFramePr>
        <p:xfrm>
          <a:off x="3492500" y="1403350"/>
          <a:ext cx="561975" cy="801688"/>
        </p:xfrm>
        <a:graphic>
          <a:graphicData uri="http://schemas.openxmlformats.org/presentationml/2006/ole">
            <mc:AlternateContent xmlns:mc="http://schemas.openxmlformats.org/markup-compatibility/2006">
              <mc:Choice xmlns:v="urn:schemas-microsoft-com:vml" Requires="v">
                <p:oleObj spid="_x0000_s328744" name="Visio" r:id="rId13" imgW="562051" imgH="801014" progId="Visio.Drawing.11">
                  <p:embed/>
                </p:oleObj>
              </mc:Choice>
              <mc:Fallback>
                <p:oleObj name="Visio" r:id="rId13" imgW="562051" imgH="801014" progId="Visio.Drawing.11">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1403350"/>
                        <a:ext cx="561975"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88"/>
          <p:cNvGraphicFramePr>
            <a:graphicFrameLocks noChangeAspect="1"/>
          </p:cNvGraphicFramePr>
          <p:nvPr/>
        </p:nvGraphicFramePr>
        <p:xfrm>
          <a:off x="4356100" y="1403350"/>
          <a:ext cx="561975" cy="801688"/>
        </p:xfrm>
        <a:graphic>
          <a:graphicData uri="http://schemas.openxmlformats.org/presentationml/2006/ole">
            <mc:AlternateContent xmlns:mc="http://schemas.openxmlformats.org/markup-compatibility/2006">
              <mc:Choice xmlns:v="urn:schemas-microsoft-com:vml" Requires="v">
                <p:oleObj spid="_x0000_s328745" name="Visio" r:id="rId15" imgW="562051" imgH="801014" progId="Visio.Drawing.11">
                  <p:embed/>
                </p:oleObj>
              </mc:Choice>
              <mc:Fallback>
                <p:oleObj name="Visio" r:id="rId15" imgW="562051" imgH="801014" progId="Visio.Drawing.11">
                  <p:embed/>
                  <p:pic>
                    <p:nvPicPr>
                      <p:cNvPr id="0"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1403350"/>
                        <a:ext cx="561975"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89"/>
          <p:cNvGraphicFramePr>
            <a:graphicFrameLocks noChangeAspect="1"/>
          </p:cNvGraphicFramePr>
          <p:nvPr/>
        </p:nvGraphicFramePr>
        <p:xfrm>
          <a:off x="5148263" y="2627313"/>
          <a:ext cx="561975" cy="801687"/>
        </p:xfrm>
        <a:graphic>
          <a:graphicData uri="http://schemas.openxmlformats.org/presentationml/2006/ole">
            <mc:AlternateContent xmlns:mc="http://schemas.openxmlformats.org/markup-compatibility/2006">
              <mc:Choice xmlns:v="urn:schemas-microsoft-com:vml" Requires="v">
                <p:oleObj spid="_x0000_s328746" name="Visio" r:id="rId17" imgW="562051" imgH="801014" progId="Visio.Drawing.11">
                  <p:embed/>
                </p:oleObj>
              </mc:Choice>
              <mc:Fallback>
                <p:oleObj name="Visio" r:id="rId17" imgW="562051" imgH="801014" progId="Visio.Drawing.11">
                  <p:embed/>
                  <p:pic>
                    <p:nvPicPr>
                      <p:cNvPr id="0" name="Picture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2627313"/>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90"/>
          <p:cNvGraphicFramePr>
            <a:graphicFrameLocks noChangeAspect="1"/>
          </p:cNvGraphicFramePr>
          <p:nvPr/>
        </p:nvGraphicFramePr>
        <p:xfrm>
          <a:off x="6227763" y="2627313"/>
          <a:ext cx="561975" cy="801687"/>
        </p:xfrm>
        <a:graphic>
          <a:graphicData uri="http://schemas.openxmlformats.org/presentationml/2006/ole">
            <mc:AlternateContent xmlns:mc="http://schemas.openxmlformats.org/markup-compatibility/2006">
              <mc:Choice xmlns:v="urn:schemas-microsoft-com:vml" Requires="v">
                <p:oleObj spid="_x0000_s328747" name="Visio" r:id="rId19" imgW="562051" imgH="801014" progId="Visio.Drawing.11">
                  <p:embed/>
                </p:oleObj>
              </mc:Choice>
              <mc:Fallback>
                <p:oleObj name="Visio" r:id="rId19" imgW="562051" imgH="801014" progId="Visio.Drawing.11">
                  <p:embed/>
                  <p:pic>
                    <p:nvPicPr>
                      <p:cNvPr id="0" name="Picture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27763" y="2627313"/>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91"/>
          <p:cNvGraphicFramePr>
            <a:graphicFrameLocks noChangeAspect="1"/>
          </p:cNvGraphicFramePr>
          <p:nvPr/>
        </p:nvGraphicFramePr>
        <p:xfrm>
          <a:off x="7092950" y="2627313"/>
          <a:ext cx="561975" cy="801687"/>
        </p:xfrm>
        <a:graphic>
          <a:graphicData uri="http://schemas.openxmlformats.org/presentationml/2006/ole">
            <mc:AlternateContent xmlns:mc="http://schemas.openxmlformats.org/markup-compatibility/2006">
              <mc:Choice xmlns:v="urn:schemas-microsoft-com:vml" Requires="v">
                <p:oleObj spid="_x0000_s328748" name="Visio" r:id="rId21" imgW="562051" imgH="801014" progId="Visio.Drawing.11">
                  <p:embed/>
                </p:oleObj>
              </mc:Choice>
              <mc:Fallback>
                <p:oleObj name="Visio" r:id="rId21" imgW="562051" imgH="801014" progId="Visio.Drawing.11">
                  <p:embed/>
                  <p:pic>
                    <p:nvPicPr>
                      <p:cNvPr id="0" name="Picture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92950" y="2627313"/>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92"/>
          <p:cNvGraphicFramePr>
            <a:graphicFrameLocks noChangeAspect="1"/>
          </p:cNvGraphicFramePr>
          <p:nvPr/>
        </p:nvGraphicFramePr>
        <p:xfrm>
          <a:off x="8101013" y="2627313"/>
          <a:ext cx="561975" cy="801687"/>
        </p:xfrm>
        <a:graphic>
          <a:graphicData uri="http://schemas.openxmlformats.org/presentationml/2006/ole">
            <mc:AlternateContent xmlns:mc="http://schemas.openxmlformats.org/markup-compatibility/2006">
              <mc:Choice xmlns:v="urn:schemas-microsoft-com:vml" Requires="v">
                <p:oleObj spid="_x0000_s328749" name="Visio" r:id="rId23" imgW="562051" imgH="801014" progId="Visio.Drawing.11">
                  <p:embed/>
                </p:oleObj>
              </mc:Choice>
              <mc:Fallback>
                <p:oleObj name="Visio" r:id="rId23" imgW="562051" imgH="801014" progId="Visio.Drawing.11">
                  <p:embed/>
                  <p:pic>
                    <p:nvPicPr>
                      <p:cNvPr id="0" name="Picture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01013" y="2627313"/>
                        <a:ext cx="5619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Line 93"/>
          <p:cNvSpPr>
            <a:spLocks noChangeShapeType="1"/>
          </p:cNvSpPr>
          <p:nvPr/>
        </p:nvSpPr>
        <p:spPr bwMode="auto">
          <a:xfrm>
            <a:off x="1835150" y="2205038"/>
            <a:ext cx="0" cy="431800"/>
          </a:xfrm>
          <a:prstGeom prst="line">
            <a:avLst/>
          </a:prstGeom>
          <a:noFill/>
          <a:ln w="9525">
            <a:solidFill>
              <a:schemeClr val="tx1"/>
            </a:solidFill>
            <a:round/>
            <a:headEnd/>
            <a:tailEnd/>
          </a:ln>
          <a:effectLst/>
        </p:spPr>
        <p:txBody>
          <a:bodyPr/>
          <a:lstStyle/>
          <a:p>
            <a:endParaRPr lang="zh-CN" altLang="en-US"/>
          </a:p>
        </p:txBody>
      </p:sp>
      <p:sp>
        <p:nvSpPr>
          <p:cNvPr id="35" name="Line 94"/>
          <p:cNvSpPr>
            <a:spLocks noChangeShapeType="1"/>
          </p:cNvSpPr>
          <p:nvPr/>
        </p:nvSpPr>
        <p:spPr bwMode="auto">
          <a:xfrm>
            <a:off x="3779838" y="2133600"/>
            <a:ext cx="287337" cy="503238"/>
          </a:xfrm>
          <a:prstGeom prst="line">
            <a:avLst/>
          </a:prstGeom>
          <a:noFill/>
          <a:ln w="9525">
            <a:solidFill>
              <a:schemeClr val="tx1"/>
            </a:solidFill>
            <a:round/>
            <a:headEnd/>
            <a:tailEnd/>
          </a:ln>
          <a:effectLst/>
        </p:spPr>
        <p:txBody>
          <a:bodyPr/>
          <a:lstStyle/>
          <a:p>
            <a:endParaRPr lang="zh-CN" altLang="en-US"/>
          </a:p>
        </p:txBody>
      </p:sp>
      <p:sp>
        <p:nvSpPr>
          <p:cNvPr id="36" name="Line 95"/>
          <p:cNvSpPr>
            <a:spLocks noChangeShapeType="1"/>
          </p:cNvSpPr>
          <p:nvPr/>
        </p:nvSpPr>
        <p:spPr bwMode="auto">
          <a:xfrm flipH="1">
            <a:off x="4211638" y="2133600"/>
            <a:ext cx="504825" cy="503238"/>
          </a:xfrm>
          <a:prstGeom prst="line">
            <a:avLst/>
          </a:prstGeom>
          <a:noFill/>
          <a:ln w="9525">
            <a:solidFill>
              <a:schemeClr val="tx1"/>
            </a:solidFill>
            <a:round/>
            <a:headEnd/>
            <a:tailEnd/>
          </a:ln>
          <a:effectLst/>
        </p:spPr>
        <p:txBody>
          <a:bodyPr/>
          <a:lstStyle/>
          <a:p>
            <a:endParaRPr lang="zh-CN" altLang="en-US"/>
          </a:p>
        </p:txBody>
      </p:sp>
      <p:sp>
        <p:nvSpPr>
          <p:cNvPr id="37" name="Line 98"/>
          <p:cNvSpPr>
            <a:spLocks noChangeShapeType="1"/>
          </p:cNvSpPr>
          <p:nvPr/>
        </p:nvSpPr>
        <p:spPr bwMode="auto">
          <a:xfrm flipH="1">
            <a:off x="7524750" y="2852738"/>
            <a:ext cx="719138" cy="0"/>
          </a:xfrm>
          <a:prstGeom prst="line">
            <a:avLst/>
          </a:prstGeom>
          <a:noFill/>
          <a:ln w="9525">
            <a:solidFill>
              <a:schemeClr val="tx1"/>
            </a:solidFill>
            <a:round/>
            <a:headEnd/>
            <a:tailEnd type="triangle" w="med" len="med"/>
          </a:ln>
          <a:effectLst/>
        </p:spPr>
        <p:txBody>
          <a:bodyPr/>
          <a:lstStyle/>
          <a:p>
            <a:endParaRPr lang="zh-CN" altLang="en-US"/>
          </a:p>
        </p:txBody>
      </p:sp>
      <p:cxnSp>
        <p:nvCxnSpPr>
          <p:cNvPr id="38" name="AutoShape 100"/>
          <p:cNvCxnSpPr>
            <a:cxnSpLocks noChangeShapeType="1"/>
          </p:cNvCxnSpPr>
          <p:nvPr/>
        </p:nvCxnSpPr>
        <p:spPr bwMode="auto">
          <a:xfrm rot="5400000" flipH="1">
            <a:off x="4762500" y="1960563"/>
            <a:ext cx="822325" cy="511175"/>
          </a:xfrm>
          <a:prstGeom prst="bentConnector2">
            <a:avLst/>
          </a:prstGeom>
          <a:noFill/>
          <a:ln w="9525">
            <a:solidFill>
              <a:schemeClr val="tx1"/>
            </a:solidFill>
            <a:miter lim="800000"/>
            <a:headEnd/>
            <a:tailEnd type="triangle" w="med" len="med"/>
          </a:ln>
          <a:effectLst/>
        </p:spPr>
      </p:cxnSp>
      <p:cxnSp>
        <p:nvCxnSpPr>
          <p:cNvPr id="39" name="AutoShape 102"/>
          <p:cNvCxnSpPr>
            <a:cxnSpLocks noChangeShapeType="1"/>
          </p:cNvCxnSpPr>
          <p:nvPr/>
        </p:nvCxnSpPr>
        <p:spPr bwMode="auto">
          <a:xfrm rot="16200000" flipH="1" flipV="1">
            <a:off x="3228181" y="3969"/>
            <a:ext cx="9525" cy="2808288"/>
          </a:xfrm>
          <a:prstGeom prst="bentConnector3">
            <a:avLst>
              <a:gd name="adj1" fmla="val -2400000"/>
            </a:avLst>
          </a:prstGeom>
          <a:noFill/>
          <a:ln w="9525">
            <a:solidFill>
              <a:schemeClr val="tx1"/>
            </a:solidFill>
            <a:miter lim="800000"/>
            <a:headEnd/>
            <a:tailEnd type="triangle" w="med" len="med"/>
          </a:ln>
          <a:effectLst/>
        </p:spPr>
      </p:cxnSp>
      <p:cxnSp>
        <p:nvCxnSpPr>
          <p:cNvPr id="40" name="AutoShape 103"/>
          <p:cNvCxnSpPr>
            <a:cxnSpLocks noChangeShapeType="1"/>
          </p:cNvCxnSpPr>
          <p:nvPr/>
        </p:nvCxnSpPr>
        <p:spPr bwMode="auto">
          <a:xfrm>
            <a:off x="2109788" y="1814513"/>
            <a:ext cx="14287" cy="1223962"/>
          </a:xfrm>
          <a:prstGeom prst="bentConnector3">
            <a:avLst>
              <a:gd name="adj1" fmla="val 1700000"/>
            </a:avLst>
          </a:prstGeom>
          <a:noFill/>
          <a:ln w="9525">
            <a:solidFill>
              <a:schemeClr val="tx1"/>
            </a:solidFill>
            <a:miter lim="800000"/>
            <a:headEnd/>
            <a:tailEnd type="triangle" w="med" len="med"/>
          </a:ln>
          <a:effectLst/>
        </p:spPr>
      </p:cxnSp>
      <p:sp>
        <p:nvSpPr>
          <p:cNvPr id="41" name="Line 104"/>
          <p:cNvSpPr>
            <a:spLocks noChangeShapeType="1"/>
          </p:cNvSpPr>
          <p:nvPr/>
        </p:nvSpPr>
        <p:spPr bwMode="auto">
          <a:xfrm flipH="1">
            <a:off x="3924300" y="1773238"/>
            <a:ext cx="576263" cy="0"/>
          </a:xfrm>
          <a:prstGeom prst="line">
            <a:avLst/>
          </a:prstGeom>
          <a:noFill/>
          <a:ln w="9525">
            <a:solidFill>
              <a:schemeClr val="tx1"/>
            </a:solidFill>
            <a:round/>
            <a:headEnd/>
            <a:tailEnd type="triangle" w="med" len="med"/>
          </a:ln>
          <a:effectLst/>
        </p:spPr>
        <p:txBody>
          <a:bodyPr/>
          <a:lstStyle/>
          <a:p>
            <a:endParaRPr lang="zh-CN" altLang="en-US"/>
          </a:p>
        </p:txBody>
      </p:sp>
      <p:sp>
        <p:nvSpPr>
          <p:cNvPr id="42" name="灯片编号占位符 41"/>
          <p:cNvSpPr>
            <a:spLocks noGrp="1"/>
          </p:cNvSpPr>
          <p:nvPr>
            <p:ph type="sldNum" sz="quarter" idx="12"/>
          </p:nvPr>
        </p:nvSpPr>
        <p:spPr/>
        <p:txBody>
          <a:bodyPr/>
          <a:lstStyle/>
          <a:p>
            <a:pPr algn="r">
              <a:defRPr/>
            </a:pPr>
            <a:fld id="{DF74D43C-B20B-4CC1-A13C-3EB844EBC786}" type="slidenum">
              <a:rPr lang="zh-CN" altLang="en-US" smtClean="0"/>
              <a:pPr algn="r">
                <a:defRPr/>
              </a:pPr>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Effect transition="in" filter="fade">
                                      <p:cBhvr>
                                        <p:cTn id="9" dur="1000"/>
                                        <p:tgtEl>
                                          <p:spTgt spid="37"/>
                                        </p:tgtEl>
                                      </p:cBhvr>
                                    </p:animEffect>
                                  </p:childTnLst>
                                </p:cTn>
                              </p:par>
                              <p:par>
                                <p:cTn id="10" presetID="53" presetClass="exit" presetSubtype="0" fill="hold" grpId="1" nodeType="withEffect">
                                  <p:stCondLst>
                                    <p:cond delay="0"/>
                                  </p:stCondLst>
                                  <p:childTnLst>
                                    <p:anim calcmode="lin" valueType="num">
                                      <p:cBhvr>
                                        <p:cTn id="11" dur="500"/>
                                        <p:tgtEl>
                                          <p:spTgt spid="37"/>
                                        </p:tgtEl>
                                        <p:attrNameLst>
                                          <p:attrName>ppt_w</p:attrName>
                                        </p:attrNameLst>
                                      </p:cBhvr>
                                      <p:tavLst>
                                        <p:tav tm="0">
                                          <p:val>
                                            <p:strVal val="ppt_w"/>
                                          </p:val>
                                        </p:tav>
                                        <p:tav tm="100000">
                                          <p:val>
                                            <p:fltVal val="0"/>
                                          </p:val>
                                        </p:tav>
                                      </p:tavLst>
                                    </p:anim>
                                    <p:anim calcmode="lin" valueType="num">
                                      <p:cBhvr>
                                        <p:cTn id="12" dur="500"/>
                                        <p:tgtEl>
                                          <p:spTgt spid="37"/>
                                        </p:tgtEl>
                                        <p:attrNameLst>
                                          <p:attrName>ppt_h</p:attrName>
                                        </p:attrNameLst>
                                      </p:cBhvr>
                                      <p:tavLst>
                                        <p:tav tm="0">
                                          <p:val>
                                            <p:strVal val="ppt_h"/>
                                          </p:val>
                                        </p:tav>
                                        <p:tav tm="100000">
                                          <p:val>
                                            <p:fltVal val="0"/>
                                          </p:val>
                                        </p:tav>
                                      </p:tavLst>
                                    </p:anim>
                                    <p:animEffect transition="out" filter="fade">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2000" tmFilter="0, 0; .2, .5; .8, .5; 1, 0"/>
                                        <p:tgtEl>
                                          <p:spTgt spid="30"/>
                                        </p:tgtEl>
                                      </p:cBhvr>
                                    </p:animEffect>
                                    <p:animScale>
                                      <p:cBhvr>
                                        <p:cTn id="18" dur="1000" autoRev="1" fill="hold"/>
                                        <p:tgtEl>
                                          <p:spTgt spid="30"/>
                                        </p:tgtEl>
                                      </p:cBhvr>
                                      <p:by x="105000" y="105000"/>
                                    </p:animScale>
                                  </p:childTnLst>
                                </p:cTn>
                              </p:par>
                            </p:childTnLst>
                          </p:cTn>
                        </p:par>
                        <p:par>
                          <p:cTn id="19" fill="hold">
                            <p:stCondLst>
                              <p:cond delay="3000"/>
                            </p:stCondLst>
                            <p:childTnLst>
                              <p:par>
                                <p:cTn id="20" presetID="53" presetClass="entr" presetSubtype="0"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fltVal val="0"/>
                                          </p:val>
                                        </p:tav>
                                        <p:tav tm="100000">
                                          <p:val>
                                            <p:strVal val="#ppt_w"/>
                                          </p:val>
                                        </p:tav>
                                      </p:tavLst>
                                    </p:anim>
                                    <p:anim calcmode="lin" valueType="num">
                                      <p:cBhvr>
                                        <p:cTn id="23" dur="1000" fill="hold"/>
                                        <p:tgtEl>
                                          <p:spTgt spid="38"/>
                                        </p:tgtEl>
                                        <p:attrNameLst>
                                          <p:attrName>ppt_h</p:attrName>
                                        </p:attrNameLst>
                                      </p:cBhvr>
                                      <p:tavLst>
                                        <p:tav tm="0">
                                          <p:val>
                                            <p:fltVal val="0"/>
                                          </p:val>
                                        </p:tav>
                                        <p:tav tm="100000">
                                          <p:val>
                                            <p:strVal val="#ppt_h"/>
                                          </p:val>
                                        </p:tav>
                                      </p:tavLst>
                                    </p:anim>
                                    <p:animEffect transition="in" filter="fade">
                                      <p:cBhvr>
                                        <p:cTn id="24" dur="1000"/>
                                        <p:tgtEl>
                                          <p:spTgt spid="38"/>
                                        </p:tgtEl>
                                      </p:cBhvr>
                                    </p:animEffect>
                                  </p:childTnLst>
                                </p:cTn>
                              </p:par>
                              <p:par>
                                <p:cTn id="25" presetID="53" presetClass="exit" presetSubtype="0" fill="hold" nodeType="withEffect">
                                  <p:stCondLst>
                                    <p:cond delay="0"/>
                                  </p:stCondLst>
                                  <p:childTnLst>
                                    <p:anim calcmode="lin" valueType="num">
                                      <p:cBhvr>
                                        <p:cTn id="26" dur="500"/>
                                        <p:tgtEl>
                                          <p:spTgt spid="38"/>
                                        </p:tgtEl>
                                        <p:attrNameLst>
                                          <p:attrName>ppt_w</p:attrName>
                                        </p:attrNameLst>
                                      </p:cBhvr>
                                      <p:tavLst>
                                        <p:tav tm="0">
                                          <p:val>
                                            <p:strVal val="ppt_w"/>
                                          </p:val>
                                        </p:tav>
                                        <p:tav tm="100000">
                                          <p:val>
                                            <p:fltVal val="0"/>
                                          </p:val>
                                        </p:tav>
                                      </p:tavLst>
                                    </p:anim>
                                    <p:anim calcmode="lin" valueType="num">
                                      <p:cBhvr>
                                        <p:cTn id="27" dur="500"/>
                                        <p:tgtEl>
                                          <p:spTgt spid="38"/>
                                        </p:tgtEl>
                                        <p:attrNameLst>
                                          <p:attrName>ppt_h</p:attrName>
                                        </p:attrNameLst>
                                      </p:cBhvr>
                                      <p:tavLst>
                                        <p:tav tm="0">
                                          <p:val>
                                            <p:strVal val="ppt_h"/>
                                          </p:val>
                                        </p:tav>
                                        <p:tav tm="100000">
                                          <p:val>
                                            <p:fltVal val="0"/>
                                          </p:val>
                                        </p:tav>
                                      </p:tavLst>
                                    </p:anim>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fltVal val="0"/>
                                          </p:val>
                                        </p:tav>
                                        <p:tav tm="100000">
                                          <p:val>
                                            <p:strVal val="#ppt_w"/>
                                          </p:val>
                                        </p:tav>
                                      </p:tavLst>
                                    </p:anim>
                                    <p:anim calcmode="lin" valueType="num">
                                      <p:cBhvr>
                                        <p:cTn id="34" dur="1000" fill="hold"/>
                                        <p:tgtEl>
                                          <p:spTgt spid="41"/>
                                        </p:tgtEl>
                                        <p:attrNameLst>
                                          <p:attrName>ppt_h</p:attrName>
                                        </p:attrNameLst>
                                      </p:cBhvr>
                                      <p:tavLst>
                                        <p:tav tm="0">
                                          <p:val>
                                            <p:fltVal val="0"/>
                                          </p:val>
                                        </p:tav>
                                        <p:tav tm="100000">
                                          <p:val>
                                            <p:strVal val="#ppt_h"/>
                                          </p:val>
                                        </p:tav>
                                      </p:tavLst>
                                    </p:anim>
                                    <p:animEffect transition="in" filter="fade">
                                      <p:cBhvr>
                                        <p:cTn id="35" dur="1000"/>
                                        <p:tgtEl>
                                          <p:spTgt spid="41"/>
                                        </p:tgtEl>
                                      </p:cBhvr>
                                    </p:animEffect>
                                  </p:childTnLst>
                                </p:cTn>
                              </p:par>
                            </p:childTnLst>
                          </p:cTn>
                        </p:par>
                        <p:par>
                          <p:cTn id="36" fill="hold">
                            <p:stCondLst>
                              <p:cond delay="5000"/>
                            </p:stCondLst>
                            <p:childTnLst>
                              <p:par>
                                <p:cTn id="37" presetID="26" presetClass="emph" presetSubtype="0" fill="hold" grpId="1" nodeType="afterEffect">
                                  <p:stCondLst>
                                    <p:cond delay="0"/>
                                  </p:stCondLst>
                                  <p:childTnLst>
                                    <p:animEffect transition="out" filter="fade">
                                      <p:cBhvr>
                                        <p:cTn id="38" dur="3000" tmFilter="0, 0; .2, .5; .8, .5; 1, 0"/>
                                        <p:tgtEl>
                                          <p:spTgt spid="41"/>
                                        </p:tgtEl>
                                      </p:cBhvr>
                                    </p:animEffect>
                                    <p:animScale>
                                      <p:cBhvr>
                                        <p:cTn id="39" dur="1500" autoRev="1" fill="hold"/>
                                        <p:tgtEl>
                                          <p:spTgt spid="41"/>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1000" fill="hold"/>
                                        <p:tgtEl>
                                          <p:spTgt spid="39"/>
                                        </p:tgtEl>
                                        <p:attrNameLst>
                                          <p:attrName>ppt_w</p:attrName>
                                        </p:attrNameLst>
                                      </p:cBhvr>
                                      <p:tavLst>
                                        <p:tav tm="0">
                                          <p:val>
                                            <p:fltVal val="0"/>
                                          </p:val>
                                        </p:tav>
                                        <p:tav tm="100000">
                                          <p:val>
                                            <p:strVal val="#ppt_w"/>
                                          </p:val>
                                        </p:tav>
                                      </p:tavLst>
                                    </p:anim>
                                    <p:anim calcmode="lin" valueType="num">
                                      <p:cBhvr>
                                        <p:cTn id="45" dur="1000" fill="hold"/>
                                        <p:tgtEl>
                                          <p:spTgt spid="39"/>
                                        </p:tgtEl>
                                        <p:attrNameLst>
                                          <p:attrName>ppt_h</p:attrName>
                                        </p:attrNameLst>
                                      </p:cBhvr>
                                      <p:tavLst>
                                        <p:tav tm="0">
                                          <p:val>
                                            <p:fltVal val="0"/>
                                          </p:val>
                                        </p:tav>
                                        <p:tav tm="100000">
                                          <p:val>
                                            <p:strVal val="#ppt_h"/>
                                          </p:val>
                                        </p:tav>
                                      </p:tavLst>
                                    </p:anim>
                                    <p:animEffect transition="in" filter="fade">
                                      <p:cBhvr>
                                        <p:cTn id="46" dur="1000"/>
                                        <p:tgtEl>
                                          <p:spTgt spid="39"/>
                                        </p:tgtEl>
                                      </p:cBhvr>
                                    </p:animEffect>
                                  </p:childTnLst>
                                </p:cTn>
                              </p:par>
                              <p:par>
                                <p:cTn id="47" presetID="53" presetClass="exit" presetSubtype="0" fill="hold" grpId="2" nodeType="withEffect">
                                  <p:stCondLst>
                                    <p:cond delay="0"/>
                                  </p:stCondLst>
                                  <p:childTnLst>
                                    <p:anim calcmode="lin" valueType="num">
                                      <p:cBhvr>
                                        <p:cTn id="48" dur="500"/>
                                        <p:tgtEl>
                                          <p:spTgt spid="41"/>
                                        </p:tgtEl>
                                        <p:attrNameLst>
                                          <p:attrName>ppt_w</p:attrName>
                                        </p:attrNameLst>
                                      </p:cBhvr>
                                      <p:tavLst>
                                        <p:tav tm="0">
                                          <p:val>
                                            <p:strVal val="ppt_w"/>
                                          </p:val>
                                        </p:tav>
                                        <p:tav tm="100000">
                                          <p:val>
                                            <p:fltVal val="0"/>
                                          </p:val>
                                        </p:tav>
                                      </p:tavLst>
                                    </p:anim>
                                    <p:anim calcmode="lin" valueType="num">
                                      <p:cBhvr>
                                        <p:cTn id="49" dur="500"/>
                                        <p:tgtEl>
                                          <p:spTgt spid="41"/>
                                        </p:tgtEl>
                                        <p:attrNameLst>
                                          <p:attrName>ppt_h</p:attrName>
                                        </p:attrNameLst>
                                      </p:cBhvr>
                                      <p:tavLst>
                                        <p:tav tm="0">
                                          <p:val>
                                            <p:strVal val="ppt_h"/>
                                          </p:val>
                                        </p:tav>
                                        <p:tav tm="100000">
                                          <p:val>
                                            <p:fltVal val="0"/>
                                          </p:val>
                                        </p:tav>
                                      </p:tavLst>
                                    </p:anim>
                                    <p:animEffect transition="out" filter="fade">
                                      <p:cBhvr>
                                        <p:cTn id="50" dur="500"/>
                                        <p:tgtEl>
                                          <p:spTgt spid="41"/>
                                        </p:tgtEl>
                                      </p:cBhvr>
                                    </p:animEffect>
                                    <p:set>
                                      <p:cBhvr>
                                        <p:cTn id="51" dur="1" fill="hold">
                                          <p:stCondLst>
                                            <p:cond delay="499"/>
                                          </p:stCondLst>
                                        </p:cTn>
                                        <p:tgtEl>
                                          <p:spTgt spid="41"/>
                                        </p:tgtEl>
                                        <p:attrNameLst>
                                          <p:attrName>style.visibility</p:attrName>
                                        </p:attrNameLst>
                                      </p:cBhvr>
                                      <p:to>
                                        <p:strVal val="hidden"/>
                                      </p:to>
                                    </p:set>
                                  </p:childTnLst>
                                </p:cTn>
                              </p:par>
                              <p:par>
                                <p:cTn id="52" presetID="53" presetClass="exit" presetSubtype="0" fill="hold" nodeType="withEffect">
                                  <p:stCondLst>
                                    <p:cond delay="0"/>
                                  </p:stCondLst>
                                  <p:childTnLst>
                                    <p:anim calcmode="lin" valueType="num">
                                      <p:cBhvr>
                                        <p:cTn id="53" dur="500"/>
                                        <p:tgtEl>
                                          <p:spTgt spid="39"/>
                                        </p:tgtEl>
                                        <p:attrNameLst>
                                          <p:attrName>ppt_w</p:attrName>
                                        </p:attrNameLst>
                                      </p:cBhvr>
                                      <p:tavLst>
                                        <p:tav tm="0">
                                          <p:val>
                                            <p:strVal val="ppt_w"/>
                                          </p:val>
                                        </p:tav>
                                        <p:tav tm="100000">
                                          <p:val>
                                            <p:fltVal val="0"/>
                                          </p:val>
                                        </p:tav>
                                      </p:tavLst>
                                    </p:anim>
                                    <p:anim calcmode="lin" valueType="num">
                                      <p:cBhvr>
                                        <p:cTn id="54" dur="500"/>
                                        <p:tgtEl>
                                          <p:spTgt spid="39"/>
                                        </p:tgtEl>
                                        <p:attrNameLst>
                                          <p:attrName>ppt_h</p:attrName>
                                        </p:attrNameLst>
                                      </p:cBhvr>
                                      <p:tavLst>
                                        <p:tav tm="0">
                                          <p:val>
                                            <p:strVal val="ppt_h"/>
                                          </p:val>
                                        </p:tav>
                                        <p:tav tm="100000">
                                          <p:val>
                                            <p:fltVal val="0"/>
                                          </p:val>
                                        </p:tav>
                                      </p:tavLst>
                                    </p:anim>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childTnLst>
                          </p:cTn>
                        </p:par>
                        <p:par>
                          <p:cTn id="57" fill="hold">
                            <p:stCondLst>
                              <p:cond delay="1000"/>
                            </p:stCondLst>
                            <p:childTnLst>
                              <p:par>
                                <p:cTn id="58" presetID="53"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1000" fill="hold"/>
                                        <p:tgtEl>
                                          <p:spTgt spid="40"/>
                                        </p:tgtEl>
                                        <p:attrNameLst>
                                          <p:attrName>ppt_w</p:attrName>
                                        </p:attrNameLst>
                                      </p:cBhvr>
                                      <p:tavLst>
                                        <p:tav tm="0">
                                          <p:val>
                                            <p:fltVal val="0"/>
                                          </p:val>
                                        </p:tav>
                                        <p:tav tm="100000">
                                          <p:val>
                                            <p:strVal val="#ppt_w"/>
                                          </p:val>
                                        </p:tav>
                                      </p:tavLst>
                                    </p:anim>
                                    <p:anim calcmode="lin" valueType="num">
                                      <p:cBhvr>
                                        <p:cTn id="61" dur="1000" fill="hold"/>
                                        <p:tgtEl>
                                          <p:spTgt spid="40"/>
                                        </p:tgtEl>
                                        <p:attrNameLst>
                                          <p:attrName>ppt_h</p:attrName>
                                        </p:attrNameLst>
                                      </p:cBhvr>
                                      <p:tavLst>
                                        <p:tav tm="0">
                                          <p:val>
                                            <p:fltVal val="0"/>
                                          </p:val>
                                        </p:tav>
                                        <p:tav tm="100000">
                                          <p:val>
                                            <p:strVal val="#ppt_h"/>
                                          </p:val>
                                        </p:tav>
                                      </p:tavLst>
                                    </p:anim>
                                    <p:animEffect transition="in" filter="fade">
                                      <p:cBhvr>
                                        <p:cTn id="62"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41" grpId="0" animBg="1"/>
      <p:bldP spid="41" grpId="1" animBg="1"/>
      <p:bldP spid="4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电票业务介绍</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系统支持以下票据行为</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出票（含承兑）</a:t>
            </a:r>
            <a:r>
              <a:rPr lang="en-US" altLang="zh-CN" dirty="0" smtClean="0">
                <a:latin typeface="微软雅黑" pitchFamily="34" charset="-122"/>
                <a:ea typeface="微软雅黑" pitchFamily="34" charset="-122"/>
              </a:rPr>
              <a:t>	</a:t>
            </a:r>
            <a:endParaRPr lang="zh-CN" alt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保证（包括对出票人、承兑人、背书人的保证）</a:t>
            </a:r>
          </a:p>
          <a:p>
            <a:pPr lvl="1"/>
            <a:r>
              <a:rPr lang="zh-CN" altLang="en-US" dirty="0" smtClean="0">
                <a:latin typeface="微软雅黑" pitchFamily="34" charset="-122"/>
                <a:ea typeface="微软雅黑" pitchFamily="34" charset="-122"/>
              </a:rPr>
              <a:t>票据转让</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背书 （包括赎回业务）</a:t>
            </a:r>
          </a:p>
          <a:p>
            <a:pPr lvl="2"/>
            <a:r>
              <a:rPr lang="zh-CN" altLang="en-US" dirty="0" smtClean="0">
                <a:latin typeface="微软雅黑" pitchFamily="34" charset="-122"/>
                <a:ea typeface="微软雅黑" pitchFamily="34" charset="-122"/>
              </a:rPr>
              <a:t>贴现（包括赎回业务）</a:t>
            </a:r>
          </a:p>
          <a:p>
            <a:pPr lvl="2"/>
            <a:r>
              <a:rPr lang="zh-CN" altLang="en-US" dirty="0" smtClean="0">
                <a:latin typeface="微软雅黑" pitchFamily="34" charset="-122"/>
                <a:ea typeface="微软雅黑" pitchFamily="34" charset="-122"/>
              </a:rPr>
              <a:t>转贴现（包括赎回业务）</a:t>
            </a:r>
          </a:p>
          <a:p>
            <a:pPr lvl="2"/>
            <a:r>
              <a:rPr lang="zh-CN" altLang="en-US" dirty="0" smtClean="0">
                <a:latin typeface="微软雅黑" pitchFamily="34" charset="-122"/>
                <a:ea typeface="微软雅黑" pitchFamily="34" charset="-122"/>
              </a:rPr>
              <a:t>再贴现（包括赎回业务）</a:t>
            </a:r>
          </a:p>
          <a:p>
            <a:pPr lvl="2"/>
            <a:r>
              <a:rPr lang="zh-CN" altLang="en-US" dirty="0" smtClean="0">
                <a:latin typeface="微软雅黑" pitchFamily="34" charset="-122"/>
                <a:ea typeface="微软雅黑" pitchFamily="34" charset="-122"/>
              </a:rPr>
              <a:t>质押（包括质押解除业务）</a:t>
            </a:r>
          </a:p>
          <a:p>
            <a:pPr lvl="2"/>
            <a:r>
              <a:rPr lang="zh-CN" altLang="en-US" dirty="0" smtClean="0">
                <a:latin typeface="微软雅黑" pitchFamily="34" charset="-122"/>
                <a:ea typeface="微软雅黑" pitchFamily="34" charset="-122"/>
              </a:rPr>
              <a:t>央行买票</a:t>
            </a:r>
          </a:p>
          <a:p>
            <a:pPr lvl="1"/>
            <a:r>
              <a:rPr lang="zh-CN" altLang="en-US" dirty="0" smtClean="0">
                <a:latin typeface="微软雅黑" pitchFamily="34" charset="-122"/>
                <a:ea typeface="微软雅黑" pitchFamily="34" charset="-122"/>
              </a:rPr>
              <a:t>提示付款（包括逾期提示付款）</a:t>
            </a:r>
          </a:p>
          <a:p>
            <a:pPr lvl="1"/>
            <a:r>
              <a:rPr lang="zh-CN" altLang="en-US" dirty="0" smtClean="0">
                <a:latin typeface="微软雅黑" pitchFamily="34" charset="-122"/>
                <a:ea typeface="微软雅黑" pitchFamily="34" charset="-122"/>
              </a:rPr>
              <a:t>追索（包括再追索，类型可分为拒付追索和非拒付追索）</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40"/>
          <p:cNvSpPr>
            <a:spLocks noChangeArrowheads="1"/>
          </p:cNvSpPr>
          <p:nvPr/>
        </p:nvSpPr>
        <p:spPr bwMode="auto">
          <a:xfrm>
            <a:off x="2771775" y="4437063"/>
            <a:ext cx="374015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spcBef>
                <a:spcPct val="20000"/>
              </a:spcBef>
            </a:pPr>
            <a:r>
              <a:rPr kumimoji="1" lang="zh-CN" altLang="en-US" sz="4800" b="1" i="1" dirty="0">
                <a:solidFill>
                  <a:srgbClr val="6699FF"/>
                </a:solidFill>
                <a:latin typeface="Times New Roman" pitchFamily="18" charset="0"/>
                <a:ea typeface="宋体" pitchFamily="2" charset="-122"/>
              </a:rPr>
              <a:t>谢     谢</a:t>
            </a:r>
            <a:r>
              <a:rPr kumimoji="1" lang="zh-CN" altLang="en-US" sz="4800" b="1" i="1" dirty="0" smtClean="0">
                <a:solidFill>
                  <a:srgbClr val="6699FF"/>
                </a:solidFill>
                <a:latin typeface="Times New Roman" pitchFamily="18" charset="0"/>
                <a:ea typeface="宋体" pitchFamily="2" charset="-122"/>
              </a:rPr>
              <a:t>！</a:t>
            </a:r>
            <a:endParaRPr kumimoji="1" lang="zh-CN" altLang="en-US" sz="4800" b="1" i="1" dirty="0">
              <a:solidFill>
                <a:srgbClr val="6699FF"/>
              </a:solidFill>
              <a:latin typeface="Times New Roman" pitchFamily="18" charset="0"/>
              <a:ea typeface="宋体" pitchFamily="2" charset="-122"/>
            </a:endParaRPr>
          </a:p>
        </p:txBody>
      </p:sp>
      <p:graphicFrame>
        <p:nvGraphicFramePr>
          <p:cNvPr id="250883" name="Object 41"/>
          <p:cNvGraphicFramePr>
            <a:graphicFrameLocks noChangeAspect="1"/>
          </p:cNvGraphicFramePr>
          <p:nvPr/>
        </p:nvGraphicFramePr>
        <p:xfrm>
          <a:off x="3048000" y="2259013"/>
          <a:ext cx="3352800" cy="1825625"/>
        </p:xfrm>
        <a:graphic>
          <a:graphicData uri="http://schemas.openxmlformats.org/presentationml/2006/ole">
            <mc:AlternateContent xmlns:mc="http://schemas.openxmlformats.org/markup-compatibility/2006">
              <mc:Choice xmlns:v="urn:schemas-microsoft-com:vml" Requires="v">
                <p:oleObj spid="_x0000_s250946" name="剪辑" r:id="rId4" imgW="5349875" imgH="2911475" progId="">
                  <p:embed/>
                </p:oleObj>
              </mc:Choice>
              <mc:Fallback>
                <p:oleObj name="剪辑" r:id="rId4" imgW="5349875" imgH="2911475" progId="">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59013"/>
                        <a:ext cx="3352800" cy="182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1E2A78CB-6205-4001-961A-BC474E588287}"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出票</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电子商业汇票的出票，是指出票人签发电子商业汇票、经付款人承兑、并交付收款人的票据行为。</a:t>
            </a:r>
          </a:p>
          <a:p>
            <a:r>
              <a:rPr lang="zh-CN" altLang="en-US" dirty="0" smtClean="0">
                <a:latin typeface="微软雅黑" pitchFamily="34" charset="-122"/>
                <a:ea typeface="微软雅黑" pitchFamily="34" charset="-122"/>
              </a:rPr>
              <a:t>出票流程分为出票信息登记、出票人提示保证、出票人提示承兑、承兑人提示保证、出票人提示收票、撤票</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个子流程。成功的出票流程必须包括出票信息</a:t>
            </a:r>
            <a:r>
              <a:rPr lang="zh-CN" altLang="en-US" b="1" dirty="0" smtClean="0">
                <a:latin typeface="微软雅黑" pitchFamily="34" charset="-122"/>
                <a:ea typeface="微软雅黑" pitchFamily="34" charset="-122"/>
              </a:rPr>
              <a:t>登记</a:t>
            </a:r>
            <a:r>
              <a:rPr lang="zh-CN" altLang="en-US" dirty="0" smtClean="0">
                <a:latin typeface="微软雅黑" pitchFamily="34" charset="-122"/>
                <a:ea typeface="微软雅黑" pitchFamily="34" charset="-122"/>
              </a:rPr>
              <a:t>子流程、出票人提示</a:t>
            </a:r>
            <a:r>
              <a:rPr lang="zh-CN" altLang="en-US" b="1" dirty="0" smtClean="0">
                <a:latin typeface="微软雅黑" pitchFamily="34" charset="-122"/>
                <a:ea typeface="微软雅黑" pitchFamily="34" charset="-122"/>
              </a:rPr>
              <a:t>承兑</a:t>
            </a:r>
            <a:r>
              <a:rPr lang="zh-CN" altLang="en-US" dirty="0" smtClean="0">
                <a:latin typeface="微软雅黑" pitchFamily="34" charset="-122"/>
                <a:ea typeface="微软雅黑" pitchFamily="34" charset="-122"/>
              </a:rPr>
              <a:t>子流程、出票人</a:t>
            </a:r>
            <a:r>
              <a:rPr lang="zh-CN" altLang="en-US" b="1" dirty="0" smtClean="0">
                <a:latin typeface="微软雅黑" pitchFamily="34" charset="-122"/>
                <a:ea typeface="微软雅黑" pitchFamily="34" charset="-122"/>
              </a:rPr>
              <a:t>提示收票</a:t>
            </a:r>
            <a:r>
              <a:rPr lang="zh-CN" altLang="en-US" dirty="0" smtClean="0">
                <a:latin typeface="微软雅黑" pitchFamily="34" charset="-122"/>
                <a:ea typeface="微软雅黑" pitchFamily="34" charset="-122"/>
              </a:rPr>
              <a:t>子流程。 </a:t>
            </a:r>
          </a:p>
          <a:p>
            <a:r>
              <a:rPr lang="zh-CN" altLang="en-US" dirty="0" smtClean="0">
                <a:latin typeface="微软雅黑" pitchFamily="34" charset="-122"/>
                <a:ea typeface="微软雅黑" pitchFamily="34" charset="-122"/>
              </a:rPr>
              <a:t>除出票信息登记和撤票不需要签收外，其他业务流程都需要签收操作，在未签收前，出票人、承兑人可以申请撤销行为</a:t>
            </a:r>
            <a:r>
              <a:rPr lang="zh-CN" altLang="en-US" dirty="0" smtClean="0"/>
              <a:t>。</a:t>
            </a:r>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3</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背书</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背书转让：指收款人以转让票据权利为目的在汇票上签章并作必要的记载所作的一种票据行为 。经过背书，票据的所有权由背书人转给被背书人 </a:t>
            </a:r>
          </a:p>
          <a:p>
            <a:r>
              <a:rPr lang="zh-CN" altLang="en-US" dirty="0" smtClean="0">
                <a:latin typeface="微软雅黑" pitchFamily="34" charset="-122"/>
                <a:ea typeface="微软雅黑" pitchFamily="34" charset="-122"/>
              </a:rPr>
              <a:t>背书转让是指企业之间依法转让电子商业汇票的票据行为，禁止企业和银行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包括人民银行、财务公司、被代理行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做背书转让业务</a:t>
            </a:r>
          </a:p>
          <a:p>
            <a:r>
              <a:rPr lang="zh-CN" altLang="en-US" dirty="0" smtClean="0">
                <a:latin typeface="微软雅黑" pitchFamily="34" charset="-122"/>
                <a:ea typeface="微软雅黑" pitchFamily="34" charset="-122"/>
              </a:rPr>
              <a:t>企业不得将票据转让给自身，电子商业汇票系统以</a:t>
            </a:r>
            <a:r>
              <a:rPr lang="zh-CN" altLang="en-US" b="1" dirty="0" smtClean="0">
                <a:latin typeface="微软雅黑" pitchFamily="34" charset="-122"/>
                <a:ea typeface="微软雅黑" pitchFamily="34" charset="-122"/>
              </a:rPr>
              <a:t>组织机构代码</a:t>
            </a:r>
            <a:r>
              <a:rPr lang="zh-CN" altLang="en-US" dirty="0" smtClean="0">
                <a:latin typeface="微软雅黑" pitchFamily="34" charset="-122"/>
                <a:ea typeface="微软雅黑" pitchFamily="34" charset="-122"/>
              </a:rPr>
              <a:t>作为判别标准</a:t>
            </a:r>
          </a:p>
          <a:p>
            <a:r>
              <a:rPr lang="zh-CN" altLang="en-US" dirty="0" smtClean="0">
                <a:latin typeface="微软雅黑" pitchFamily="34" charset="-122"/>
                <a:ea typeface="微软雅黑" pitchFamily="34" charset="-122"/>
              </a:rPr>
              <a:t>背书人应在票据逾期之前将票据交付被背书人 </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贴现：指持票人在汇票到期前，为了取得资金，贴付一定利息将票据权利转让给银行的票据行为，是银行向持票人</a:t>
            </a:r>
            <a:r>
              <a:rPr lang="zh-CN" altLang="en-US" b="1" dirty="0" smtClean="0">
                <a:latin typeface="微软雅黑" pitchFamily="34" charset="-122"/>
                <a:ea typeface="微软雅黑" pitchFamily="34" charset="-122"/>
              </a:rPr>
              <a:t>融通资金</a:t>
            </a:r>
            <a:r>
              <a:rPr lang="zh-CN" altLang="en-US" dirty="0" smtClean="0">
                <a:latin typeface="微软雅黑" pitchFamily="34" charset="-122"/>
                <a:ea typeface="微软雅黑" pitchFamily="34" charset="-122"/>
              </a:rPr>
              <a:t>的一种方式。在电子商业汇票系统中。</a:t>
            </a:r>
          </a:p>
          <a:p>
            <a:r>
              <a:rPr lang="zh-CN" altLang="en-US" dirty="0" smtClean="0">
                <a:latin typeface="微软雅黑" pitchFamily="34" charset="-122"/>
                <a:ea typeface="微软雅黑" pitchFamily="34" charset="-122"/>
              </a:rPr>
              <a:t>贴现分为买断式贴现和回购式贴现。回购式贴现应注明赎回开放日和赎回截止日。</a:t>
            </a:r>
          </a:p>
          <a:p>
            <a:pPr lvl="1"/>
            <a:r>
              <a:rPr lang="zh-CN" altLang="en-US" dirty="0" smtClean="0">
                <a:latin typeface="微软雅黑" pitchFamily="34" charset="-122"/>
                <a:ea typeface="微软雅黑" pitchFamily="34" charset="-122"/>
              </a:rPr>
              <a:t>回购式贴现：指当持票人持未到期票据到银行办理贴现业务，并同时与银行约定其后的一个时间内，以约定的价格向银行赎回票据</a:t>
            </a:r>
          </a:p>
          <a:p>
            <a:pPr lvl="1"/>
            <a:r>
              <a:rPr lang="zh-CN" altLang="en-US" dirty="0" smtClean="0">
                <a:latin typeface="微软雅黑" pitchFamily="34" charset="-122"/>
                <a:ea typeface="微软雅黑" pitchFamily="34" charset="-122"/>
              </a:rPr>
              <a:t>买断式贴现的贴入人在贴现后即可转让或行使票据权利 </a:t>
            </a:r>
          </a:p>
          <a:p>
            <a:r>
              <a:rPr lang="zh-CN" altLang="en-US" dirty="0" smtClean="0">
                <a:latin typeface="微软雅黑" pitchFamily="34" charset="-122"/>
                <a:ea typeface="微软雅黑" pitchFamily="34" charset="-122"/>
              </a:rPr>
              <a:t>向金融机构转让票据权利的持票人为贴现行为的贴出人，接受持票人转让票据权利的金融机构为贴现行为的贴入人。</a:t>
            </a:r>
            <a:endParaRPr lang="zh-CN" altLang="en-US" dirty="0">
              <a:latin typeface="微软雅黑" pitchFamily="34" charset="-122"/>
              <a:ea typeface="微软雅黑" pitchFamily="34" charset="-122"/>
            </a:endParaRPr>
          </a:p>
        </p:txBody>
      </p:sp>
      <p:sp>
        <p:nvSpPr>
          <p:cNvPr id="4"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贴现</a:t>
            </a:r>
            <a:endParaRPr lang="zh-CN" altLang="en-US" dirty="0"/>
          </a:p>
        </p:txBody>
      </p:sp>
      <p:sp>
        <p:nvSpPr>
          <p:cNvPr id="5" name="灯片编号占位符 4"/>
          <p:cNvSpPr>
            <a:spLocks noGrp="1"/>
          </p:cNvSpPr>
          <p:nvPr>
            <p:ph type="sldNum" sz="quarter" idx="12"/>
          </p:nvPr>
        </p:nvSpPr>
        <p:spPr/>
        <p:txBody>
          <a:bodyPr/>
          <a:lstStyle/>
          <a:p>
            <a:pPr algn="r">
              <a:defRPr/>
            </a:pPr>
            <a:fld id="{DF74D43C-B20B-4CC1-A13C-3EB844EBC786}" type="slidenum">
              <a:rPr lang="zh-CN" altLang="en-US" smtClean="0"/>
              <a:pPr algn="r">
                <a:defRPr/>
              </a:pPr>
              <a:t>5</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贴现</a:t>
            </a:r>
            <a:endParaRPr lang="zh-CN" altLang="en-US" dirty="0"/>
          </a:p>
        </p:txBody>
      </p:sp>
      <p:sp>
        <p:nvSpPr>
          <p:cNvPr id="3" name="内容占位符 2"/>
          <p:cNvSpPr>
            <a:spLocks noGrp="1"/>
          </p:cNvSpPr>
          <p:nvPr>
            <p:ph idx="1"/>
          </p:nvPr>
        </p:nvSpPr>
        <p:spPr/>
        <p:txBody>
          <a:bodyPr/>
          <a:lstStyle/>
          <a:p>
            <a:pPr>
              <a:buNone/>
            </a:pPr>
            <a:r>
              <a:rPr lang="zh-CN" altLang="en-US" sz="2200" dirty="0" smtClean="0">
                <a:latin typeface="微软雅黑" pitchFamily="34" charset="-122"/>
                <a:ea typeface="微软雅黑" pitchFamily="34" charset="-122"/>
              </a:rPr>
              <a:t>贴现：</a:t>
            </a:r>
            <a:endParaRPr lang="en-US" altLang="zh-CN" sz="2200" dirty="0" smtClean="0">
              <a:latin typeface="微软雅黑" pitchFamily="34" charset="-122"/>
              <a:ea typeface="微软雅黑" pitchFamily="34" charset="-122"/>
            </a:endParaRPr>
          </a:p>
          <a:p>
            <a:pPr>
              <a:buNone/>
            </a:pPr>
            <a:r>
              <a:rPr lang="zh-CN" altLang="en-US" sz="2200" dirty="0" smtClean="0">
                <a:latin typeface="微软雅黑" pitchFamily="34" charset="-122"/>
                <a:ea typeface="微软雅黑" pitchFamily="34" charset="-122"/>
              </a:rPr>
              <a:t>线下清算</a:t>
            </a:r>
            <a:endParaRPr lang="en-US" altLang="zh-CN" sz="2200" dirty="0" smtClean="0">
              <a:latin typeface="微软雅黑" pitchFamily="34" charset="-122"/>
              <a:ea typeface="微软雅黑" pitchFamily="34" charset="-122"/>
            </a:endParaRPr>
          </a:p>
        </p:txBody>
      </p:sp>
      <p:graphicFrame>
        <p:nvGraphicFramePr>
          <p:cNvPr id="82" name="Object 3"/>
          <p:cNvGraphicFramePr>
            <a:graphicFrameLocks noChangeAspect="1"/>
          </p:cNvGraphicFramePr>
          <p:nvPr/>
        </p:nvGraphicFramePr>
        <p:xfrm>
          <a:off x="1547813" y="1574800"/>
          <a:ext cx="485775" cy="766763"/>
        </p:xfrm>
        <a:graphic>
          <a:graphicData uri="http://schemas.openxmlformats.org/presentationml/2006/ole">
            <mc:AlternateContent xmlns:mc="http://schemas.openxmlformats.org/markup-compatibility/2006">
              <mc:Choice xmlns:v="urn:schemas-microsoft-com:vml" Requires="v">
                <p:oleObj spid="_x0000_s277530" name="Visio" r:id="rId3" imgW="533400" imgH="841553" progId="Visio.Drawing.11">
                  <p:embed/>
                </p:oleObj>
              </mc:Choice>
              <mc:Fallback>
                <p:oleObj name="Visio" r:id="rId3" imgW="533400" imgH="841553" progId="Visio.Drawing.11">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57480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 name="Object 4"/>
          <p:cNvGraphicFramePr>
            <a:graphicFrameLocks noChangeAspect="1"/>
          </p:cNvGraphicFramePr>
          <p:nvPr/>
        </p:nvGraphicFramePr>
        <p:xfrm>
          <a:off x="1331913" y="4130675"/>
          <a:ext cx="942975" cy="1073150"/>
        </p:xfrm>
        <a:graphic>
          <a:graphicData uri="http://schemas.openxmlformats.org/presentationml/2006/ole">
            <mc:AlternateContent xmlns:mc="http://schemas.openxmlformats.org/markup-compatibility/2006">
              <mc:Choice xmlns:v="urn:schemas-microsoft-com:vml" Requires="v">
                <p:oleObj spid="_x0000_s277531" name="Visio" r:id="rId5" imgW="1092403" imgH="1243584" progId="Visio.Drawing.11">
                  <p:embed/>
                </p:oleObj>
              </mc:Choice>
              <mc:Fallback>
                <p:oleObj name="Visio" r:id="rId5" imgW="1092403" imgH="1243584" progId="Visio.Drawing.11">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30675"/>
                        <a:ext cx="94297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5"/>
          <p:cNvGraphicFramePr>
            <a:graphicFrameLocks noChangeAspect="1"/>
          </p:cNvGraphicFramePr>
          <p:nvPr/>
        </p:nvGraphicFramePr>
        <p:xfrm>
          <a:off x="3851275" y="4221163"/>
          <a:ext cx="1247775" cy="1182687"/>
        </p:xfrm>
        <a:graphic>
          <a:graphicData uri="http://schemas.openxmlformats.org/presentationml/2006/ole">
            <mc:AlternateContent xmlns:mc="http://schemas.openxmlformats.org/markup-compatibility/2006">
              <mc:Choice xmlns:v="urn:schemas-microsoft-com:vml" Requires="v">
                <p:oleObj spid="_x0000_s277532" name="Visio" r:id="rId7" imgW="1247851" imgH="1182014" progId="Visio.Drawing.11">
                  <p:embed/>
                </p:oleObj>
              </mc:Choice>
              <mc:Fallback>
                <p:oleObj name="Visio" r:id="rId7" imgW="1247851" imgH="1182014" progId="Visio.Drawing.11">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4221163"/>
                        <a:ext cx="1247775"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Line 6"/>
          <p:cNvSpPr>
            <a:spLocks noChangeShapeType="1"/>
          </p:cNvSpPr>
          <p:nvPr/>
        </p:nvSpPr>
        <p:spPr bwMode="auto">
          <a:xfrm>
            <a:off x="1619250" y="2349500"/>
            <a:ext cx="0"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86" name="Line 7"/>
          <p:cNvSpPr>
            <a:spLocks noChangeShapeType="1"/>
          </p:cNvSpPr>
          <p:nvPr/>
        </p:nvSpPr>
        <p:spPr bwMode="auto">
          <a:xfrm>
            <a:off x="2195513" y="4868863"/>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87" name="Line 8"/>
          <p:cNvSpPr>
            <a:spLocks noChangeShapeType="1"/>
          </p:cNvSpPr>
          <p:nvPr/>
        </p:nvSpPr>
        <p:spPr bwMode="auto">
          <a:xfrm>
            <a:off x="4932363" y="4868863"/>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88" name="Line 9"/>
          <p:cNvSpPr>
            <a:spLocks noChangeShapeType="1"/>
          </p:cNvSpPr>
          <p:nvPr/>
        </p:nvSpPr>
        <p:spPr bwMode="auto">
          <a:xfrm flipV="1">
            <a:off x="7380288" y="2276475"/>
            <a:ext cx="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89" name="Line 10"/>
          <p:cNvSpPr>
            <a:spLocks noChangeShapeType="1"/>
          </p:cNvSpPr>
          <p:nvPr/>
        </p:nvSpPr>
        <p:spPr bwMode="auto">
          <a:xfrm>
            <a:off x="7019925" y="2349500"/>
            <a:ext cx="0" cy="1943100"/>
          </a:xfrm>
          <a:prstGeom prst="line">
            <a:avLst/>
          </a:prstGeom>
          <a:noFill/>
          <a:ln w="9525">
            <a:solidFill>
              <a:schemeClr val="tx1"/>
            </a:solidFill>
            <a:round/>
            <a:headEnd/>
            <a:tailEnd type="triangle" w="med" len="med"/>
          </a:ln>
          <a:effectLst/>
        </p:spPr>
        <p:txBody>
          <a:bodyPr/>
          <a:lstStyle/>
          <a:p>
            <a:endParaRPr lang="zh-CN" altLang="en-US"/>
          </a:p>
        </p:txBody>
      </p:sp>
      <p:sp>
        <p:nvSpPr>
          <p:cNvPr id="90" name="Line 11"/>
          <p:cNvSpPr>
            <a:spLocks noChangeShapeType="1"/>
          </p:cNvSpPr>
          <p:nvPr/>
        </p:nvSpPr>
        <p:spPr bwMode="auto">
          <a:xfrm flipH="1">
            <a:off x="4932363" y="4581525"/>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91" name="Line 12"/>
          <p:cNvSpPr>
            <a:spLocks noChangeShapeType="1"/>
          </p:cNvSpPr>
          <p:nvPr/>
        </p:nvSpPr>
        <p:spPr bwMode="auto">
          <a:xfrm flipH="1">
            <a:off x="2195513" y="4581525"/>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92" name="Line 13"/>
          <p:cNvSpPr>
            <a:spLocks noChangeShapeType="1"/>
          </p:cNvSpPr>
          <p:nvPr/>
        </p:nvSpPr>
        <p:spPr bwMode="auto">
          <a:xfrm flipV="1">
            <a:off x="1979613" y="2276475"/>
            <a:ext cx="0" cy="1871663"/>
          </a:xfrm>
          <a:prstGeom prst="line">
            <a:avLst/>
          </a:prstGeom>
          <a:noFill/>
          <a:ln w="9525">
            <a:solidFill>
              <a:schemeClr val="tx1"/>
            </a:solidFill>
            <a:round/>
            <a:headEnd/>
            <a:tailEnd type="triangle" w="med" len="med"/>
          </a:ln>
          <a:effectLst/>
        </p:spPr>
        <p:txBody>
          <a:bodyPr/>
          <a:lstStyle/>
          <a:p>
            <a:endParaRPr lang="zh-CN" altLang="en-US"/>
          </a:p>
        </p:txBody>
      </p:sp>
      <p:sp>
        <p:nvSpPr>
          <p:cNvPr id="93" name="Text Box 15"/>
          <p:cNvSpPr txBox="1">
            <a:spLocks noChangeArrowheads="1"/>
          </p:cNvSpPr>
          <p:nvPr/>
        </p:nvSpPr>
        <p:spPr bwMode="auto">
          <a:xfrm>
            <a:off x="5148263" y="5013325"/>
            <a:ext cx="1512887" cy="336550"/>
          </a:xfrm>
          <a:prstGeom prst="rect">
            <a:avLst/>
          </a:prstGeom>
          <a:noFill/>
          <a:ln w="9525">
            <a:noFill/>
            <a:miter lim="800000"/>
            <a:headEnd/>
            <a:tailEnd/>
          </a:ln>
          <a:effectLst/>
        </p:spPr>
        <p:txBody>
          <a:bodyPr>
            <a:spAutoFit/>
          </a:bodyPr>
          <a:lstStyle/>
          <a:p>
            <a:pPr>
              <a:spcBef>
                <a:spcPct val="50000"/>
              </a:spcBef>
            </a:pPr>
            <a:r>
              <a:rPr lang="zh-CN" altLang="en-US" sz="1600"/>
              <a:t>通用票据转发</a:t>
            </a:r>
          </a:p>
        </p:txBody>
      </p:sp>
      <p:sp>
        <p:nvSpPr>
          <p:cNvPr id="94" name="Text Box 16"/>
          <p:cNvSpPr txBox="1">
            <a:spLocks noChangeArrowheads="1"/>
          </p:cNvSpPr>
          <p:nvPr/>
        </p:nvSpPr>
        <p:spPr bwMode="auto">
          <a:xfrm>
            <a:off x="5938838" y="2781300"/>
            <a:ext cx="1154112" cy="336550"/>
          </a:xfrm>
          <a:prstGeom prst="rect">
            <a:avLst/>
          </a:prstGeom>
          <a:noFill/>
          <a:ln w="9525">
            <a:noFill/>
            <a:miter lim="800000"/>
            <a:headEnd/>
            <a:tailEnd/>
          </a:ln>
          <a:effectLst/>
        </p:spPr>
        <p:txBody>
          <a:bodyPr>
            <a:spAutoFit/>
          </a:bodyPr>
          <a:lstStyle/>
          <a:p>
            <a:pPr>
              <a:spcBef>
                <a:spcPct val="50000"/>
              </a:spcBef>
            </a:pPr>
            <a:r>
              <a:rPr lang="zh-CN" altLang="en-US" sz="1600"/>
              <a:t>通用回复</a:t>
            </a:r>
          </a:p>
        </p:txBody>
      </p:sp>
      <p:sp>
        <p:nvSpPr>
          <p:cNvPr id="95" name="Text Box 17"/>
          <p:cNvSpPr txBox="1">
            <a:spLocks noChangeArrowheads="1"/>
          </p:cNvSpPr>
          <p:nvPr/>
        </p:nvSpPr>
        <p:spPr bwMode="auto">
          <a:xfrm>
            <a:off x="2411413" y="4029075"/>
            <a:ext cx="1512887" cy="336550"/>
          </a:xfrm>
          <a:prstGeom prst="rect">
            <a:avLst/>
          </a:prstGeom>
          <a:noFill/>
          <a:ln w="9525">
            <a:noFill/>
            <a:miter lim="800000"/>
            <a:headEnd/>
            <a:tailEnd/>
          </a:ln>
          <a:effectLst/>
        </p:spPr>
        <p:txBody>
          <a:bodyPr>
            <a:spAutoFit/>
          </a:bodyPr>
          <a:lstStyle/>
          <a:p>
            <a:pPr>
              <a:spcBef>
                <a:spcPct val="50000"/>
              </a:spcBef>
            </a:pPr>
            <a:r>
              <a:rPr lang="zh-CN" altLang="en-US" sz="1600"/>
              <a:t>通用回复</a:t>
            </a:r>
          </a:p>
        </p:txBody>
      </p:sp>
      <p:sp>
        <p:nvSpPr>
          <p:cNvPr id="96" name="AutoShape 18"/>
          <p:cNvSpPr>
            <a:spLocks noChangeArrowheads="1"/>
          </p:cNvSpPr>
          <p:nvPr/>
        </p:nvSpPr>
        <p:spPr bwMode="auto">
          <a:xfrm>
            <a:off x="2051050" y="5445125"/>
            <a:ext cx="1368425" cy="576263"/>
          </a:xfrm>
          <a:prstGeom prst="wedgeRectCallout">
            <a:avLst>
              <a:gd name="adj1" fmla="val 97681"/>
              <a:gd name="adj2" fmla="val -115287"/>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已签收</a:t>
            </a:r>
          </a:p>
        </p:txBody>
      </p:sp>
      <p:sp>
        <p:nvSpPr>
          <p:cNvPr id="97" name="AutoShape 19"/>
          <p:cNvSpPr>
            <a:spLocks noChangeArrowheads="1"/>
          </p:cNvSpPr>
          <p:nvPr/>
        </p:nvSpPr>
        <p:spPr bwMode="auto">
          <a:xfrm>
            <a:off x="3492500" y="5445125"/>
            <a:ext cx="1368425" cy="576263"/>
          </a:xfrm>
          <a:prstGeom prst="wedgeRectCallout">
            <a:avLst>
              <a:gd name="adj1" fmla="val 11949"/>
              <a:gd name="adj2" fmla="val -113083"/>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贴现待签收</a:t>
            </a:r>
          </a:p>
        </p:txBody>
      </p:sp>
      <p:sp>
        <p:nvSpPr>
          <p:cNvPr id="98" name="AutoShape 20"/>
          <p:cNvSpPr>
            <a:spLocks noChangeArrowheads="1"/>
          </p:cNvSpPr>
          <p:nvPr/>
        </p:nvSpPr>
        <p:spPr bwMode="auto">
          <a:xfrm>
            <a:off x="5003800" y="5445125"/>
            <a:ext cx="1368425" cy="576263"/>
          </a:xfrm>
          <a:prstGeom prst="wedgeRectCallout">
            <a:avLst>
              <a:gd name="adj1" fmla="val -71579"/>
              <a:gd name="adj2" fmla="val -140907"/>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贴现已签收</a:t>
            </a:r>
          </a:p>
        </p:txBody>
      </p:sp>
      <p:graphicFrame>
        <p:nvGraphicFramePr>
          <p:cNvPr id="99" name="Object 21"/>
          <p:cNvGraphicFramePr>
            <a:graphicFrameLocks noChangeAspect="1"/>
          </p:cNvGraphicFramePr>
          <p:nvPr/>
        </p:nvGraphicFramePr>
        <p:xfrm>
          <a:off x="6965950" y="1492250"/>
          <a:ext cx="485775" cy="766763"/>
        </p:xfrm>
        <a:graphic>
          <a:graphicData uri="http://schemas.openxmlformats.org/presentationml/2006/ole">
            <mc:AlternateContent xmlns:mc="http://schemas.openxmlformats.org/markup-compatibility/2006">
              <mc:Choice xmlns:v="urn:schemas-microsoft-com:vml" Requires="v">
                <p:oleObj spid="_x0000_s277533" name="Visio" r:id="rId9" imgW="533400" imgH="841553" progId="Visio.Drawing.11">
                  <p:embed/>
                </p:oleObj>
              </mc:Choice>
              <mc:Fallback>
                <p:oleObj name="Visio" r:id="rId9" imgW="533400" imgH="841553" progId="Visio.Drawing.11">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5950" y="149225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 name="Object 22"/>
          <p:cNvGraphicFramePr>
            <a:graphicFrameLocks noChangeAspect="1"/>
          </p:cNvGraphicFramePr>
          <p:nvPr/>
        </p:nvGraphicFramePr>
        <p:xfrm>
          <a:off x="6657975" y="4191000"/>
          <a:ext cx="1092200" cy="1243013"/>
        </p:xfrm>
        <a:graphic>
          <a:graphicData uri="http://schemas.openxmlformats.org/presentationml/2006/ole">
            <mc:AlternateContent xmlns:mc="http://schemas.openxmlformats.org/markup-compatibility/2006">
              <mc:Choice xmlns:v="urn:schemas-microsoft-com:vml" Requires="v">
                <p:oleObj spid="_x0000_s277534" name="Visio" r:id="rId11" imgW="1092403" imgH="1243584" progId="Visio.Drawing.11">
                  <p:embed/>
                </p:oleObj>
              </mc:Choice>
              <mc:Fallback>
                <p:oleObj name="Visio" r:id="rId11" imgW="1092403" imgH="1243584" progId="Visio.Drawing.11">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7975" y="4191000"/>
                        <a:ext cx="10922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灯片编号占位符 22"/>
          <p:cNvSpPr>
            <a:spLocks noGrp="1"/>
          </p:cNvSpPr>
          <p:nvPr>
            <p:ph type="sldNum" sz="quarter" idx="12"/>
          </p:nvPr>
        </p:nvSpPr>
        <p:spPr/>
        <p:txBody>
          <a:bodyPr/>
          <a:lstStyle/>
          <a:p>
            <a:pPr algn="r">
              <a:defRPr/>
            </a:pPr>
            <a:fld id="{DF74D43C-B20B-4CC1-A13C-3EB844EBC786}" type="slidenum">
              <a:rPr lang="zh-CN" altLang="en-US" smtClean="0"/>
              <a:pPr algn="r">
                <a:defRPr/>
              </a:pPr>
              <a:t>6</a:t>
            </a:fld>
            <a:endParaRPr lang="en-US" altLang="zh-CN" dirty="0"/>
          </a:p>
        </p:txBody>
      </p:sp>
    </p:spTree>
    <p:extLst>
      <p:ext uri="{BB962C8B-B14F-4D97-AF65-F5344CB8AC3E}">
        <p14:creationId xmlns:p14="http://schemas.microsoft.com/office/powerpoint/2010/main" val="351971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Effect transition="in" filter="fade">
                                      <p:cBhvr>
                                        <p:cTn id="9" dur="1000"/>
                                        <p:tgtEl>
                                          <p:spTgt spid="85"/>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1000" fill="hold"/>
                                        <p:tgtEl>
                                          <p:spTgt spid="86"/>
                                        </p:tgtEl>
                                        <p:attrNameLst>
                                          <p:attrName>ppt_w</p:attrName>
                                        </p:attrNameLst>
                                      </p:cBhvr>
                                      <p:tavLst>
                                        <p:tav tm="0">
                                          <p:val>
                                            <p:fltVal val="0"/>
                                          </p:val>
                                        </p:tav>
                                        <p:tav tm="100000">
                                          <p:val>
                                            <p:strVal val="#ppt_w"/>
                                          </p:val>
                                        </p:tav>
                                      </p:tavLst>
                                    </p:anim>
                                    <p:anim calcmode="lin" valueType="num">
                                      <p:cBhvr>
                                        <p:cTn id="14" dur="1000" fill="hold"/>
                                        <p:tgtEl>
                                          <p:spTgt spid="86"/>
                                        </p:tgtEl>
                                        <p:attrNameLst>
                                          <p:attrName>ppt_h</p:attrName>
                                        </p:attrNameLst>
                                      </p:cBhvr>
                                      <p:tavLst>
                                        <p:tav tm="0">
                                          <p:val>
                                            <p:fltVal val="0"/>
                                          </p:val>
                                        </p:tav>
                                        <p:tav tm="100000">
                                          <p:val>
                                            <p:strVal val="#ppt_h"/>
                                          </p:val>
                                        </p:tav>
                                      </p:tavLst>
                                    </p:anim>
                                    <p:animEffect transition="in" filter="fade">
                                      <p:cBhvr>
                                        <p:cTn id="15" dur="100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0" fill="hold" grpId="0" nodeType="clickEffect">
                                  <p:stCondLst>
                                    <p:cond delay="0"/>
                                  </p:stCondLst>
                                  <p:childTnLst>
                                    <p:anim calcmode="lin" valueType="num">
                                      <p:cBhvr>
                                        <p:cTn id="19" dur="1000"/>
                                        <p:tgtEl>
                                          <p:spTgt spid="96"/>
                                        </p:tgtEl>
                                        <p:attrNameLst>
                                          <p:attrName>ppt_w</p:attrName>
                                        </p:attrNameLst>
                                      </p:cBhvr>
                                      <p:tavLst>
                                        <p:tav tm="0">
                                          <p:val>
                                            <p:strVal val="ppt_w"/>
                                          </p:val>
                                        </p:tav>
                                        <p:tav tm="100000">
                                          <p:val>
                                            <p:fltVal val="0"/>
                                          </p:val>
                                        </p:tav>
                                      </p:tavLst>
                                    </p:anim>
                                    <p:anim calcmode="lin" valueType="num">
                                      <p:cBhvr>
                                        <p:cTn id="20" dur="1000"/>
                                        <p:tgtEl>
                                          <p:spTgt spid="96"/>
                                        </p:tgtEl>
                                        <p:attrNameLst>
                                          <p:attrName>ppt_h</p:attrName>
                                        </p:attrNameLst>
                                      </p:cBhvr>
                                      <p:tavLst>
                                        <p:tav tm="0">
                                          <p:val>
                                            <p:strVal val="ppt_h"/>
                                          </p:val>
                                        </p:tav>
                                        <p:tav tm="100000">
                                          <p:val>
                                            <p:fltVal val="0"/>
                                          </p:val>
                                        </p:tav>
                                      </p:tavLst>
                                    </p:anim>
                                    <p:animEffect transition="out" filter="fade">
                                      <p:cBhvr>
                                        <p:cTn id="21" dur="1000"/>
                                        <p:tgtEl>
                                          <p:spTgt spid="96"/>
                                        </p:tgtEl>
                                      </p:cBhvr>
                                    </p:animEffect>
                                    <p:set>
                                      <p:cBhvr>
                                        <p:cTn id="22" dur="1" fill="hold">
                                          <p:stCondLst>
                                            <p:cond delay="999"/>
                                          </p:stCondLst>
                                        </p:cTn>
                                        <p:tgtEl>
                                          <p:spTgt spid="96"/>
                                        </p:tgtEl>
                                        <p:attrNameLst>
                                          <p:attrName>style.visibility</p:attrName>
                                        </p:attrNameLst>
                                      </p:cBhvr>
                                      <p:to>
                                        <p:strVal val="hidden"/>
                                      </p:to>
                                    </p:set>
                                  </p:childTnLst>
                                </p:cTn>
                              </p:par>
                            </p:childTnLst>
                          </p:cTn>
                        </p:par>
                        <p:par>
                          <p:cTn id="23" fill="hold">
                            <p:stCondLst>
                              <p:cond delay="1000"/>
                            </p:stCondLst>
                            <p:childTnLst>
                              <p:par>
                                <p:cTn id="24" presetID="53" presetClass="entr" presetSubtype="0" fill="hold" grpId="0" nodeType="afterEffect">
                                  <p:stCondLst>
                                    <p:cond delay="0"/>
                                  </p:stCondLst>
                                  <p:childTnLst>
                                    <p:set>
                                      <p:cBhvr>
                                        <p:cTn id="25" dur="1" fill="hold">
                                          <p:stCondLst>
                                            <p:cond delay="0"/>
                                          </p:stCondLst>
                                        </p:cTn>
                                        <p:tgtEl>
                                          <p:spTgt spid="97"/>
                                        </p:tgtEl>
                                        <p:attrNameLst>
                                          <p:attrName>style.visibility</p:attrName>
                                        </p:attrNameLst>
                                      </p:cBhvr>
                                      <p:to>
                                        <p:strVal val="visible"/>
                                      </p:to>
                                    </p:set>
                                    <p:anim calcmode="lin" valueType="num">
                                      <p:cBhvr>
                                        <p:cTn id="26" dur="1000" fill="hold"/>
                                        <p:tgtEl>
                                          <p:spTgt spid="97"/>
                                        </p:tgtEl>
                                        <p:attrNameLst>
                                          <p:attrName>ppt_w</p:attrName>
                                        </p:attrNameLst>
                                      </p:cBhvr>
                                      <p:tavLst>
                                        <p:tav tm="0">
                                          <p:val>
                                            <p:fltVal val="0"/>
                                          </p:val>
                                        </p:tav>
                                        <p:tav tm="100000">
                                          <p:val>
                                            <p:strVal val="#ppt_w"/>
                                          </p:val>
                                        </p:tav>
                                      </p:tavLst>
                                    </p:anim>
                                    <p:anim calcmode="lin" valueType="num">
                                      <p:cBhvr>
                                        <p:cTn id="27" dur="1000" fill="hold"/>
                                        <p:tgtEl>
                                          <p:spTgt spid="97"/>
                                        </p:tgtEl>
                                        <p:attrNameLst>
                                          <p:attrName>ppt_h</p:attrName>
                                        </p:attrNameLst>
                                      </p:cBhvr>
                                      <p:tavLst>
                                        <p:tav tm="0">
                                          <p:val>
                                            <p:fltVal val="0"/>
                                          </p:val>
                                        </p:tav>
                                        <p:tav tm="100000">
                                          <p:val>
                                            <p:strVal val="#ppt_h"/>
                                          </p:val>
                                        </p:tav>
                                      </p:tavLst>
                                    </p:anim>
                                    <p:animEffect transition="in" filter="fade">
                                      <p:cBhvr>
                                        <p:cTn id="28" dur="1000"/>
                                        <p:tgtEl>
                                          <p:spTgt spid="97"/>
                                        </p:tgtEl>
                                      </p:cBhvr>
                                    </p:animEffect>
                                  </p:childTnLst>
                                </p:cTn>
                              </p:par>
                            </p:childTnLst>
                          </p:cTn>
                        </p:par>
                        <p:par>
                          <p:cTn id="29" fill="hold">
                            <p:stCondLst>
                              <p:cond delay="2000"/>
                            </p:stCondLst>
                            <p:childTnLst>
                              <p:par>
                                <p:cTn id="30" presetID="53" presetClass="entr" presetSubtype="0" fill="hold" grpId="0" nodeType="afterEffect">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p:cTn id="32" dur="1000" fill="hold"/>
                                        <p:tgtEl>
                                          <p:spTgt spid="93"/>
                                        </p:tgtEl>
                                        <p:attrNameLst>
                                          <p:attrName>ppt_w</p:attrName>
                                        </p:attrNameLst>
                                      </p:cBhvr>
                                      <p:tavLst>
                                        <p:tav tm="0">
                                          <p:val>
                                            <p:fltVal val="0"/>
                                          </p:val>
                                        </p:tav>
                                        <p:tav tm="100000">
                                          <p:val>
                                            <p:strVal val="#ppt_w"/>
                                          </p:val>
                                        </p:tav>
                                      </p:tavLst>
                                    </p:anim>
                                    <p:anim calcmode="lin" valueType="num">
                                      <p:cBhvr>
                                        <p:cTn id="33" dur="1000" fill="hold"/>
                                        <p:tgtEl>
                                          <p:spTgt spid="93"/>
                                        </p:tgtEl>
                                        <p:attrNameLst>
                                          <p:attrName>ppt_h</p:attrName>
                                        </p:attrNameLst>
                                      </p:cBhvr>
                                      <p:tavLst>
                                        <p:tav tm="0">
                                          <p:val>
                                            <p:fltVal val="0"/>
                                          </p:val>
                                        </p:tav>
                                        <p:tav tm="100000">
                                          <p:val>
                                            <p:strVal val="#ppt_h"/>
                                          </p:val>
                                        </p:tav>
                                      </p:tavLst>
                                    </p:anim>
                                    <p:animEffect transition="in" filter="fade">
                                      <p:cBhvr>
                                        <p:cTn id="34" dur="1000"/>
                                        <p:tgtEl>
                                          <p:spTgt spid="93"/>
                                        </p:tgtEl>
                                      </p:cBhvr>
                                    </p:animEffect>
                                  </p:childTnLst>
                                </p:cTn>
                              </p:par>
                            </p:childTnLst>
                          </p:cTn>
                        </p:par>
                        <p:par>
                          <p:cTn id="35" fill="hold">
                            <p:stCondLst>
                              <p:cond delay="3000"/>
                            </p:stCondLst>
                            <p:childTnLst>
                              <p:par>
                                <p:cTn id="36" presetID="53" presetClass="entr" presetSubtype="0" fill="hold" grpId="0" nodeType="afterEffect">
                                  <p:stCondLst>
                                    <p:cond delay="0"/>
                                  </p:stCondLst>
                                  <p:childTnLst>
                                    <p:set>
                                      <p:cBhvr>
                                        <p:cTn id="37" dur="1" fill="hold">
                                          <p:stCondLst>
                                            <p:cond delay="0"/>
                                          </p:stCondLst>
                                        </p:cTn>
                                        <p:tgtEl>
                                          <p:spTgt spid="87"/>
                                        </p:tgtEl>
                                        <p:attrNameLst>
                                          <p:attrName>style.visibility</p:attrName>
                                        </p:attrNameLst>
                                      </p:cBhvr>
                                      <p:to>
                                        <p:strVal val="visible"/>
                                      </p:to>
                                    </p:set>
                                    <p:anim calcmode="lin" valueType="num">
                                      <p:cBhvr>
                                        <p:cTn id="38" dur="1000" fill="hold"/>
                                        <p:tgtEl>
                                          <p:spTgt spid="87"/>
                                        </p:tgtEl>
                                        <p:attrNameLst>
                                          <p:attrName>ppt_w</p:attrName>
                                        </p:attrNameLst>
                                      </p:cBhvr>
                                      <p:tavLst>
                                        <p:tav tm="0">
                                          <p:val>
                                            <p:fltVal val="0"/>
                                          </p:val>
                                        </p:tav>
                                        <p:tav tm="100000">
                                          <p:val>
                                            <p:strVal val="#ppt_w"/>
                                          </p:val>
                                        </p:tav>
                                      </p:tavLst>
                                    </p:anim>
                                    <p:anim calcmode="lin" valueType="num">
                                      <p:cBhvr>
                                        <p:cTn id="39" dur="1000" fill="hold"/>
                                        <p:tgtEl>
                                          <p:spTgt spid="87"/>
                                        </p:tgtEl>
                                        <p:attrNameLst>
                                          <p:attrName>ppt_h</p:attrName>
                                        </p:attrNameLst>
                                      </p:cBhvr>
                                      <p:tavLst>
                                        <p:tav tm="0">
                                          <p:val>
                                            <p:fltVal val="0"/>
                                          </p:val>
                                        </p:tav>
                                        <p:tav tm="100000">
                                          <p:val>
                                            <p:strVal val="#ppt_h"/>
                                          </p:val>
                                        </p:tav>
                                      </p:tavLst>
                                    </p:anim>
                                    <p:animEffect transition="in" filter="fade">
                                      <p:cBhvr>
                                        <p:cTn id="40" dur="1000"/>
                                        <p:tgtEl>
                                          <p:spTgt spid="87"/>
                                        </p:tgtEl>
                                      </p:cBhvr>
                                    </p:animEffect>
                                  </p:childTnLst>
                                </p:cTn>
                              </p:par>
                            </p:childTnLst>
                          </p:cTn>
                        </p:par>
                        <p:par>
                          <p:cTn id="41" fill="hold">
                            <p:stCondLst>
                              <p:cond delay="4000"/>
                            </p:stCondLst>
                            <p:childTnLst>
                              <p:par>
                                <p:cTn id="42" presetID="53" presetClass="entr" presetSubtype="0" fill="hold" grpId="0" nodeType="afterEffect">
                                  <p:stCondLst>
                                    <p:cond delay="0"/>
                                  </p:stCondLst>
                                  <p:childTnLst>
                                    <p:set>
                                      <p:cBhvr>
                                        <p:cTn id="43" dur="1" fill="hold">
                                          <p:stCondLst>
                                            <p:cond delay="0"/>
                                          </p:stCondLst>
                                        </p:cTn>
                                        <p:tgtEl>
                                          <p:spTgt spid="88"/>
                                        </p:tgtEl>
                                        <p:attrNameLst>
                                          <p:attrName>style.visibility</p:attrName>
                                        </p:attrNameLst>
                                      </p:cBhvr>
                                      <p:to>
                                        <p:strVal val="visible"/>
                                      </p:to>
                                    </p:set>
                                    <p:anim calcmode="lin" valueType="num">
                                      <p:cBhvr>
                                        <p:cTn id="44" dur="1000" fill="hold"/>
                                        <p:tgtEl>
                                          <p:spTgt spid="88"/>
                                        </p:tgtEl>
                                        <p:attrNameLst>
                                          <p:attrName>ppt_w</p:attrName>
                                        </p:attrNameLst>
                                      </p:cBhvr>
                                      <p:tavLst>
                                        <p:tav tm="0">
                                          <p:val>
                                            <p:fltVal val="0"/>
                                          </p:val>
                                        </p:tav>
                                        <p:tav tm="100000">
                                          <p:val>
                                            <p:strVal val="#ppt_w"/>
                                          </p:val>
                                        </p:tav>
                                      </p:tavLst>
                                    </p:anim>
                                    <p:anim calcmode="lin" valueType="num">
                                      <p:cBhvr>
                                        <p:cTn id="45" dur="1000" fill="hold"/>
                                        <p:tgtEl>
                                          <p:spTgt spid="88"/>
                                        </p:tgtEl>
                                        <p:attrNameLst>
                                          <p:attrName>ppt_h</p:attrName>
                                        </p:attrNameLst>
                                      </p:cBhvr>
                                      <p:tavLst>
                                        <p:tav tm="0">
                                          <p:val>
                                            <p:fltVal val="0"/>
                                          </p:val>
                                        </p:tav>
                                        <p:tav tm="100000">
                                          <p:val>
                                            <p:strVal val="#ppt_h"/>
                                          </p:val>
                                        </p:tav>
                                      </p:tavLst>
                                    </p:anim>
                                    <p:animEffect transition="in" filter="fade">
                                      <p:cBhvr>
                                        <p:cTn id="46" dur="10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 calcmode="lin" valueType="num">
                                      <p:cBhvr>
                                        <p:cTn id="51" dur="1000" fill="hold"/>
                                        <p:tgtEl>
                                          <p:spTgt spid="94"/>
                                        </p:tgtEl>
                                        <p:attrNameLst>
                                          <p:attrName>ppt_w</p:attrName>
                                        </p:attrNameLst>
                                      </p:cBhvr>
                                      <p:tavLst>
                                        <p:tav tm="0">
                                          <p:val>
                                            <p:fltVal val="0"/>
                                          </p:val>
                                        </p:tav>
                                        <p:tav tm="100000">
                                          <p:val>
                                            <p:strVal val="#ppt_w"/>
                                          </p:val>
                                        </p:tav>
                                      </p:tavLst>
                                    </p:anim>
                                    <p:anim calcmode="lin" valueType="num">
                                      <p:cBhvr>
                                        <p:cTn id="52" dur="1000" fill="hold"/>
                                        <p:tgtEl>
                                          <p:spTgt spid="94"/>
                                        </p:tgtEl>
                                        <p:attrNameLst>
                                          <p:attrName>ppt_h</p:attrName>
                                        </p:attrNameLst>
                                      </p:cBhvr>
                                      <p:tavLst>
                                        <p:tav tm="0">
                                          <p:val>
                                            <p:fltVal val="0"/>
                                          </p:val>
                                        </p:tav>
                                        <p:tav tm="100000">
                                          <p:val>
                                            <p:strVal val="#ppt_h"/>
                                          </p:val>
                                        </p:tav>
                                      </p:tavLst>
                                    </p:anim>
                                    <p:animEffect transition="in" filter="fade">
                                      <p:cBhvr>
                                        <p:cTn id="53" dur="1000"/>
                                        <p:tgtEl>
                                          <p:spTgt spid="94"/>
                                        </p:tgtEl>
                                      </p:cBhvr>
                                    </p:animEffect>
                                  </p:childTnLst>
                                </p:cTn>
                              </p:par>
                            </p:childTnLst>
                          </p:cTn>
                        </p:par>
                        <p:par>
                          <p:cTn id="54" fill="hold">
                            <p:stCondLst>
                              <p:cond delay="1000"/>
                            </p:stCondLst>
                            <p:childTnLst>
                              <p:par>
                                <p:cTn id="55" presetID="53"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 calcmode="lin" valueType="num">
                                      <p:cBhvr>
                                        <p:cTn id="57" dur="1000" fill="hold"/>
                                        <p:tgtEl>
                                          <p:spTgt spid="89"/>
                                        </p:tgtEl>
                                        <p:attrNameLst>
                                          <p:attrName>ppt_w</p:attrName>
                                        </p:attrNameLst>
                                      </p:cBhvr>
                                      <p:tavLst>
                                        <p:tav tm="0">
                                          <p:val>
                                            <p:fltVal val="0"/>
                                          </p:val>
                                        </p:tav>
                                        <p:tav tm="100000">
                                          <p:val>
                                            <p:strVal val="#ppt_w"/>
                                          </p:val>
                                        </p:tav>
                                      </p:tavLst>
                                    </p:anim>
                                    <p:anim calcmode="lin" valueType="num">
                                      <p:cBhvr>
                                        <p:cTn id="58" dur="1000" fill="hold"/>
                                        <p:tgtEl>
                                          <p:spTgt spid="89"/>
                                        </p:tgtEl>
                                        <p:attrNameLst>
                                          <p:attrName>ppt_h</p:attrName>
                                        </p:attrNameLst>
                                      </p:cBhvr>
                                      <p:tavLst>
                                        <p:tav tm="0">
                                          <p:val>
                                            <p:fltVal val="0"/>
                                          </p:val>
                                        </p:tav>
                                        <p:tav tm="100000">
                                          <p:val>
                                            <p:strVal val="#ppt_h"/>
                                          </p:val>
                                        </p:tav>
                                      </p:tavLst>
                                    </p:anim>
                                    <p:animEffect transition="in" filter="fade">
                                      <p:cBhvr>
                                        <p:cTn id="59" dur="1000"/>
                                        <p:tgtEl>
                                          <p:spTgt spid="89"/>
                                        </p:tgtEl>
                                      </p:cBhvr>
                                    </p:animEffect>
                                  </p:childTnLst>
                                </p:cTn>
                              </p:par>
                            </p:childTnLst>
                          </p:cTn>
                        </p:par>
                        <p:par>
                          <p:cTn id="60" fill="hold">
                            <p:stCondLst>
                              <p:cond delay="2000"/>
                            </p:stCondLst>
                            <p:childTnLst>
                              <p:par>
                                <p:cTn id="61" presetID="53" presetClass="entr" presetSubtype="0"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 calcmode="lin" valueType="num">
                                      <p:cBhvr>
                                        <p:cTn id="63" dur="1000" fill="hold"/>
                                        <p:tgtEl>
                                          <p:spTgt spid="90"/>
                                        </p:tgtEl>
                                        <p:attrNameLst>
                                          <p:attrName>ppt_w</p:attrName>
                                        </p:attrNameLst>
                                      </p:cBhvr>
                                      <p:tavLst>
                                        <p:tav tm="0">
                                          <p:val>
                                            <p:fltVal val="0"/>
                                          </p:val>
                                        </p:tav>
                                        <p:tav tm="100000">
                                          <p:val>
                                            <p:strVal val="#ppt_w"/>
                                          </p:val>
                                        </p:tav>
                                      </p:tavLst>
                                    </p:anim>
                                    <p:anim calcmode="lin" valueType="num">
                                      <p:cBhvr>
                                        <p:cTn id="64" dur="1000" fill="hold"/>
                                        <p:tgtEl>
                                          <p:spTgt spid="90"/>
                                        </p:tgtEl>
                                        <p:attrNameLst>
                                          <p:attrName>ppt_h</p:attrName>
                                        </p:attrNameLst>
                                      </p:cBhvr>
                                      <p:tavLst>
                                        <p:tav tm="0">
                                          <p:val>
                                            <p:fltVal val="0"/>
                                          </p:val>
                                        </p:tav>
                                        <p:tav tm="100000">
                                          <p:val>
                                            <p:strVal val="#ppt_h"/>
                                          </p:val>
                                        </p:tav>
                                      </p:tavLst>
                                    </p:anim>
                                    <p:animEffect transition="in" filter="fade">
                                      <p:cBhvr>
                                        <p:cTn id="65" dur="1000"/>
                                        <p:tgtEl>
                                          <p:spTgt spid="9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xit" presetSubtype="0" fill="hold" grpId="1" nodeType="clickEffect">
                                  <p:stCondLst>
                                    <p:cond delay="0"/>
                                  </p:stCondLst>
                                  <p:childTnLst>
                                    <p:anim calcmode="lin" valueType="num">
                                      <p:cBhvr>
                                        <p:cTn id="69" dur="1000"/>
                                        <p:tgtEl>
                                          <p:spTgt spid="97"/>
                                        </p:tgtEl>
                                        <p:attrNameLst>
                                          <p:attrName>ppt_w</p:attrName>
                                        </p:attrNameLst>
                                      </p:cBhvr>
                                      <p:tavLst>
                                        <p:tav tm="0">
                                          <p:val>
                                            <p:strVal val="ppt_w"/>
                                          </p:val>
                                        </p:tav>
                                        <p:tav tm="100000">
                                          <p:val>
                                            <p:fltVal val="0"/>
                                          </p:val>
                                        </p:tav>
                                      </p:tavLst>
                                    </p:anim>
                                    <p:anim calcmode="lin" valueType="num">
                                      <p:cBhvr>
                                        <p:cTn id="70" dur="1000"/>
                                        <p:tgtEl>
                                          <p:spTgt spid="97"/>
                                        </p:tgtEl>
                                        <p:attrNameLst>
                                          <p:attrName>ppt_h</p:attrName>
                                        </p:attrNameLst>
                                      </p:cBhvr>
                                      <p:tavLst>
                                        <p:tav tm="0">
                                          <p:val>
                                            <p:strVal val="ppt_h"/>
                                          </p:val>
                                        </p:tav>
                                        <p:tav tm="100000">
                                          <p:val>
                                            <p:fltVal val="0"/>
                                          </p:val>
                                        </p:tav>
                                      </p:tavLst>
                                    </p:anim>
                                    <p:animEffect transition="out" filter="fade">
                                      <p:cBhvr>
                                        <p:cTn id="71" dur="1000"/>
                                        <p:tgtEl>
                                          <p:spTgt spid="97"/>
                                        </p:tgtEl>
                                      </p:cBhvr>
                                    </p:animEffect>
                                    <p:set>
                                      <p:cBhvr>
                                        <p:cTn id="72" dur="1" fill="hold">
                                          <p:stCondLst>
                                            <p:cond delay="999"/>
                                          </p:stCondLst>
                                        </p:cTn>
                                        <p:tgtEl>
                                          <p:spTgt spid="97"/>
                                        </p:tgtEl>
                                        <p:attrNameLst>
                                          <p:attrName>style.visibility</p:attrName>
                                        </p:attrNameLst>
                                      </p:cBhvr>
                                      <p:to>
                                        <p:strVal val="hidden"/>
                                      </p:to>
                                    </p:set>
                                  </p:childTnLst>
                                </p:cTn>
                              </p:par>
                            </p:childTnLst>
                          </p:cTn>
                        </p:par>
                        <p:par>
                          <p:cTn id="73" fill="hold">
                            <p:stCondLst>
                              <p:cond delay="1000"/>
                            </p:stCondLst>
                            <p:childTnLst>
                              <p:par>
                                <p:cTn id="74" presetID="53" presetClass="entr" presetSubtype="0" fill="hold" grpId="0" nodeType="afterEffect">
                                  <p:stCondLst>
                                    <p:cond delay="0"/>
                                  </p:stCondLst>
                                  <p:childTnLst>
                                    <p:set>
                                      <p:cBhvr>
                                        <p:cTn id="75" dur="1" fill="hold">
                                          <p:stCondLst>
                                            <p:cond delay="0"/>
                                          </p:stCondLst>
                                        </p:cTn>
                                        <p:tgtEl>
                                          <p:spTgt spid="98"/>
                                        </p:tgtEl>
                                        <p:attrNameLst>
                                          <p:attrName>style.visibility</p:attrName>
                                        </p:attrNameLst>
                                      </p:cBhvr>
                                      <p:to>
                                        <p:strVal val="visible"/>
                                      </p:to>
                                    </p:set>
                                    <p:anim calcmode="lin" valueType="num">
                                      <p:cBhvr>
                                        <p:cTn id="76" dur="1000" fill="hold"/>
                                        <p:tgtEl>
                                          <p:spTgt spid="98"/>
                                        </p:tgtEl>
                                        <p:attrNameLst>
                                          <p:attrName>ppt_w</p:attrName>
                                        </p:attrNameLst>
                                      </p:cBhvr>
                                      <p:tavLst>
                                        <p:tav tm="0">
                                          <p:val>
                                            <p:fltVal val="0"/>
                                          </p:val>
                                        </p:tav>
                                        <p:tav tm="100000">
                                          <p:val>
                                            <p:strVal val="#ppt_w"/>
                                          </p:val>
                                        </p:tav>
                                      </p:tavLst>
                                    </p:anim>
                                    <p:anim calcmode="lin" valueType="num">
                                      <p:cBhvr>
                                        <p:cTn id="77" dur="1000" fill="hold"/>
                                        <p:tgtEl>
                                          <p:spTgt spid="98"/>
                                        </p:tgtEl>
                                        <p:attrNameLst>
                                          <p:attrName>ppt_h</p:attrName>
                                        </p:attrNameLst>
                                      </p:cBhvr>
                                      <p:tavLst>
                                        <p:tav tm="0">
                                          <p:val>
                                            <p:fltVal val="0"/>
                                          </p:val>
                                        </p:tav>
                                        <p:tav tm="100000">
                                          <p:val>
                                            <p:strVal val="#ppt_h"/>
                                          </p:val>
                                        </p:tav>
                                      </p:tavLst>
                                    </p:anim>
                                    <p:animEffect transition="in" filter="fade">
                                      <p:cBhvr>
                                        <p:cTn id="78" dur="1000"/>
                                        <p:tgtEl>
                                          <p:spTgt spid="98"/>
                                        </p:tgtEl>
                                      </p:cBhvr>
                                    </p:animEffect>
                                  </p:childTnLst>
                                </p:cTn>
                              </p:par>
                            </p:childTnLst>
                          </p:cTn>
                        </p:par>
                        <p:par>
                          <p:cTn id="79" fill="hold">
                            <p:stCondLst>
                              <p:cond delay="2000"/>
                            </p:stCondLst>
                            <p:childTnLst>
                              <p:par>
                                <p:cTn id="80" presetID="53" presetClass="entr" presetSubtype="0" fill="hold" grpId="0" nodeType="afterEffect">
                                  <p:stCondLst>
                                    <p:cond delay="0"/>
                                  </p:stCondLst>
                                  <p:childTnLst>
                                    <p:set>
                                      <p:cBhvr>
                                        <p:cTn id="81" dur="1" fill="hold">
                                          <p:stCondLst>
                                            <p:cond delay="0"/>
                                          </p:stCondLst>
                                        </p:cTn>
                                        <p:tgtEl>
                                          <p:spTgt spid="95"/>
                                        </p:tgtEl>
                                        <p:attrNameLst>
                                          <p:attrName>style.visibility</p:attrName>
                                        </p:attrNameLst>
                                      </p:cBhvr>
                                      <p:to>
                                        <p:strVal val="visible"/>
                                      </p:to>
                                    </p:set>
                                    <p:anim calcmode="lin" valueType="num">
                                      <p:cBhvr>
                                        <p:cTn id="82" dur="1000" fill="hold"/>
                                        <p:tgtEl>
                                          <p:spTgt spid="95"/>
                                        </p:tgtEl>
                                        <p:attrNameLst>
                                          <p:attrName>ppt_w</p:attrName>
                                        </p:attrNameLst>
                                      </p:cBhvr>
                                      <p:tavLst>
                                        <p:tav tm="0">
                                          <p:val>
                                            <p:fltVal val="0"/>
                                          </p:val>
                                        </p:tav>
                                        <p:tav tm="100000">
                                          <p:val>
                                            <p:strVal val="#ppt_w"/>
                                          </p:val>
                                        </p:tav>
                                      </p:tavLst>
                                    </p:anim>
                                    <p:anim calcmode="lin" valueType="num">
                                      <p:cBhvr>
                                        <p:cTn id="83" dur="1000" fill="hold"/>
                                        <p:tgtEl>
                                          <p:spTgt spid="95"/>
                                        </p:tgtEl>
                                        <p:attrNameLst>
                                          <p:attrName>ppt_h</p:attrName>
                                        </p:attrNameLst>
                                      </p:cBhvr>
                                      <p:tavLst>
                                        <p:tav tm="0">
                                          <p:val>
                                            <p:fltVal val="0"/>
                                          </p:val>
                                        </p:tav>
                                        <p:tav tm="100000">
                                          <p:val>
                                            <p:strVal val="#ppt_h"/>
                                          </p:val>
                                        </p:tav>
                                      </p:tavLst>
                                    </p:anim>
                                    <p:animEffect transition="in" filter="fade">
                                      <p:cBhvr>
                                        <p:cTn id="84" dur="1000"/>
                                        <p:tgtEl>
                                          <p:spTgt spid="95"/>
                                        </p:tgtEl>
                                      </p:cBhvr>
                                    </p:animEffect>
                                  </p:childTnLst>
                                </p:cTn>
                              </p:par>
                            </p:childTnLst>
                          </p:cTn>
                        </p:par>
                        <p:par>
                          <p:cTn id="85" fill="hold">
                            <p:stCondLst>
                              <p:cond delay="3000"/>
                            </p:stCondLst>
                            <p:childTnLst>
                              <p:par>
                                <p:cTn id="86" presetID="53" presetClass="entr" presetSubtype="0" fill="hold" grpId="0" nodeType="afterEffect">
                                  <p:stCondLst>
                                    <p:cond delay="0"/>
                                  </p:stCondLst>
                                  <p:childTnLst>
                                    <p:set>
                                      <p:cBhvr>
                                        <p:cTn id="87" dur="1" fill="hold">
                                          <p:stCondLst>
                                            <p:cond delay="0"/>
                                          </p:stCondLst>
                                        </p:cTn>
                                        <p:tgtEl>
                                          <p:spTgt spid="91"/>
                                        </p:tgtEl>
                                        <p:attrNameLst>
                                          <p:attrName>style.visibility</p:attrName>
                                        </p:attrNameLst>
                                      </p:cBhvr>
                                      <p:to>
                                        <p:strVal val="visible"/>
                                      </p:to>
                                    </p:set>
                                    <p:anim calcmode="lin" valueType="num">
                                      <p:cBhvr>
                                        <p:cTn id="88" dur="1000" fill="hold"/>
                                        <p:tgtEl>
                                          <p:spTgt spid="91"/>
                                        </p:tgtEl>
                                        <p:attrNameLst>
                                          <p:attrName>ppt_w</p:attrName>
                                        </p:attrNameLst>
                                      </p:cBhvr>
                                      <p:tavLst>
                                        <p:tav tm="0">
                                          <p:val>
                                            <p:fltVal val="0"/>
                                          </p:val>
                                        </p:tav>
                                        <p:tav tm="100000">
                                          <p:val>
                                            <p:strVal val="#ppt_w"/>
                                          </p:val>
                                        </p:tav>
                                      </p:tavLst>
                                    </p:anim>
                                    <p:anim calcmode="lin" valueType="num">
                                      <p:cBhvr>
                                        <p:cTn id="89" dur="1000" fill="hold"/>
                                        <p:tgtEl>
                                          <p:spTgt spid="91"/>
                                        </p:tgtEl>
                                        <p:attrNameLst>
                                          <p:attrName>ppt_h</p:attrName>
                                        </p:attrNameLst>
                                      </p:cBhvr>
                                      <p:tavLst>
                                        <p:tav tm="0">
                                          <p:val>
                                            <p:fltVal val="0"/>
                                          </p:val>
                                        </p:tav>
                                        <p:tav tm="100000">
                                          <p:val>
                                            <p:strVal val="#ppt_h"/>
                                          </p:val>
                                        </p:tav>
                                      </p:tavLst>
                                    </p:anim>
                                    <p:animEffect transition="in" filter="fade">
                                      <p:cBhvr>
                                        <p:cTn id="90" dur="1000"/>
                                        <p:tgtEl>
                                          <p:spTgt spid="91"/>
                                        </p:tgtEl>
                                      </p:cBhvr>
                                    </p:animEffect>
                                  </p:childTnLst>
                                </p:cTn>
                              </p:par>
                            </p:childTnLst>
                          </p:cTn>
                        </p:par>
                        <p:par>
                          <p:cTn id="91" fill="hold">
                            <p:stCondLst>
                              <p:cond delay="4000"/>
                            </p:stCondLst>
                            <p:childTnLst>
                              <p:par>
                                <p:cTn id="92" presetID="53" presetClass="entr" presetSubtype="0" fill="hold" grpId="0" nodeType="afterEffect">
                                  <p:stCondLst>
                                    <p:cond delay="0"/>
                                  </p:stCondLst>
                                  <p:childTnLst>
                                    <p:set>
                                      <p:cBhvr>
                                        <p:cTn id="93" dur="1" fill="hold">
                                          <p:stCondLst>
                                            <p:cond delay="0"/>
                                          </p:stCondLst>
                                        </p:cTn>
                                        <p:tgtEl>
                                          <p:spTgt spid="92"/>
                                        </p:tgtEl>
                                        <p:attrNameLst>
                                          <p:attrName>style.visibility</p:attrName>
                                        </p:attrNameLst>
                                      </p:cBhvr>
                                      <p:to>
                                        <p:strVal val="visible"/>
                                      </p:to>
                                    </p:set>
                                    <p:anim calcmode="lin" valueType="num">
                                      <p:cBhvr>
                                        <p:cTn id="94" dur="1000" fill="hold"/>
                                        <p:tgtEl>
                                          <p:spTgt spid="92"/>
                                        </p:tgtEl>
                                        <p:attrNameLst>
                                          <p:attrName>ppt_w</p:attrName>
                                        </p:attrNameLst>
                                      </p:cBhvr>
                                      <p:tavLst>
                                        <p:tav tm="0">
                                          <p:val>
                                            <p:fltVal val="0"/>
                                          </p:val>
                                        </p:tav>
                                        <p:tav tm="100000">
                                          <p:val>
                                            <p:strVal val="#ppt_w"/>
                                          </p:val>
                                        </p:tav>
                                      </p:tavLst>
                                    </p:anim>
                                    <p:anim calcmode="lin" valueType="num">
                                      <p:cBhvr>
                                        <p:cTn id="95" dur="1000" fill="hold"/>
                                        <p:tgtEl>
                                          <p:spTgt spid="92"/>
                                        </p:tgtEl>
                                        <p:attrNameLst>
                                          <p:attrName>ppt_h</p:attrName>
                                        </p:attrNameLst>
                                      </p:cBhvr>
                                      <p:tavLst>
                                        <p:tav tm="0">
                                          <p:val>
                                            <p:fltVal val="0"/>
                                          </p:val>
                                        </p:tav>
                                        <p:tav tm="100000">
                                          <p:val>
                                            <p:strVal val="#ppt_h"/>
                                          </p:val>
                                        </p:tav>
                                      </p:tavLst>
                                    </p:anim>
                                    <p:animEffect transition="in" filter="fade">
                                      <p:cBhvr>
                                        <p:cTn id="96"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p:bldP spid="94" grpId="0"/>
      <p:bldP spid="95" grpId="0"/>
      <p:bldP spid="96" grpId="0" animBg="1"/>
      <p:bldP spid="97" grpId="0" animBg="1"/>
      <p:bldP spid="97"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回购式贴现赎回</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回购式贴现赎回是指当卖方企业（持票人）临时资金短缺时，持未到期票据到银行办理贴现业务，票据贴现后至到期日前，当客户资金充足时可按与银行约定归还票面金额，赎回票据。 </a:t>
            </a:r>
          </a:p>
          <a:p>
            <a:pPr lvl="1"/>
            <a:r>
              <a:rPr lang="zh-CN" altLang="en-US" dirty="0" smtClean="0">
                <a:latin typeface="微软雅黑" pitchFamily="34" charset="-122"/>
                <a:ea typeface="微软雅黑" pitchFamily="34" charset="-122"/>
              </a:rPr>
              <a:t>回购式贴现的贴出人应在赎回式贴截止日前赎回票据，该赎回申请由贴入人发出</a:t>
            </a:r>
          </a:p>
          <a:p>
            <a:pPr lvl="1"/>
            <a:r>
              <a:rPr lang="zh-CN" altLang="en-US" dirty="0" smtClean="0">
                <a:latin typeface="微软雅黑" pitchFamily="34" charset="-122"/>
                <a:ea typeface="微软雅黑" pitchFamily="34" charset="-122"/>
              </a:rPr>
              <a:t>回购式贴现赎回可自由选择线上清算方式或线下清算方式</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7</a:t>
            </a:fld>
            <a:endParaRPr lang="en-US" altLang="zh-CN" dirty="0"/>
          </a:p>
        </p:txBody>
      </p:sp>
      <p:graphicFrame>
        <p:nvGraphicFramePr>
          <p:cNvPr id="364545" name="Object 1"/>
          <p:cNvGraphicFramePr>
            <a:graphicFrameLocks noChangeAspect="1"/>
          </p:cNvGraphicFramePr>
          <p:nvPr/>
        </p:nvGraphicFramePr>
        <p:xfrm>
          <a:off x="857224" y="3617912"/>
          <a:ext cx="7561262" cy="3240088"/>
        </p:xfrm>
        <a:graphic>
          <a:graphicData uri="http://schemas.openxmlformats.org/presentationml/2006/ole">
            <mc:AlternateContent xmlns:mc="http://schemas.openxmlformats.org/markup-compatibility/2006">
              <mc:Choice xmlns:v="urn:schemas-microsoft-com:vml" Requires="v">
                <p:oleObj spid="_x0000_s364547" name="Visio" r:id="rId3" imgW="9372600" imgH="4086225" progId="Visio.Drawing.11">
                  <p:embed/>
                </p:oleObj>
              </mc:Choice>
              <mc:Fallback>
                <p:oleObj name="Visio" r:id="rId3" imgW="9372600" imgH="4086225"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3617912"/>
                        <a:ext cx="7561262" cy="324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转贴现</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转贴现是指持有票据的金融机构为了融通资金，在票据到期日之前将票据权利转让给其他金融机构，由其收取一定利息后，将约定金额支付给持票人的票据行为 </a:t>
            </a:r>
          </a:p>
          <a:p>
            <a:r>
              <a:rPr lang="zh-CN" altLang="en-US" dirty="0" smtClean="0">
                <a:latin typeface="微软雅黑" pitchFamily="34" charset="-122"/>
                <a:ea typeface="微软雅黑" pitchFamily="34" charset="-122"/>
              </a:rPr>
              <a:t>转贴现业务包括买断式转贴现和回购式转贴现。</a:t>
            </a:r>
          </a:p>
          <a:p>
            <a:r>
              <a:rPr lang="zh-CN" altLang="en-US" dirty="0" smtClean="0">
                <a:latin typeface="微软雅黑" pitchFamily="34" charset="-122"/>
                <a:ea typeface="微软雅黑" pitchFamily="34" charset="-122"/>
              </a:rPr>
              <a:t>转贴现自由选择线上清算方式或线下清算方式。</a:t>
            </a:r>
          </a:p>
          <a:p>
            <a:r>
              <a:rPr lang="zh-CN" altLang="en-US" dirty="0" smtClean="0">
                <a:latin typeface="微软雅黑" pitchFamily="34" charset="-122"/>
                <a:ea typeface="微软雅黑" pitchFamily="34" charset="-122"/>
              </a:rPr>
              <a:t>转贴现业务处理流程同贴现业务处理。</a:t>
            </a:r>
          </a:p>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lgn="r">
              <a:defRPr/>
            </a:pPr>
            <a:fld id="{DF74D43C-B20B-4CC1-A13C-3EB844EBC786}" type="slidenum">
              <a:rPr lang="zh-CN" altLang="en-US" smtClean="0"/>
              <a:pPr algn="r">
                <a:defRPr/>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业务简介</a:t>
            </a:r>
            <a:r>
              <a:rPr lang="en-US" altLang="zh-CN" dirty="0" smtClean="0"/>
              <a:t>--</a:t>
            </a:r>
            <a:r>
              <a:rPr lang="zh-CN" altLang="en-US" dirty="0" smtClean="0"/>
              <a:t>转贴现</a:t>
            </a:r>
            <a:endParaRPr lang="zh-CN" altLang="en-US" dirty="0"/>
          </a:p>
        </p:txBody>
      </p:sp>
      <p:sp>
        <p:nvSpPr>
          <p:cNvPr id="3" name="内容占位符 2"/>
          <p:cNvSpPr>
            <a:spLocks noGrp="1"/>
          </p:cNvSpPr>
          <p:nvPr>
            <p:ph idx="1"/>
          </p:nvPr>
        </p:nvSpPr>
        <p:spPr/>
        <p:txBody>
          <a:bodyPr/>
          <a:lstStyle/>
          <a:p>
            <a:r>
              <a:rPr lang="zh-CN" altLang="en-US" dirty="0" smtClean="0"/>
              <a:t>转贴现</a:t>
            </a:r>
            <a:endParaRPr lang="zh-CN" altLang="en-US" dirty="0"/>
          </a:p>
        </p:txBody>
      </p:sp>
      <p:graphicFrame>
        <p:nvGraphicFramePr>
          <p:cNvPr id="4" name="Object 3"/>
          <p:cNvGraphicFramePr>
            <a:graphicFrameLocks noChangeAspect="1"/>
          </p:cNvGraphicFramePr>
          <p:nvPr/>
        </p:nvGraphicFramePr>
        <p:xfrm>
          <a:off x="1547813" y="1574800"/>
          <a:ext cx="485775" cy="766763"/>
        </p:xfrm>
        <a:graphic>
          <a:graphicData uri="http://schemas.openxmlformats.org/presentationml/2006/ole">
            <mc:AlternateContent xmlns:mc="http://schemas.openxmlformats.org/markup-compatibility/2006">
              <mc:Choice xmlns:v="urn:schemas-microsoft-com:vml" Requires="v">
                <p:oleObj spid="_x0000_s326670" name="Visio" r:id="rId3" imgW="533400" imgH="841553" progId="Visio.Drawing.11">
                  <p:embed/>
                </p:oleObj>
              </mc:Choice>
              <mc:Fallback>
                <p:oleObj name="Visio" r:id="rId3" imgW="533400" imgH="84155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57480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1331913" y="4130675"/>
          <a:ext cx="942975" cy="1073150"/>
        </p:xfrm>
        <a:graphic>
          <a:graphicData uri="http://schemas.openxmlformats.org/presentationml/2006/ole">
            <mc:AlternateContent xmlns:mc="http://schemas.openxmlformats.org/markup-compatibility/2006">
              <mc:Choice xmlns:v="urn:schemas-microsoft-com:vml" Requires="v">
                <p:oleObj spid="_x0000_s326671" name="Visio" r:id="rId5" imgW="1092364" imgH="1243505" progId="Visio.Drawing.11">
                  <p:embed/>
                </p:oleObj>
              </mc:Choice>
              <mc:Fallback>
                <p:oleObj name="Visio" r:id="rId5" imgW="1092364" imgH="1243505"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30675"/>
                        <a:ext cx="94297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851275" y="4221163"/>
          <a:ext cx="1247775" cy="1182687"/>
        </p:xfrm>
        <a:graphic>
          <a:graphicData uri="http://schemas.openxmlformats.org/presentationml/2006/ole">
            <mc:AlternateContent xmlns:mc="http://schemas.openxmlformats.org/markup-compatibility/2006">
              <mc:Choice xmlns:v="urn:schemas-microsoft-com:vml" Requires="v">
                <p:oleObj spid="_x0000_s326672" name="Visio" r:id="rId7" imgW="1247851" imgH="1182014" progId="Visio.Drawing.11">
                  <p:embed/>
                </p:oleObj>
              </mc:Choice>
              <mc:Fallback>
                <p:oleObj name="Visio" r:id="rId7" imgW="1247851" imgH="1182014" progId="Visio.Drawing.11">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4221163"/>
                        <a:ext cx="1247775"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6"/>
          <p:cNvSpPr>
            <a:spLocks noChangeShapeType="1"/>
          </p:cNvSpPr>
          <p:nvPr/>
        </p:nvSpPr>
        <p:spPr bwMode="auto">
          <a:xfrm>
            <a:off x="1619250" y="2349500"/>
            <a:ext cx="0"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8" name="Line 7"/>
          <p:cNvSpPr>
            <a:spLocks noChangeShapeType="1"/>
          </p:cNvSpPr>
          <p:nvPr/>
        </p:nvSpPr>
        <p:spPr bwMode="auto">
          <a:xfrm>
            <a:off x="2195513" y="4941888"/>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9" name="Line 8"/>
          <p:cNvSpPr>
            <a:spLocks noChangeShapeType="1"/>
          </p:cNvSpPr>
          <p:nvPr/>
        </p:nvSpPr>
        <p:spPr bwMode="auto">
          <a:xfrm>
            <a:off x="4932363" y="4941888"/>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0" name="Line 9"/>
          <p:cNvSpPr>
            <a:spLocks noChangeShapeType="1"/>
          </p:cNvSpPr>
          <p:nvPr/>
        </p:nvSpPr>
        <p:spPr bwMode="auto">
          <a:xfrm flipV="1">
            <a:off x="7451725" y="2276475"/>
            <a:ext cx="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0"/>
          <p:cNvSpPr>
            <a:spLocks noChangeShapeType="1"/>
          </p:cNvSpPr>
          <p:nvPr/>
        </p:nvSpPr>
        <p:spPr bwMode="auto">
          <a:xfrm>
            <a:off x="7164388" y="2349500"/>
            <a:ext cx="0" cy="1943100"/>
          </a:xfrm>
          <a:prstGeom prst="line">
            <a:avLst/>
          </a:prstGeom>
          <a:noFill/>
          <a:ln w="9525">
            <a:solidFill>
              <a:schemeClr val="tx1"/>
            </a:solidFill>
            <a:round/>
            <a:headEnd/>
            <a:tailEnd type="triangle" w="med" len="med"/>
          </a:ln>
          <a:effectLst/>
        </p:spPr>
        <p:txBody>
          <a:bodyPr/>
          <a:lstStyle/>
          <a:p>
            <a:endParaRPr lang="zh-CN" altLang="en-US"/>
          </a:p>
        </p:txBody>
      </p:sp>
      <p:sp>
        <p:nvSpPr>
          <p:cNvPr id="12" name="Line 11"/>
          <p:cNvSpPr>
            <a:spLocks noChangeShapeType="1"/>
          </p:cNvSpPr>
          <p:nvPr/>
        </p:nvSpPr>
        <p:spPr bwMode="auto">
          <a:xfrm flipH="1">
            <a:off x="4932363" y="4724400"/>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3" name="Line 12"/>
          <p:cNvSpPr>
            <a:spLocks noChangeShapeType="1"/>
          </p:cNvSpPr>
          <p:nvPr/>
        </p:nvSpPr>
        <p:spPr bwMode="auto">
          <a:xfrm flipH="1">
            <a:off x="2195513" y="4508500"/>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14" name="Line 13"/>
          <p:cNvSpPr>
            <a:spLocks noChangeShapeType="1"/>
          </p:cNvSpPr>
          <p:nvPr/>
        </p:nvSpPr>
        <p:spPr bwMode="auto">
          <a:xfrm flipV="1">
            <a:off x="1979613" y="2276475"/>
            <a:ext cx="0" cy="1871663"/>
          </a:xfrm>
          <a:prstGeom prst="line">
            <a:avLst/>
          </a:prstGeom>
          <a:noFill/>
          <a:ln w="9525">
            <a:solidFill>
              <a:schemeClr val="tx1"/>
            </a:solidFill>
            <a:round/>
            <a:headEnd/>
            <a:tailEnd type="triangle" w="med" len="med"/>
          </a:ln>
          <a:effectLst/>
        </p:spPr>
        <p:txBody>
          <a:bodyPr/>
          <a:lstStyle/>
          <a:p>
            <a:endParaRPr lang="zh-CN" altLang="en-US"/>
          </a:p>
        </p:txBody>
      </p:sp>
      <p:sp>
        <p:nvSpPr>
          <p:cNvPr id="15" name="Text Box 15"/>
          <p:cNvSpPr txBox="1">
            <a:spLocks noChangeArrowheads="1"/>
          </p:cNvSpPr>
          <p:nvPr/>
        </p:nvSpPr>
        <p:spPr bwMode="auto">
          <a:xfrm>
            <a:off x="5148263" y="5013325"/>
            <a:ext cx="1512887" cy="336550"/>
          </a:xfrm>
          <a:prstGeom prst="rect">
            <a:avLst/>
          </a:prstGeom>
          <a:noFill/>
          <a:ln w="9525">
            <a:noFill/>
            <a:miter lim="800000"/>
            <a:headEnd/>
            <a:tailEnd/>
          </a:ln>
          <a:effectLst/>
        </p:spPr>
        <p:txBody>
          <a:bodyPr>
            <a:spAutoFit/>
          </a:bodyPr>
          <a:lstStyle/>
          <a:p>
            <a:pPr>
              <a:spcBef>
                <a:spcPct val="50000"/>
              </a:spcBef>
            </a:pPr>
            <a:r>
              <a:rPr lang="zh-CN" altLang="en-US" sz="1600"/>
              <a:t>通用票据转发</a:t>
            </a:r>
          </a:p>
        </p:txBody>
      </p:sp>
      <p:sp>
        <p:nvSpPr>
          <p:cNvPr id="16" name="Text Box 16"/>
          <p:cNvSpPr txBox="1">
            <a:spLocks noChangeArrowheads="1"/>
          </p:cNvSpPr>
          <p:nvPr/>
        </p:nvSpPr>
        <p:spPr bwMode="auto">
          <a:xfrm>
            <a:off x="6297613" y="3284538"/>
            <a:ext cx="1154112" cy="336550"/>
          </a:xfrm>
          <a:prstGeom prst="rect">
            <a:avLst/>
          </a:prstGeom>
          <a:noFill/>
          <a:ln w="9525">
            <a:noFill/>
            <a:miter lim="800000"/>
            <a:headEnd/>
            <a:tailEnd/>
          </a:ln>
          <a:effectLst/>
        </p:spPr>
        <p:txBody>
          <a:bodyPr>
            <a:spAutoFit/>
          </a:bodyPr>
          <a:lstStyle/>
          <a:p>
            <a:pPr>
              <a:spcBef>
                <a:spcPct val="50000"/>
              </a:spcBef>
            </a:pPr>
            <a:r>
              <a:rPr lang="zh-CN" altLang="en-US" sz="1600"/>
              <a:t>通用回复</a:t>
            </a:r>
          </a:p>
        </p:txBody>
      </p:sp>
      <p:sp>
        <p:nvSpPr>
          <p:cNvPr id="17" name="Text Box 17"/>
          <p:cNvSpPr txBox="1">
            <a:spLocks noChangeArrowheads="1"/>
          </p:cNvSpPr>
          <p:nvPr/>
        </p:nvSpPr>
        <p:spPr bwMode="auto">
          <a:xfrm>
            <a:off x="1214414" y="2714620"/>
            <a:ext cx="285752" cy="1323439"/>
          </a:xfrm>
          <a:prstGeom prst="rect">
            <a:avLst/>
          </a:prstGeom>
          <a:noFill/>
          <a:ln w="9525">
            <a:noFill/>
            <a:miter lim="800000"/>
            <a:headEnd/>
            <a:tailEnd/>
          </a:ln>
          <a:effectLst/>
        </p:spPr>
        <p:txBody>
          <a:bodyPr wrap="square">
            <a:spAutoFit/>
          </a:bodyPr>
          <a:lstStyle/>
          <a:p>
            <a:pPr>
              <a:spcBef>
                <a:spcPct val="50000"/>
              </a:spcBef>
            </a:pPr>
            <a:r>
              <a:rPr lang="zh-CN" altLang="en-US" dirty="0" smtClean="0"/>
              <a:t>转贴现申请</a:t>
            </a:r>
            <a:endParaRPr lang="zh-CN" altLang="en-US" sz="1600" dirty="0"/>
          </a:p>
        </p:txBody>
      </p:sp>
      <p:sp>
        <p:nvSpPr>
          <p:cNvPr id="18" name="AutoShape 18"/>
          <p:cNvSpPr>
            <a:spLocks noChangeArrowheads="1"/>
          </p:cNvSpPr>
          <p:nvPr/>
        </p:nvSpPr>
        <p:spPr bwMode="auto">
          <a:xfrm>
            <a:off x="1763713" y="5445125"/>
            <a:ext cx="1223962" cy="576263"/>
          </a:xfrm>
          <a:prstGeom prst="wedgeRectCallout">
            <a:avLst>
              <a:gd name="adj1" fmla="val 135472"/>
              <a:gd name="adj2" fmla="val -135125"/>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已签收</a:t>
            </a:r>
          </a:p>
        </p:txBody>
      </p:sp>
      <p:sp>
        <p:nvSpPr>
          <p:cNvPr id="19" name="AutoShape 19"/>
          <p:cNvSpPr>
            <a:spLocks noChangeArrowheads="1"/>
          </p:cNvSpPr>
          <p:nvPr/>
        </p:nvSpPr>
        <p:spPr bwMode="auto">
          <a:xfrm>
            <a:off x="3203575" y="5445125"/>
            <a:ext cx="1368425" cy="576263"/>
          </a:xfrm>
          <a:prstGeom prst="wedgeRectCallout">
            <a:avLst>
              <a:gd name="adj1" fmla="val 19375"/>
              <a:gd name="adj2" fmla="val -128514"/>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贴现待签收</a:t>
            </a:r>
          </a:p>
        </p:txBody>
      </p:sp>
      <p:sp>
        <p:nvSpPr>
          <p:cNvPr id="20" name="AutoShape 20"/>
          <p:cNvSpPr>
            <a:spLocks noChangeArrowheads="1"/>
          </p:cNvSpPr>
          <p:nvPr/>
        </p:nvSpPr>
        <p:spPr bwMode="auto">
          <a:xfrm>
            <a:off x="4787900" y="5445125"/>
            <a:ext cx="1368425" cy="576263"/>
          </a:xfrm>
          <a:prstGeom prst="wedgeRectCallout">
            <a:avLst>
              <a:gd name="adj1" fmla="val -61370"/>
              <a:gd name="adj2" fmla="val -116667"/>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贴现已签收待清算</a:t>
            </a:r>
          </a:p>
        </p:txBody>
      </p:sp>
      <p:graphicFrame>
        <p:nvGraphicFramePr>
          <p:cNvPr id="21" name="Object 21"/>
          <p:cNvGraphicFramePr>
            <a:graphicFrameLocks noChangeAspect="1"/>
          </p:cNvGraphicFramePr>
          <p:nvPr/>
        </p:nvGraphicFramePr>
        <p:xfrm>
          <a:off x="6965950" y="1492250"/>
          <a:ext cx="485775" cy="766763"/>
        </p:xfrm>
        <a:graphic>
          <a:graphicData uri="http://schemas.openxmlformats.org/presentationml/2006/ole">
            <mc:AlternateContent xmlns:mc="http://schemas.openxmlformats.org/markup-compatibility/2006">
              <mc:Choice xmlns:v="urn:schemas-microsoft-com:vml" Requires="v">
                <p:oleObj spid="_x0000_s326673" name="Visio" r:id="rId9" imgW="533400" imgH="841553" progId="Visio.Drawing.11">
                  <p:embed/>
                </p:oleObj>
              </mc:Choice>
              <mc:Fallback>
                <p:oleObj name="Visio" r:id="rId9" imgW="533400" imgH="841553" progId="Visio.Drawing.11">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5950" y="1492250"/>
                        <a:ext cx="485775"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6657975" y="4191000"/>
          <a:ext cx="1092200" cy="1243013"/>
        </p:xfrm>
        <a:graphic>
          <a:graphicData uri="http://schemas.openxmlformats.org/presentationml/2006/ole">
            <mc:AlternateContent xmlns:mc="http://schemas.openxmlformats.org/markup-compatibility/2006">
              <mc:Choice xmlns:v="urn:schemas-microsoft-com:vml" Requires="v">
                <p:oleObj spid="_x0000_s326674" name="Visio" r:id="rId11" imgW="1092403" imgH="1243584" progId="Visio.Drawing.11">
                  <p:embed/>
                </p:oleObj>
              </mc:Choice>
              <mc:Fallback>
                <p:oleObj name="Visio" r:id="rId11" imgW="1092403" imgH="1243584" progId="Visio.Drawing.11">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7975" y="4191000"/>
                        <a:ext cx="109220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4060825" y="1468438"/>
          <a:ext cx="1016000" cy="1168400"/>
        </p:xfrm>
        <a:graphic>
          <a:graphicData uri="http://schemas.openxmlformats.org/presentationml/2006/ole">
            <mc:AlternateContent xmlns:mc="http://schemas.openxmlformats.org/markup-compatibility/2006">
              <mc:Choice xmlns:v="urn:schemas-microsoft-com:vml" Requires="v">
                <p:oleObj spid="_x0000_s326675" name="Visio" r:id="rId13" imgW="1015898" imgH="1168603" progId="Visio.Drawing.11">
                  <p:embed/>
                </p:oleObj>
              </mc:Choice>
              <mc:Fallback>
                <p:oleObj name="Visio" r:id="rId13" imgW="1015898" imgH="1168603" progId="Visio.Drawing.11">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0825" y="1468438"/>
                        <a:ext cx="10160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24"/>
          <p:cNvSpPr>
            <a:spLocks noChangeShapeType="1"/>
          </p:cNvSpPr>
          <p:nvPr/>
        </p:nvSpPr>
        <p:spPr bwMode="auto">
          <a:xfrm flipV="1">
            <a:off x="4716463" y="2276475"/>
            <a:ext cx="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25" name="Line 25"/>
          <p:cNvSpPr>
            <a:spLocks noChangeShapeType="1"/>
          </p:cNvSpPr>
          <p:nvPr/>
        </p:nvSpPr>
        <p:spPr bwMode="auto">
          <a:xfrm>
            <a:off x="4284663" y="2349500"/>
            <a:ext cx="0" cy="1943100"/>
          </a:xfrm>
          <a:prstGeom prst="line">
            <a:avLst/>
          </a:prstGeom>
          <a:noFill/>
          <a:ln w="9525">
            <a:solidFill>
              <a:schemeClr val="tx1"/>
            </a:solidFill>
            <a:round/>
            <a:headEnd/>
            <a:tailEnd type="triangle" w="med" len="med"/>
          </a:ln>
          <a:effectLst/>
        </p:spPr>
        <p:txBody>
          <a:bodyPr/>
          <a:lstStyle/>
          <a:p>
            <a:endParaRPr lang="zh-CN" altLang="en-US"/>
          </a:p>
        </p:txBody>
      </p:sp>
      <p:sp>
        <p:nvSpPr>
          <p:cNvPr id="26" name="Line 26"/>
          <p:cNvSpPr>
            <a:spLocks noChangeShapeType="1"/>
          </p:cNvSpPr>
          <p:nvPr/>
        </p:nvSpPr>
        <p:spPr bwMode="auto">
          <a:xfrm>
            <a:off x="4932363" y="4508500"/>
            <a:ext cx="1871662" cy="0"/>
          </a:xfrm>
          <a:prstGeom prst="line">
            <a:avLst/>
          </a:prstGeom>
          <a:noFill/>
          <a:ln w="9525">
            <a:solidFill>
              <a:schemeClr val="tx1"/>
            </a:solidFill>
            <a:round/>
            <a:headEnd/>
            <a:tailEnd type="triangle" w="med" len="med"/>
          </a:ln>
          <a:effectLst/>
        </p:spPr>
        <p:txBody>
          <a:bodyPr/>
          <a:lstStyle/>
          <a:p>
            <a:endParaRPr lang="zh-CN" altLang="en-US"/>
          </a:p>
        </p:txBody>
      </p:sp>
      <p:sp>
        <p:nvSpPr>
          <p:cNvPr id="27" name="Text Box 27"/>
          <p:cNvSpPr txBox="1">
            <a:spLocks noChangeArrowheads="1"/>
          </p:cNvSpPr>
          <p:nvPr/>
        </p:nvSpPr>
        <p:spPr bwMode="auto">
          <a:xfrm>
            <a:off x="4930775" y="4171950"/>
            <a:ext cx="2017713" cy="336550"/>
          </a:xfrm>
          <a:prstGeom prst="rect">
            <a:avLst/>
          </a:prstGeom>
          <a:noFill/>
          <a:ln w="9525">
            <a:noFill/>
            <a:miter lim="800000"/>
            <a:headEnd/>
            <a:tailEnd/>
          </a:ln>
          <a:effectLst/>
        </p:spPr>
        <p:txBody>
          <a:bodyPr>
            <a:spAutoFit/>
          </a:bodyPr>
          <a:lstStyle/>
          <a:p>
            <a:pPr>
              <a:spcBef>
                <a:spcPct val="50000"/>
              </a:spcBef>
            </a:pPr>
            <a:r>
              <a:rPr lang="zh-CN" altLang="en-US" sz="1600"/>
              <a:t>线上清算结果通知</a:t>
            </a:r>
          </a:p>
        </p:txBody>
      </p:sp>
      <p:sp>
        <p:nvSpPr>
          <p:cNvPr id="28" name="Line 28"/>
          <p:cNvSpPr>
            <a:spLocks noChangeShapeType="1"/>
          </p:cNvSpPr>
          <p:nvPr/>
        </p:nvSpPr>
        <p:spPr bwMode="auto">
          <a:xfrm flipV="1">
            <a:off x="6948488" y="2205038"/>
            <a:ext cx="0" cy="2089150"/>
          </a:xfrm>
          <a:prstGeom prst="line">
            <a:avLst/>
          </a:prstGeom>
          <a:noFill/>
          <a:ln w="9525">
            <a:solidFill>
              <a:schemeClr val="tx1"/>
            </a:solidFill>
            <a:round/>
            <a:headEnd/>
            <a:tailEnd type="triangle" w="med" len="med"/>
          </a:ln>
          <a:effectLst/>
        </p:spPr>
        <p:txBody>
          <a:bodyPr/>
          <a:lstStyle/>
          <a:p>
            <a:endParaRPr lang="zh-CN" altLang="en-US"/>
          </a:p>
        </p:txBody>
      </p:sp>
      <p:sp>
        <p:nvSpPr>
          <p:cNvPr id="29" name="Text Box 29"/>
          <p:cNvSpPr txBox="1">
            <a:spLocks noChangeArrowheads="1"/>
          </p:cNvSpPr>
          <p:nvPr/>
        </p:nvSpPr>
        <p:spPr bwMode="auto">
          <a:xfrm>
            <a:off x="4787900" y="2852738"/>
            <a:ext cx="1512888" cy="336550"/>
          </a:xfrm>
          <a:prstGeom prst="rect">
            <a:avLst/>
          </a:prstGeom>
          <a:noFill/>
          <a:ln w="9525">
            <a:noFill/>
            <a:miter lim="800000"/>
            <a:headEnd/>
            <a:tailEnd/>
          </a:ln>
          <a:effectLst/>
        </p:spPr>
        <p:txBody>
          <a:bodyPr>
            <a:spAutoFit/>
          </a:bodyPr>
          <a:lstStyle/>
          <a:p>
            <a:pPr>
              <a:spcBef>
                <a:spcPct val="50000"/>
              </a:spcBef>
            </a:pPr>
            <a:r>
              <a:rPr lang="zh-CN" altLang="en-US" sz="1600"/>
              <a:t>即时转账支付</a:t>
            </a:r>
          </a:p>
        </p:txBody>
      </p:sp>
      <p:sp>
        <p:nvSpPr>
          <p:cNvPr id="30" name="Text Box 30"/>
          <p:cNvSpPr txBox="1">
            <a:spLocks noChangeArrowheads="1"/>
          </p:cNvSpPr>
          <p:nvPr/>
        </p:nvSpPr>
        <p:spPr bwMode="auto">
          <a:xfrm>
            <a:off x="2914650" y="2708275"/>
            <a:ext cx="1512888" cy="581025"/>
          </a:xfrm>
          <a:prstGeom prst="rect">
            <a:avLst/>
          </a:prstGeom>
          <a:noFill/>
          <a:ln w="9525">
            <a:noFill/>
            <a:miter lim="800000"/>
            <a:headEnd/>
            <a:tailEnd/>
          </a:ln>
          <a:effectLst/>
        </p:spPr>
        <p:txBody>
          <a:bodyPr>
            <a:spAutoFit/>
          </a:bodyPr>
          <a:lstStyle/>
          <a:p>
            <a:pPr>
              <a:spcBef>
                <a:spcPct val="50000"/>
              </a:spcBef>
            </a:pPr>
            <a:r>
              <a:rPr lang="zh-CN" altLang="en-US" sz="1600"/>
              <a:t>即时转账清算结果报文</a:t>
            </a:r>
          </a:p>
        </p:txBody>
      </p:sp>
      <p:sp>
        <p:nvSpPr>
          <p:cNvPr id="31" name="AutoShape 31"/>
          <p:cNvSpPr>
            <a:spLocks noChangeArrowheads="1"/>
          </p:cNvSpPr>
          <p:nvPr/>
        </p:nvSpPr>
        <p:spPr bwMode="auto">
          <a:xfrm>
            <a:off x="6299200" y="5445125"/>
            <a:ext cx="1368425" cy="576263"/>
          </a:xfrm>
          <a:prstGeom prst="wedgeRectCallout">
            <a:avLst>
              <a:gd name="adj1" fmla="val -150463"/>
              <a:gd name="adj2" fmla="val -132093"/>
            </a:avLst>
          </a:prstGeom>
          <a:solidFill>
            <a:schemeClr val="bg1"/>
          </a:solidFill>
          <a:ln w="9525">
            <a:solidFill>
              <a:schemeClr val="tx1"/>
            </a:solidFill>
            <a:miter lim="800000"/>
            <a:headEnd/>
            <a:tailEnd/>
          </a:ln>
          <a:effectLst/>
        </p:spPr>
        <p:txBody>
          <a:bodyPr/>
          <a:lstStyle/>
          <a:p>
            <a:pPr algn="ctr"/>
            <a:r>
              <a:rPr lang="en-US" altLang="zh-CN" sz="1600"/>
              <a:t>XX</a:t>
            </a:r>
            <a:r>
              <a:rPr lang="zh-CN" altLang="en-US" sz="1600"/>
              <a:t>贴现已签收</a:t>
            </a:r>
          </a:p>
        </p:txBody>
      </p:sp>
      <p:sp>
        <p:nvSpPr>
          <p:cNvPr id="33" name="Text Box 17"/>
          <p:cNvSpPr txBox="1">
            <a:spLocks noChangeArrowheads="1"/>
          </p:cNvSpPr>
          <p:nvPr/>
        </p:nvSpPr>
        <p:spPr bwMode="auto">
          <a:xfrm>
            <a:off x="2420938" y="4324350"/>
            <a:ext cx="1871662"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t>线上清算结果通知</a:t>
            </a:r>
          </a:p>
        </p:txBody>
      </p:sp>
      <p:sp>
        <p:nvSpPr>
          <p:cNvPr id="34" name="灯片编号占位符 33"/>
          <p:cNvSpPr>
            <a:spLocks noGrp="1"/>
          </p:cNvSpPr>
          <p:nvPr>
            <p:ph type="sldNum" sz="quarter" idx="12"/>
          </p:nvPr>
        </p:nvSpPr>
        <p:spPr/>
        <p:txBody>
          <a:bodyPr/>
          <a:lstStyle/>
          <a:p>
            <a:pPr algn="r">
              <a:defRPr/>
            </a:pPr>
            <a:fld id="{DF74D43C-B20B-4CC1-A13C-3EB844EBC786}" type="slidenum">
              <a:rPr lang="zh-CN" altLang="en-US" smtClean="0"/>
              <a:pPr algn="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xit" presetSubtype="0" fill="hold" grpId="0" nodeType="clickEffect">
                                  <p:stCondLst>
                                    <p:cond delay="0"/>
                                  </p:stCondLst>
                                  <p:childTnLst>
                                    <p:anim calcmode="lin" valueType="num">
                                      <p:cBhvr>
                                        <p:cTn id="19" dur="1000"/>
                                        <p:tgtEl>
                                          <p:spTgt spid="18"/>
                                        </p:tgtEl>
                                        <p:attrNameLst>
                                          <p:attrName>ppt_w</p:attrName>
                                        </p:attrNameLst>
                                      </p:cBhvr>
                                      <p:tavLst>
                                        <p:tav tm="0">
                                          <p:val>
                                            <p:strVal val="ppt_w"/>
                                          </p:val>
                                        </p:tav>
                                        <p:tav tm="100000">
                                          <p:val>
                                            <p:fltVal val="0"/>
                                          </p:val>
                                        </p:tav>
                                      </p:tavLst>
                                    </p:anim>
                                    <p:anim calcmode="lin" valueType="num">
                                      <p:cBhvr>
                                        <p:cTn id="20" dur="1000"/>
                                        <p:tgtEl>
                                          <p:spTgt spid="18"/>
                                        </p:tgtEl>
                                        <p:attrNameLst>
                                          <p:attrName>ppt_h</p:attrName>
                                        </p:attrNameLst>
                                      </p:cBhvr>
                                      <p:tavLst>
                                        <p:tav tm="0">
                                          <p:val>
                                            <p:strVal val="ppt_h"/>
                                          </p:val>
                                        </p:tav>
                                        <p:tav tm="100000">
                                          <p:val>
                                            <p:fltVal val="0"/>
                                          </p:val>
                                        </p:tav>
                                      </p:tavLst>
                                    </p:anim>
                                    <p:animEffect transition="out" filter="fade">
                                      <p:cBhvr>
                                        <p:cTn id="21" dur="1000"/>
                                        <p:tgtEl>
                                          <p:spTgt spid="18"/>
                                        </p:tgtEl>
                                      </p:cBhvr>
                                    </p:animEffect>
                                    <p:set>
                                      <p:cBhvr>
                                        <p:cTn id="22" dur="1" fill="hold">
                                          <p:stCondLst>
                                            <p:cond delay="999"/>
                                          </p:stCondLst>
                                        </p:cTn>
                                        <p:tgtEl>
                                          <p:spTgt spid="18"/>
                                        </p:tgtEl>
                                        <p:attrNameLst>
                                          <p:attrName>style.visibility</p:attrName>
                                        </p:attrNameLst>
                                      </p:cBhvr>
                                      <p:to>
                                        <p:strVal val="hidden"/>
                                      </p:to>
                                    </p:set>
                                  </p:childTnLst>
                                </p:cTn>
                              </p:par>
                            </p:childTnLst>
                          </p:cTn>
                        </p:par>
                        <p:par>
                          <p:cTn id="23" fill="hold">
                            <p:stCondLst>
                              <p:cond delay="1000"/>
                            </p:stCondLst>
                            <p:childTnLst>
                              <p:par>
                                <p:cTn id="24" presetID="53"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fltVal val="0"/>
                                          </p:val>
                                        </p:tav>
                                        <p:tav tm="100000">
                                          <p:val>
                                            <p:strVal val="#ppt_w"/>
                                          </p:val>
                                        </p:tav>
                                      </p:tavLst>
                                    </p:anim>
                                    <p:anim calcmode="lin" valueType="num">
                                      <p:cBhvr>
                                        <p:cTn id="27" dur="1000" fill="hold"/>
                                        <p:tgtEl>
                                          <p:spTgt spid="19"/>
                                        </p:tgtEl>
                                        <p:attrNameLst>
                                          <p:attrName>ppt_h</p:attrName>
                                        </p:attrNameLst>
                                      </p:cBhvr>
                                      <p:tavLst>
                                        <p:tav tm="0">
                                          <p:val>
                                            <p:fltVal val="0"/>
                                          </p:val>
                                        </p:tav>
                                        <p:tav tm="100000">
                                          <p:val>
                                            <p:strVal val="#ppt_h"/>
                                          </p:val>
                                        </p:tav>
                                      </p:tavLst>
                                    </p:anim>
                                    <p:animEffect transition="in" filter="fade">
                                      <p:cBhvr>
                                        <p:cTn id="28" dur="1000"/>
                                        <p:tgtEl>
                                          <p:spTgt spid="19"/>
                                        </p:tgtEl>
                                      </p:cBhvr>
                                    </p:animEffect>
                                  </p:childTnLst>
                                </p:cTn>
                              </p:par>
                            </p:childTnLst>
                          </p:cTn>
                        </p:par>
                        <p:par>
                          <p:cTn id="29" fill="hold">
                            <p:stCondLst>
                              <p:cond delay="2000"/>
                            </p:stCondLst>
                            <p:childTnLst>
                              <p:par>
                                <p:cTn id="30" presetID="53"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par>
                          <p:cTn id="35" fill="hold">
                            <p:stCondLst>
                              <p:cond delay="3000"/>
                            </p:stCondLst>
                            <p:childTnLst>
                              <p:par>
                                <p:cTn id="36" presetID="53"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Effect transition="in" filter="fade">
                                      <p:cBhvr>
                                        <p:cTn id="40" dur="1000"/>
                                        <p:tgtEl>
                                          <p:spTgt spid="9"/>
                                        </p:tgtEl>
                                      </p:cBhvr>
                                    </p:animEffect>
                                  </p:childTnLst>
                                </p:cTn>
                              </p:par>
                            </p:childTnLst>
                          </p:cTn>
                        </p:par>
                        <p:par>
                          <p:cTn id="41" fill="hold">
                            <p:stCondLst>
                              <p:cond delay="4000"/>
                            </p:stCondLst>
                            <p:childTnLst>
                              <p:par>
                                <p:cTn id="42" presetID="53"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Effect transition="in" filter="fade">
                                      <p:cBhvr>
                                        <p:cTn id="46" dur="1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fltVal val="0"/>
                                          </p:val>
                                        </p:tav>
                                        <p:tav tm="100000">
                                          <p:val>
                                            <p:strVal val="#ppt_w"/>
                                          </p:val>
                                        </p:tav>
                                      </p:tavLst>
                                    </p:anim>
                                    <p:anim calcmode="lin" valueType="num">
                                      <p:cBhvr>
                                        <p:cTn id="52" dur="1000" fill="hold"/>
                                        <p:tgtEl>
                                          <p:spTgt spid="16"/>
                                        </p:tgtEl>
                                        <p:attrNameLst>
                                          <p:attrName>ppt_h</p:attrName>
                                        </p:attrNameLst>
                                      </p:cBhvr>
                                      <p:tavLst>
                                        <p:tav tm="0">
                                          <p:val>
                                            <p:fltVal val="0"/>
                                          </p:val>
                                        </p:tav>
                                        <p:tav tm="100000">
                                          <p:val>
                                            <p:strVal val="#ppt_h"/>
                                          </p:val>
                                        </p:tav>
                                      </p:tavLst>
                                    </p:anim>
                                    <p:animEffect transition="in" filter="fade">
                                      <p:cBhvr>
                                        <p:cTn id="53" dur="1000"/>
                                        <p:tgtEl>
                                          <p:spTgt spid="16"/>
                                        </p:tgtEl>
                                      </p:cBhvr>
                                    </p:animEffect>
                                  </p:childTnLst>
                                </p:cTn>
                              </p:par>
                            </p:childTnLst>
                          </p:cTn>
                        </p:par>
                        <p:par>
                          <p:cTn id="54" fill="hold">
                            <p:stCondLst>
                              <p:cond delay="1000"/>
                            </p:stCondLst>
                            <p:childTnLst>
                              <p:par>
                                <p:cTn id="55" presetID="53"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0" fill="hold"/>
                                        <p:tgtEl>
                                          <p:spTgt spid="11"/>
                                        </p:tgtEl>
                                        <p:attrNameLst>
                                          <p:attrName>ppt_w</p:attrName>
                                        </p:attrNameLst>
                                      </p:cBhvr>
                                      <p:tavLst>
                                        <p:tav tm="0">
                                          <p:val>
                                            <p:fltVal val="0"/>
                                          </p:val>
                                        </p:tav>
                                        <p:tav tm="100000">
                                          <p:val>
                                            <p:strVal val="#ppt_w"/>
                                          </p:val>
                                        </p:tav>
                                      </p:tavLst>
                                    </p:anim>
                                    <p:anim calcmode="lin" valueType="num">
                                      <p:cBhvr>
                                        <p:cTn id="58" dur="1000" fill="hold"/>
                                        <p:tgtEl>
                                          <p:spTgt spid="11"/>
                                        </p:tgtEl>
                                        <p:attrNameLst>
                                          <p:attrName>ppt_h</p:attrName>
                                        </p:attrNameLst>
                                      </p:cBhvr>
                                      <p:tavLst>
                                        <p:tav tm="0">
                                          <p:val>
                                            <p:fltVal val="0"/>
                                          </p:val>
                                        </p:tav>
                                        <p:tav tm="100000">
                                          <p:val>
                                            <p:strVal val="#ppt_h"/>
                                          </p:val>
                                        </p:tav>
                                      </p:tavLst>
                                    </p:anim>
                                    <p:animEffect transition="in" filter="fade">
                                      <p:cBhvr>
                                        <p:cTn id="59" dur="1000"/>
                                        <p:tgtEl>
                                          <p:spTgt spid="11"/>
                                        </p:tgtEl>
                                      </p:cBhvr>
                                    </p:animEffect>
                                  </p:childTnLst>
                                </p:cTn>
                              </p:par>
                            </p:childTnLst>
                          </p:cTn>
                        </p:par>
                        <p:par>
                          <p:cTn id="60" fill="hold">
                            <p:stCondLst>
                              <p:cond delay="2000"/>
                            </p:stCondLst>
                            <p:childTnLst>
                              <p:par>
                                <p:cTn id="61" presetID="53"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1000" fill="hold"/>
                                        <p:tgtEl>
                                          <p:spTgt spid="12"/>
                                        </p:tgtEl>
                                        <p:attrNameLst>
                                          <p:attrName>ppt_w</p:attrName>
                                        </p:attrNameLst>
                                      </p:cBhvr>
                                      <p:tavLst>
                                        <p:tav tm="0">
                                          <p:val>
                                            <p:fltVal val="0"/>
                                          </p:val>
                                        </p:tav>
                                        <p:tav tm="100000">
                                          <p:val>
                                            <p:strVal val="#ppt_w"/>
                                          </p:val>
                                        </p:tav>
                                      </p:tavLst>
                                    </p:anim>
                                    <p:anim calcmode="lin" valueType="num">
                                      <p:cBhvr>
                                        <p:cTn id="64" dur="1000" fill="hold"/>
                                        <p:tgtEl>
                                          <p:spTgt spid="12"/>
                                        </p:tgtEl>
                                        <p:attrNameLst>
                                          <p:attrName>ppt_h</p:attrName>
                                        </p:attrNameLst>
                                      </p:cBhvr>
                                      <p:tavLst>
                                        <p:tav tm="0">
                                          <p:val>
                                            <p:fltVal val="0"/>
                                          </p:val>
                                        </p:tav>
                                        <p:tav tm="100000">
                                          <p:val>
                                            <p:strVal val="#ppt_h"/>
                                          </p:val>
                                        </p:tav>
                                      </p:tavLst>
                                    </p:anim>
                                    <p:animEffect transition="in" filter="fade">
                                      <p:cBhvr>
                                        <p:cTn id="65" dur="10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xit" presetSubtype="0" fill="hold" grpId="1" nodeType="clickEffect">
                                  <p:stCondLst>
                                    <p:cond delay="0"/>
                                  </p:stCondLst>
                                  <p:childTnLst>
                                    <p:anim calcmode="lin" valueType="num">
                                      <p:cBhvr>
                                        <p:cTn id="69" dur="1000"/>
                                        <p:tgtEl>
                                          <p:spTgt spid="19"/>
                                        </p:tgtEl>
                                        <p:attrNameLst>
                                          <p:attrName>ppt_w</p:attrName>
                                        </p:attrNameLst>
                                      </p:cBhvr>
                                      <p:tavLst>
                                        <p:tav tm="0">
                                          <p:val>
                                            <p:strVal val="ppt_w"/>
                                          </p:val>
                                        </p:tav>
                                        <p:tav tm="100000">
                                          <p:val>
                                            <p:fltVal val="0"/>
                                          </p:val>
                                        </p:tav>
                                      </p:tavLst>
                                    </p:anim>
                                    <p:anim calcmode="lin" valueType="num">
                                      <p:cBhvr>
                                        <p:cTn id="70" dur="1000"/>
                                        <p:tgtEl>
                                          <p:spTgt spid="19"/>
                                        </p:tgtEl>
                                        <p:attrNameLst>
                                          <p:attrName>ppt_h</p:attrName>
                                        </p:attrNameLst>
                                      </p:cBhvr>
                                      <p:tavLst>
                                        <p:tav tm="0">
                                          <p:val>
                                            <p:strVal val="ppt_h"/>
                                          </p:val>
                                        </p:tav>
                                        <p:tav tm="100000">
                                          <p:val>
                                            <p:fltVal val="0"/>
                                          </p:val>
                                        </p:tav>
                                      </p:tavLst>
                                    </p:anim>
                                    <p:animEffect transition="out" filter="fade">
                                      <p:cBhvr>
                                        <p:cTn id="71" dur="1000"/>
                                        <p:tgtEl>
                                          <p:spTgt spid="19"/>
                                        </p:tgtEl>
                                      </p:cBhvr>
                                    </p:animEffect>
                                    <p:set>
                                      <p:cBhvr>
                                        <p:cTn id="72" dur="1" fill="hold">
                                          <p:stCondLst>
                                            <p:cond delay="999"/>
                                          </p:stCondLst>
                                        </p:cTn>
                                        <p:tgtEl>
                                          <p:spTgt spid="19"/>
                                        </p:tgtEl>
                                        <p:attrNameLst>
                                          <p:attrName>style.visibility</p:attrName>
                                        </p:attrNameLst>
                                      </p:cBhvr>
                                      <p:to>
                                        <p:strVal val="hidden"/>
                                      </p:to>
                                    </p:set>
                                  </p:childTnLst>
                                </p:cTn>
                              </p:par>
                            </p:childTnLst>
                          </p:cTn>
                        </p:par>
                        <p:par>
                          <p:cTn id="73" fill="hold">
                            <p:stCondLst>
                              <p:cond delay="1000"/>
                            </p:stCondLst>
                            <p:childTnLst>
                              <p:par>
                                <p:cTn id="74" presetID="53"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1000" fill="hold"/>
                                        <p:tgtEl>
                                          <p:spTgt spid="20"/>
                                        </p:tgtEl>
                                        <p:attrNameLst>
                                          <p:attrName>ppt_w</p:attrName>
                                        </p:attrNameLst>
                                      </p:cBhvr>
                                      <p:tavLst>
                                        <p:tav tm="0">
                                          <p:val>
                                            <p:fltVal val="0"/>
                                          </p:val>
                                        </p:tav>
                                        <p:tav tm="100000">
                                          <p:val>
                                            <p:strVal val="#ppt_w"/>
                                          </p:val>
                                        </p:tav>
                                      </p:tavLst>
                                    </p:anim>
                                    <p:anim calcmode="lin" valueType="num">
                                      <p:cBhvr>
                                        <p:cTn id="77" dur="1000" fill="hold"/>
                                        <p:tgtEl>
                                          <p:spTgt spid="20"/>
                                        </p:tgtEl>
                                        <p:attrNameLst>
                                          <p:attrName>ppt_h</p:attrName>
                                        </p:attrNameLst>
                                      </p:cBhvr>
                                      <p:tavLst>
                                        <p:tav tm="0">
                                          <p:val>
                                            <p:fltVal val="0"/>
                                          </p:val>
                                        </p:tav>
                                        <p:tav tm="100000">
                                          <p:val>
                                            <p:strVal val="#ppt_h"/>
                                          </p:val>
                                        </p:tav>
                                      </p:tavLst>
                                    </p:anim>
                                    <p:animEffect transition="in" filter="fade">
                                      <p:cBhvr>
                                        <p:cTn id="78" dur="10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p:cTn id="83" dur="1000" fill="hold"/>
                                        <p:tgtEl>
                                          <p:spTgt spid="29"/>
                                        </p:tgtEl>
                                        <p:attrNameLst>
                                          <p:attrName>ppt_w</p:attrName>
                                        </p:attrNameLst>
                                      </p:cBhvr>
                                      <p:tavLst>
                                        <p:tav tm="0">
                                          <p:val>
                                            <p:fltVal val="0"/>
                                          </p:val>
                                        </p:tav>
                                        <p:tav tm="100000">
                                          <p:val>
                                            <p:strVal val="#ppt_w"/>
                                          </p:val>
                                        </p:tav>
                                      </p:tavLst>
                                    </p:anim>
                                    <p:anim calcmode="lin" valueType="num">
                                      <p:cBhvr>
                                        <p:cTn id="84" dur="1000" fill="hold"/>
                                        <p:tgtEl>
                                          <p:spTgt spid="29"/>
                                        </p:tgtEl>
                                        <p:attrNameLst>
                                          <p:attrName>ppt_h</p:attrName>
                                        </p:attrNameLst>
                                      </p:cBhvr>
                                      <p:tavLst>
                                        <p:tav tm="0">
                                          <p:val>
                                            <p:fltVal val="0"/>
                                          </p:val>
                                        </p:tav>
                                        <p:tav tm="100000">
                                          <p:val>
                                            <p:strVal val="#ppt_h"/>
                                          </p:val>
                                        </p:tav>
                                      </p:tavLst>
                                    </p:anim>
                                    <p:animEffect transition="in" filter="fade">
                                      <p:cBhvr>
                                        <p:cTn id="85" dur="1000"/>
                                        <p:tgtEl>
                                          <p:spTgt spid="29"/>
                                        </p:tgtEl>
                                      </p:cBhvr>
                                    </p:animEffect>
                                  </p:childTnLst>
                                </p:cTn>
                              </p:par>
                            </p:childTnLst>
                          </p:cTn>
                        </p:par>
                        <p:par>
                          <p:cTn id="86" fill="hold">
                            <p:stCondLst>
                              <p:cond delay="1000"/>
                            </p:stCondLst>
                            <p:childTnLst>
                              <p:par>
                                <p:cTn id="87" presetID="53" presetClass="entr" presetSubtype="0"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1000" fill="hold"/>
                                        <p:tgtEl>
                                          <p:spTgt spid="24"/>
                                        </p:tgtEl>
                                        <p:attrNameLst>
                                          <p:attrName>ppt_w</p:attrName>
                                        </p:attrNameLst>
                                      </p:cBhvr>
                                      <p:tavLst>
                                        <p:tav tm="0">
                                          <p:val>
                                            <p:fltVal val="0"/>
                                          </p:val>
                                        </p:tav>
                                        <p:tav tm="100000">
                                          <p:val>
                                            <p:strVal val="#ppt_w"/>
                                          </p:val>
                                        </p:tav>
                                      </p:tavLst>
                                    </p:anim>
                                    <p:anim calcmode="lin" valueType="num">
                                      <p:cBhvr>
                                        <p:cTn id="90" dur="1000" fill="hold"/>
                                        <p:tgtEl>
                                          <p:spTgt spid="24"/>
                                        </p:tgtEl>
                                        <p:attrNameLst>
                                          <p:attrName>ppt_h</p:attrName>
                                        </p:attrNameLst>
                                      </p:cBhvr>
                                      <p:tavLst>
                                        <p:tav tm="0">
                                          <p:val>
                                            <p:fltVal val="0"/>
                                          </p:val>
                                        </p:tav>
                                        <p:tav tm="100000">
                                          <p:val>
                                            <p:strVal val="#ppt_h"/>
                                          </p:val>
                                        </p:tav>
                                      </p:tavLst>
                                    </p:anim>
                                    <p:animEffect transition="in" filter="fade">
                                      <p:cBhvr>
                                        <p:cTn id="91" dur="10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p:cTn id="96" dur="1000" fill="hold"/>
                                        <p:tgtEl>
                                          <p:spTgt spid="30"/>
                                        </p:tgtEl>
                                        <p:attrNameLst>
                                          <p:attrName>ppt_w</p:attrName>
                                        </p:attrNameLst>
                                      </p:cBhvr>
                                      <p:tavLst>
                                        <p:tav tm="0">
                                          <p:val>
                                            <p:fltVal val="0"/>
                                          </p:val>
                                        </p:tav>
                                        <p:tav tm="100000">
                                          <p:val>
                                            <p:strVal val="#ppt_w"/>
                                          </p:val>
                                        </p:tav>
                                      </p:tavLst>
                                    </p:anim>
                                    <p:anim calcmode="lin" valueType="num">
                                      <p:cBhvr>
                                        <p:cTn id="97" dur="1000" fill="hold"/>
                                        <p:tgtEl>
                                          <p:spTgt spid="30"/>
                                        </p:tgtEl>
                                        <p:attrNameLst>
                                          <p:attrName>ppt_h</p:attrName>
                                        </p:attrNameLst>
                                      </p:cBhvr>
                                      <p:tavLst>
                                        <p:tav tm="0">
                                          <p:val>
                                            <p:fltVal val="0"/>
                                          </p:val>
                                        </p:tav>
                                        <p:tav tm="100000">
                                          <p:val>
                                            <p:strVal val="#ppt_h"/>
                                          </p:val>
                                        </p:tav>
                                      </p:tavLst>
                                    </p:anim>
                                    <p:animEffect transition="in" filter="fade">
                                      <p:cBhvr>
                                        <p:cTn id="98" dur="1000"/>
                                        <p:tgtEl>
                                          <p:spTgt spid="30"/>
                                        </p:tgtEl>
                                      </p:cBhvr>
                                    </p:animEffect>
                                  </p:childTnLst>
                                </p:cTn>
                              </p:par>
                            </p:childTnLst>
                          </p:cTn>
                        </p:par>
                        <p:par>
                          <p:cTn id="99" fill="hold">
                            <p:stCondLst>
                              <p:cond delay="1000"/>
                            </p:stCondLst>
                            <p:childTnLst>
                              <p:par>
                                <p:cTn id="100" presetID="53" presetClass="entr" presetSubtype="0"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Effect transition="in" filter="fade">
                                      <p:cBhvr>
                                        <p:cTn id="104" dur="10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xit" presetSubtype="0" fill="hold" grpId="1" nodeType="clickEffect">
                                  <p:stCondLst>
                                    <p:cond delay="0"/>
                                  </p:stCondLst>
                                  <p:childTnLst>
                                    <p:anim calcmode="lin" valueType="num">
                                      <p:cBhvr>
                                        <p:cTn id="108" dur="500"/>
                                        <p:tgtEl>
                                          <p:spTgt spid="20"/>
                                        </p:tgtEl>
                                        <p:attrNameLst>
                                          <p:attrName>ppt_w</p:attrName>
                                        </p:attrNameLst>
                                      </p:cBhvr>
                                      <p:tavLst>
                                        <p:tav tm="0">
                                          <p:val>
                                            <p:strVal val="ppt_w"/>
                                          </p:val>
                                        </p:tav>
                                        <p:tav tm="100000">
                                          <p:val>
                                            <p:fltVal val="0"/>
                                          </p:val>
                                        </p:tav>
                                      </p:tavLst>
                                    </p:anim>
                                    <p:anim calcmode="lin" valueType="num">
                                      <p:cBhvr>
                                        <p:cTn id="109" dur="500"/>
                                        <p:tgtEl>
                                          <p:spTgt spid="20"/>
                                        </p:tgtEl>
                                        <p:attrNameLst>
                                          <p:attrName>ppt_h</p:attrName>
                                        </p:attrNameLst>
                                      </p:cBhvr>
                                      <p:tavLst>
                                        <p:tav tm="0">
                                          <p:val>
                                            <p:strVal val="ppt_h"/>
                                          </p:val>
                                        </p:tav>
                                        <p:tav tm="100000">
                                          <p:val>
                                            <p:fltVal val="0"/>
                                          </p:val>
                                        </p:tav>
                                      </p:tavLst>
                                    </p:anim>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childTnLst>
                          </p:cTn>
                        </p:par>
                        <p:par>
                          <p:cTn id="112" fill="hold">
                            <p:stCondLst>
                              <p:cond delay="500"/>
                            </p:stCondLst>
                            <p:childTnLst>
                              <p:par>
                                <p:cTn id="113" presetID="53"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p:cTn id="115" dur="1000" fill="hold"/>
                                        <p:tgtEl>
                                          <p:spTgt spid="31"/>
                                        </p:tgtEl>
                                        <p:attrNameLst>
                                          <p:attrName>ppt_w</p:attrName>
                                        </p:attrNameLst>
                                      </p:cBhvr>
                                      <p:tavLst>
                                        <p:tav tm="0">
                                          <p:val>
                                            <p:fltVal val="0"/>
                                          </p:val>
                                        </p:tav>
                                        <p:tav tm="100000">
                                          <p:val>
                                            <p:strVal val="#ppt_w"/>
                                          </p:val>
                                        </p:tav>
                                      </p:tavLst>
                                    </p:anim>
                                    <p:anim calcmode="lin" valueType="num">
                                      <p:cBhvr>
                                        <p:cTn id="116" dur="1000" fill="hold"/>
                                        <p:tgtEl>
                                          <p:spTgt spid="31"/>
                                        </p:tgtEl>
                                        <p:attrNameLst>
                                          <p:attrName>ppt_h</p:attrName>
                                        </p:attrNameLst>
                                      </p:cBhvr>
                                      <p:tavLst>
                                        <p:tav tm="0">
                                          <p:val>
                                            <p:fltVal val="0"/>
                                          </p:val>
                                        </p:tav>
                                        <p:tav tm="100000">
                                          <p:val>
                                            <p:strVal val="#ppt_h"/>
                                          </p:val>
                                        </p:tav>
                                      </p:tavLst>
                                    </p:anim>
                                    <p:animEffect transition="in" filter="fade">
                                      <p:cBhvr>
                                        <p:cTn id="117" dur="1000"/>
                                        <p:tgtEl>
                                          <p:spTgt spid="31"/>
                                        </p:tgtEl>
                                      </p:cBhvr>
                                    </p:animEffect>
                                  </p:childTnLst>
                                </p:cTn>
                              </p:par>
                            </p:childTnLst>
                          </p:cTn>
                        </p:par>
                        <p:par>
                          <p:cTn id="118" fill="hold">
                            <p:stCondLst>
                              <p:cond delay="1500"/>
                            </p:stCondLst>
                            <p:childTnLst>
                              <p:par>
                                <p:cTn id="119" presetID="53" presetClass="entr" presetSubtype="0" fill="hold" grpId="0" nodeType="after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p:cTn id="121" dur="1000" fill="hold"/>
                                        <p:tgtEl>
                                          <p:spTgt spid="27"/>
                                        </p:tgtEl>
                                        <p:attrNameLst>
                                          <p:attrName>ppt_w</p:attrName>
                                        </p:attrNameLst>
                                      </p:cBhvr>
                                      <p:tavLst>
                                        <p:tav tm="0">
                                          <p:val>
                                            <p:fltVal val="0"/>
                                          </p:val>
                                        </p:tav>
                                        <p:tav tm="100000">
                                          <p:val>
                                            <p:strVal val="#ppt_w"/>
                                          </p:val>
                                        </p:tav>
                                      </p:tavLst>
                                    </p:anim>
                                    <p:anim calcmode="lin" valueType="num">
                                      <p:cBhvr>
                                        <p:cTn id="122" dur="1000" fill="hold"/>
                                        <p:tgtEl>
                                          <p:spTgt spid="27"/>
                                        </p:tgtEl>
                                        <p:attrNameLst>
                                          <p:attrName>ppt_h</p:attrName>
                                        </p:attrNameLst>
                                      </p:cBhvr>
                                      <p:tavLst>
                                        <p:tav tm="0">
                                          <p:val>
                                            <p:fltVal val="0"/>
                                          </p:val>
                                        </p:tav>
                                        <p:tav tm="100000">
                                          <p:val>
                                            <p:strVal val="#ppt_h"/>
                                          </p:val>
                                        </p:tav>
                                      </p:tavLst>
                                    </p:anim>
                                    <p:animEffect transition="in" filter="fade">
                                      <p:cBhvr>
                                        <p:cTn id="123" dur="1000"/>
                                        <p:tgtEl>
                                          <p:spTgt spid="27"/>
                                        </p:tgtEl>
                                      </p:cBhvr>
                                    </p:animEffect>
                                  </p:childTnLst>
                                </p:cTn>
                              </p:par>
                            </p:childTnLst>
                          </p:cTn>
                        </p:par>
                        <p:par>
                          <p:cTn id="124" fill="hold">
                            <p:stCondLst>
                              <p:cond delay="2500"/>
                            </p:stCondLst>
                            <p:childTnLst>
                              <p:par>
                                <p:cTn id="125" presetID="53" presetClass="entr" presetSubtype="0" fill="hold" grpId="0" nodeType="after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p:cTn id="127" dur="1000" fill="hold"/>
                                        <p:tgtEl>
                                          <p:spTgt spid="17"/>
                                        </p:tgtEl>
                                        <p:attrNameLst>
                                          <p:attrName>ppt_w</p:attrName>
                                        </p:attrNameLst>
                                      </p:cBhvr>
                                      <p:tavLst>
                                        <p:tav tm="0">
                                          <p:val>
                                            <p:fltVal val="0"/>
                                          </p:val>
                                        </p:tav>
                                        <p:tav tm="100000">
                                          <p:val>
                                            <p:strVal val="#ppt_w"/>
                                          </p:val>
                                        </p:tav>
                                      </p:tavLst>
                                    </p:anim>
                                    <p:anim calcmode="lin" valueType="num">
                                      <p:cBhvr>
                                        <p:cTn id="128" dur="1000" fill="hold"/>
                                        <p:tgtEl>
                                          <p:spTgt spid="17"/>
                                        </p:tgtEl>
                                        <p:attrNameLst>
                                          <p:attrName>ppt_h</p:attrName>
                                        </p:attrNameLst>
                                      </p:cBhvr>
                                      <p:tavLst>
                                        <p:tav tm="0">
                                          <p:val>
                                            <p:fltVal val="0"/>
                                          </p:val>
                                        </p:tav>
                                        <p:tav tm="100000">
                                          <p:val>
                                            <p:strVal val="#ppt_h"/>
                                          </p:val>
                                        </p:tav>
                                      </p:tavLst>
                                    </p:anim>
                                    <p:animEffect transition="in" filter="fade">
                                      <p:cBhvr>
                                        <p:cTn id="129" dur="1000"/>
                                        <p:tgtEl>
                                          <p:spTgt spid="17"/>
                                        </p:tgtEl>
                                      </p:cBhvr>
                                    </p:animEffect>
                                  </p:childTnLst>
                                </p:cTn>
                              </p:par>
                            </p:childTnLst>
                          </p:cTn>
                        </p:par>
                        <p:par>
                          <p:cTn id="130" fill="hold">
                            <p:stCondLst>
                              <p:cond delay="3500"/>
                            </p:stCondLst>
                            <p:childTnLst>
                              <p:par>
                                <p:cTn id="131" presetID="53" presetClass="entr" presetSubtype="0" fill="hold" grpId="0" nodeType="after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p:cTn id="133" dur="500" fill="hold"/>
                                        <p:tgtEl>
                                          <p:spTgt spid="26"/>
                                        </p:tgtEl>
                                        <p:attrNameLst>
                                          <p:attrName>ppt_w</p:attrName>
                                        </p:attrNameLst>
                                      </p:cBhvr>
                                      <p:tavLst>
                                        <p:tav tm="0">
                                          <p:val>
                                            <p:fltVal val="0"/>
                                          </p:val>
                                        </p:tav>
                                        <p:tav tm="100000">
                                          <p:val>
                                            <p:strVal val="#ppt_w"/>
                                          </p:val>
                                        </p:tav>
                                      </p:tavLst>
                                    </p:anim>
                                    <p:anim calcmode="lin" valueType="num">
                                      <p:cBhvr>
                                        <p:cTn id="134" dur="500" fill="hold"/>
                                        <p:tgtEl>
                                          <p:spTgt spid="26"/>
                                        </p:tgtEl>
                                        <p:attrNameLst>
                                          <p:attrName>ppt_h</p:attrName>
                                        </p:attrNameLst>
                                      </p:cBhvr>
                                      <p:tavLst>
                                        <p:tav tm="0">
                                          <p:val>
                                            <p:fltVal val="0"/>
                                          </p:val>
                                        </p:tav>
                                        <p:tav tm="100000">
                                          <p:val>
                                            <p:strVal val="#ppt_h"/>
                                          </p:val>
                                        </p:tav>
                                      </p:tavLst>
                                    </p:anim>
                                    <p:animEffect transition="in" filter="fade">
                                      <p:cBhvr>
                                        <p:cTn id="135" dur="500"/>
                                        <p:tgtEl>
                                          <p:spTgt spid="26"/>
                                        </p:tgtEl>
                                      </p:cBhvr>
                                    </p:animEffect>
                                  </p:childTnLst>
                                </p:cTn>
                              </p:par>
                            </p:childTnLst>
                          </p:cTn>
                        </p:par>
                        <p:par>
                          <p:cTn id="136" fill="hold">
                            <p:stCondLst>
                              <p:cond delay="4000"/>
                            </p:stCondLst>
                            <p:childTnLst>
                              <p:par>
                                <p:cTn id="137" presetID="53" presetClass="entr" presetSubtype="0" fill="hold" grpId="0" nodeType="afterEffect">
                                  <p:stCondLst>
                                    <p:cond delay="0"/>
                                  </p:stCondLst>
                                  <p:childTnLst>
                                    <p:set>
                                      <p:cBhvr>
                                        <p:cTn id="138" dur="1" fill="hold">
                                          <p:stCondLst>
                                            <p:cond delay="0"/>
                                          </p:stCondLst>
                                        </p:cTn>
                                        <p:tgtEl>
                                          <p:spTgt spid="13"/>
                                        </p:tgtEl>
                                        <p:attrNameLst>
                                          <p:attrName>style.visibility</p:attrName>
                                        </p:attrNameLst>
                                      </p:cBhvr>
                                      <p:to>
                                        <p:strVal val="visible"/>
                                      </p:to>
                                    </p:set>
                                    <p:anim calcmode="lin" valueType="num">
                                      <p:cBhvr>
                                        <p:cTn id="139" dur="500" fill="hold"/>
                                        <p:tgtEl>
                                          <p:spTgt spid="13"/>
                                        </p:tgtEl>
                                        <p:attrNameLst>
                                          <p:attrName>ppt_w</p:attrName>
                                        </p:attrNameLst>
                                      </p:cBhvr>
                                      <p:tavLst>
                                        <p:tav tm="0">
                                          <p:val>
                                            <p:fltVal val="0"/>
                                          </p:val>
                                        </p:tav>
                                        <p:tav tm="100000">
                                          <p:val>
                                            <p:strVal val="#ppt_w"/>
                                          </p:val>
                                        </p:tav>
                                      </p:tavLst>
                                    </p:anim>
                                    <p:anim calcmode="lin" valueType="num">
                                      <p:cBhvr>
                                        <p:cTn id="140" dur="500" fill="hold"/>
                                        <p:tgtEl>
                                          <p:spTgt spid="13"/>
                                        </p:tgtEl>
                                        <p:attrNameLst>
                                          <p:attrName>ppt_h</p:attrName>
                                        </p:attrNameLst>
                                      </p:cBhvr>
                                      <p:tavLst>
                                        <p:tav tm="0">
                                          <p:val>
                                            <p:fltVal val="0"/>
                                          </p:val>
                                        </p:tav>
                                        <p:tav tm="100000">
                                          <p:val>
                                            <p:strVal val="#ppt_h"/>
                                          </p:val>
                                        </p:tav>
                                      </p:tavLst>
                                    </p:anim>
                                    <p:animEffect transition="in" filter="fade">
                                      <p:cBhvr>
                                        <p:cTn id="141" dur="500"/>
                                        <p:tgtEl>
                                          <p:spTgt spid="13"/>
                                        </p:tgtEl>
                                      </p:cBhvr>
                                    </p:animEffect>
                                  </p:childTnLst>
                                </p:cTn>
                              </p:par>
                            </p:childTnLst>
                          </p:cTn>
                        </p:par>
                        <p:par>
                          <p:cTn id="142" fill="hold">
                            <p:stCondLst>
                              <p:cond delay="4500"/>
                            </p:stCondLst>
                            <p:childTnLst>
                              <p:par>
                                <p:cTn id="143" presetID="53" presetClass="entr" presetSubtype="0" fill="hold" grpId="0" nodeType="after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p:cTn id="145" dur="500" fill="hold"/>
                                        <p:tgtEl>
                                          <p:spTgt spid="28"/>
                                        </p:tgtEl>
                                        <p:attrNameLst>
                                          <p:attrName>ppt_w</p:attrName>
                                        </p:attrNameLst>
                                      </p:cBhvr>
                                      <p:tavLst>
                                        <p:tav tm="0">
                                          <p:val>
                                            <p:fltVal val="0"/>
                                          </p:val>
                                        </p:tav>
                                        <p:tav tm="100000">
                                          <p:val>
                                            <p:strVal val="#ppt_w"/>
                                          </p:val>
                                        </p:tav>
                                      </p:tavLst>
                                    </p:anim>
                                    <p:anim calcmode="lin" valueType="num">
                                      <p:cBhvr>
                                        <p:cTn id="146" dur="500" fill="hold"/>
                                        <p:tgtEl>
                                          <p:spTgt spid="28"/>
                                        </p:tgtEl>
                                        <p:attrNameLst>
                                          <p:attrName>ppt_h</p:attrName>
                                        </p:attrNameLst>
                                      </p:cBhvr>
                                      <p:tavLst>
                                        <p:tav tm="0">
                                          <p:val>
                                            <p:fltVal val="0"/>
                                          </p:val>
                                        </p:tav>
                                        <p:tav tm="100000">
                                          <p:val>
                                            <p:strVal val="#ppt_h"/>
                                          </p:val>
                                        </p:tav>
                                      </p:tavLst>
                                    </p:anim>
                                    <p:animEffect transition="in" filter="fade">
                                      <p:cBhvr>
                                        <p:cTn id="147" dur="500"/>
                                        <p:tgtEl>
                                          <p:spTgt spid="28"/>
                                        </p:tgtEl>
                                      </p:cBhvr>
                                    </p:animEffect>
                                  </p:childTnLst>
                                </p:cTn>
                              </p:par>
                            </p:childTnLst>
                          </p:cTn>
                        </p:par>
                        <p:par>
                          <p:cTn id="148" fill="hold">
                            <p:stCondLst>
                              <p:cond delay="5000"/>
                            </p:stCondLst>
                            <p:childTnLst>
                              <p:par>
                                <p:cTn id="149" presetID="53" presetClass="entr" presetSubtype="0" fill="hold" grpId="0" nodeType="afterEffect">
                                  <p:stCondLst>
                                    <p:cond delay="0"/>
                                  </p:stCondLst>
                                  <p:childTnLst>
                                    <p:set>
                                      <p:cBhvr>
                                        <p:cTn id="150" dur="1" fill="hold">
                                          <p:stCondLst>
                                            <p:cond delay="0"/>
                                          </p:stCondLst>
                                        </p:cTn>
                                        <p:tgtEl>
                                          <p:spTgt spid="14"/>
                                        </p:tgtEl>
                                        <p:attrNameLst>
                                          <p:attrName>style.visibility</p:attrName>
                                        </p:attrNameLst>
                                      </p:cBhvr>
                                      <p:to>
                                        <p:strVal val="visible"/>
                                      </p:to>
                                    </p:set>
                                    <p:anim calcmode="lin" valueType="num">
                                      <p:cBhvr>
                                        <p:cTn id="151" dur="500" fill="hold"/>
                                        <p:tgtEl>
                                          <p:spTgt spid="14"/>
                                        </p:tgtEl>
                                        <p:attrNameLst>
                                          <p:attrName>ppt_w</p:attrName>
                                        </p:attrNameLst>
                                      </p:cBhvr>
                                      <p:tavLst>
                                        <p:tav tm="0">
                                          <p:val>
                                            <p:fltVal val="0"/>
                                          </p:val>
                                        </p:tav>
                                        <p:tav tm="100000">
                                          <p:val>
                                            <p:strVal val="#ppt_w"/>
                                          </p:val>
                                        </p:tav>
                                      </p:tavLst>
                                    </p:anim>
                                    <p:anim calcmode="lin" valueType="num">
                                      <p:cBhvr>
                                        <p:cTn id="152" dur="500" fill="hold"/>
                                        <p:tgtEl>
                                          <p:spTgt spid="14"/>
                                        </p:tgtEl>
                                        <p:attrNameLst>
                                          <p:attrName>ppt_h</p:attrName>
                                        </p:attrNameLst>
                                      </p:cBhvr>
                                      <p:tavLst>
                                        <p:tav tm="0">
                                          <p:val>
                                            <p:fltVal val="0"/>
                                          </p:val>
                                        </p:tav>
                                        <p:tav tm="100000">
                                          <p:val>
                                            <p:strVal val="#ppt_h"/>
                                          </p:val>
                                        </p:tav>
                                      </p:tavLst>
                                    </p:anim>
                                    <p:animEffect transition="in" filter="fade">
                                      <p:cBhvr>
                                        <p:cTn id="153" dur="500"/>
                                        <p:tgtEl>
                                          <p:spTgt spid="14"/>
                                        </p:tgtEl>
                                      </p:cBhvr>
                                    </p:animEffect>
                                  </p:childTnLst>
                                </p:cTn>
                              </p:par>
                            </p:childTnLst>
                          </p:cTn>
                        </p:par>
                        <p:par>
                          <p:cTn id="154" fill="hold">
                            <p:stCondLst>
                              <p:cond delay="5500"/>
                            </p:stCondLst>
                            <p:childTnLst>
                              <p:par>
                                <p:cTn id="155" presetID="53" presetClass="entr" presetSubtype="0" fill="hold" grpId="0" nodeType="afterEffect">
                                  <p:stCondLst>
                                    <p:cond delay="0"/>
                                  </p:stCondLst>
                                  <p:childTnLst>
                                    <p:set>
                                      <p:cBhvr>
                                        <p:cTn id="156" dur="1" fill="hold">
                                          <p:stCondLst>
                                            <p:cond delay="0"/>
                                          </p:stCondLst>
                                        </p:cTn>
                                        <p:tgtEl>
                                          <p:spTgt spid="33"/>
                                        </p:tgtEl>
                                        <p:attrNameLst>
                                          <p:attrName>style.visibility</p:attrName>
                                        </p:attrNameLst>
                                      </p:cBhvr>
                                      <p:to>
                                        <p:strVal val="visible"/>
                                      </p:to>
                                    </p:set>
                                    <p:anim calcmode="lin" valueType="num">
                                      <p:cBhvr>
                                        <p:cTn id="157" dur="1000" fill="hold"/>
                                        <p:tgtEl>
                                          <p:spTgt spid="33"/>
                                        </p:tgtEl>
                                        <p:attrNameLst>
                                          <p:attrName>ppt_w</p:attrName>
                                        </p:attrNameLst>
                                      </p:cBhvr>
                                      <p:tavLst>
                                        <p:tav tm="0">
                                          <p:val>
                                            <p:fltVal val="0"/>
                                          </p:val>
                                        </p:tav>
                                        <p:tav tm="100000">
                                          <p:val>
                                            <p:strVal val="#ppt_w"/>
                                          </p:val>
                                        </p:tav>
                                      </p:tavLst>
                                    </p:anim>
                                    <p:anim calcmode="lin" valueType="num">
                                      <p:cBhvr>
                                        <p:cTn id="158" dur="1000" fill="hold"/>
                                        <p:tgtEl>
                                          <p:spTgt spid="33"/>
                                        </p:tgtEl>
                                        <p:attrNameLst>
                                          <p:attrName>ppt_h</p:attrName>
                                        </p:attrNameLst>
                                      </p:cBhvr>
                                      <p:tavLst>
                                        <p:tav tm="0">
                                          <p:val>
                                            <p:fltVal val="0"/>
                                          </p:val>
                                        </p:tav>
                                        <p:tav tm="100000">
                                          <p:val>
                                            <p:strVal val="#ppt_h"/>
                                          </p:val>
                                        </p:tav>
                                      </p:tavLst>
                                    </p:anim>
                                    <p:animEffect transition="in" filter="fade">
                                      <p:cBhvr>
                                        <p:cTn id="159"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animBg="1"/>
      <p:bldP spid="19" grpId="0" animBg="1"/>
      <p:bldP spid="19" grpId="1" animBg="1"/>
      <p:bldP spid="20" grpId="0" animBg="1"/>
      <p:bldP spid="20" grpId="1" animBg="1"/>
      <p:bldP spid="24" grpId="0" animBg="1"/>
      <p:bldP spid="25" grpId="0" animBg="1"/>
      <p:bldP spid="26" grpId="0" animBg="1"/>
      <p:bldP spid="27" grpId="0"/>
      <p:bldP spid="28" grpId="0" animBg="1"/>
      <p:bldP spid="29" grpId="0"/>
      <p:bldP spid="30" grpId="0"/>
      <p:bldP spid="31" grpId="0" animBg="1"/>
      <p:bldP spid="33" grpId="0"/>
    </p:bldLst>
  </p:timing>
</p:sld>
</file>

<file path=ppt/theme/theme1.xml><?xml version="1.0" encoding="utf-8"?>
<a:theme xmlns:a="http://schemas.openxmlformats.org/drawingml/2006/main" name="1_nordridesign.com">
  <a:themeElements>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com">
  <a:themeElements>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中国银行业支付系统建设及管理</Template>
  <TotalTime>0</TotalTime>
  <Words>1655</Words>
  <Application>Microsoft Office PowerPoint</Application>
  <PresentationFormat>全屏显示(4:3)</PresentationFormat>
  <Paragraphs>146</Paragraphs>
  <Slides>20</Slides>
  <Notes>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20</vt:i4>
      </vt:variant>
    </vt:vector>
  </HeadingPairs>
  <TitlesOfParts>
    <vt:vector size="35" baseType="lpstr">
      <vt:lpstr>黑体</vt:lpstr>
      <vt:lpstr>华文细黑</vt:lpstr>
      <vt:lpstr>华文新魏</vt:lpstr>
      <vt:lpstr>楷体_GB2312</vt:lpstr>
      <vt:lpstr>宋体</vt:lpstr>
      <vt:lpstr>微软雅黑</vt:lpstr>
      <vt:lpstr>Arial</vt:lpstr>
      <vt:lpstr>Franklin Gothic Book</vt:lpstr>
      <vt:lpstr>Franklin Gothic Medium</vt:lpstr>
      <vt:lpstr>Times New Roman</vt:lpstr>
      <vt:lpstr>Wingdings</vt:lpstr>
      <vt:lpstr>1_nordridesign.com</vt:lpstr>
      <vt:lpstr>nordridesign.com</vt:lpstr>
      <vt:lpstr>Visio</vt:lpstr>
      <vt:lpstr>剪辑</vt:lpstr>
      <vt:lpstr>电子商业汇票 业务介绍</vt:lpstr>
      <vt:lpstr>电票业务介绍</vt:lpstr>
      <vt:lpstr>业务简介—出票</vt:lpstr>
      <vt:lpstr>业务简介—背书</vt:lpstr>
      <vt:lpstr>业务简介--贴现</vt:lpstr>
      <vt:lpstr>业务简介--贴现</vt:lpstr>
      <vt:lpstr>业务简介—回购式贴现赎回</vt:lpstr>
      <vt:lpstr>业务简介--转贴现</vt:lpstr>
      <vt:lpstr>业务简介--转贴现</vt:lpstr>
      <vt:lpstr>业务简介—再贴现</vt:lpstr>
      <vt:lpstr>业务简介—质押与质押解除</vt:lpstr>
      <vt:lpstr>业务简介—央行卖票</vt:lpstr>
      <vt:lpstr>业务简介--提示付款</vt:lpstr>
      <vt:lpstr>业务简介—追索</vt:lpstr>
      <vt:lpstr>业务简介—追索</vt:lpstr>
      <vt:lpstr>业务简介—追索</vt:lpstr>
      <vt:lpstr>同意清偿业务处理</vt:lpstr>
      <vt:lpstr>业务简介—追索示例</vt:lpstr>
      <vt:lpstr>业务简介—追索示例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2017-11-29T05:17:42Z</dcterms:created>
  <dcterms:modified xsi:type="dcterms:W3CDTF">2017-11-29T05:18:13Z</dcterms:modified>
</cp:coreProperties>
</file>