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9" r:id="rId4"/>
    <p:sldId id="262" r:id="rId5"/>
    <p:sldId id="264" r:id="rId6"/>
    <p:sldId id="266" r:id="rId7"/>
    <p:sldId id="280" r:id="rId8"/>
    <p:sldId id="282" r:id="rId9"/>
    <p:sldId id="283" r:id="rId10"/>
    <p:sldId id="279" r:id="rId11"/>
    <p:sldId id="268" r:id="rId12"/>
    <p:sldId id="281" r:id="rId13"/>
    <p:sldId id="269" r:id="rId14"/>
    <p:sldId id="270" r:id="rId15"/>
    <p:sldId id="271" r:id="rId16"/>
    <p:sldId id="272" r:id="rId17"/>
    <p:sldId id="273" r:id="rId18"/>
    <p:sldId id="284" r:id="rId19"/>
    <p:sldId id="274" r:id="rId20"/>
    <p:sldId id="277" r:id="rId21"/>
    <p:sldId id="276" r:id="rId22"/>
    <p:sldId id="278" r:id="rId23"/>
    <p:sldId id="258" r:id="rId24"/>
  </p:sldIdLst>
  <p:sldSz cx="9144000" cy="6858000" type="screen4x3"/>
  <p:notesSz cx="6858000" cy="9144000"/>
  <p:defaultTextStyle>
    <a:defPPr>
      <a:defRPr lang="zh-CN"/>
    </a:defPPr>
    <a:lvl1pPr marL="0" algn="l" defTabSz="515813" rtl="0" eaLnBrk="1" latinLnBrk="0" hangingPunct="1">
      <a:defRPr sz="2000" kern="1200">
        <a:solidFill>
          <a:schemeClr val="tx1"/>
        </a:solidFill>
        <a:latin typeface="+mn-lt"/>
        <a:ea typeface="+mn-ea"/>
        <a:cs typeface="+mn-cs"/>
      </a:defRPr>
    </a:lvl1pPr>
    <a:lvl2pPr marL="515813" algn="l" defTabSz="515813" rtl="0" eaLnBrk="1" latinLnBrk="0" hangingPunct="1">
      <a:defRPr sz="2000" kern="1200">
        <a:solidFill>
          <a:schemeClr val="tx1"/>
        </a:solidFill>
        <a:latin typeface="+mn-lt"/>
        <a:ea typeface="+mn-ea"/>
        <a:cs typeface="+mn-cs"/>
      </a:defRPr>
    </a:lvl2pPr>
    <a:lvl3pPr marL="1031626" algn="l" defTabSz="515813" rtl="0" eaLnBrk="1" latinLnBrk="0" hangingPunct="1">
      <a:defRPr sz="2000" kern="1200">
        <a:solidFill>
          <a:schemeClr val="tx1"/>
        </a:solidFill>
        <a:latin typeface="+mn-lt"/>
        <a:ea typeface="+mn-ea"/>
        <a:cs typeface="+mn-cs"/>
      </a:defRPr>
    </a:lvl3pPr>
    <a:lvl4pPr marL="1547439" algn="l" defTabSz="515813" rtl="0" eaLnBrk="1" latinLnBrk="0" hangingPunct="1">
      <a:defRPr sz="2000" kern="1200">
        <a:solidFill>
          <a:schemeClr val="tx1"/>
        </a:solidFill>
        <a:latin typeface="+mn-lt"/>
        <a:ea typeface="+mn-ea"/>
        <a:cs typeface="+mn-cs"/>
      </a:defRPr>
    </a:lvl4pPr>
    <a:lvl5pPr marL="2063252" algn="l" defTabSz="515813" rtl="0" eaLnBrk="1" latinLnBrk="0" hangingPunct="1">
      <a:defRPr sz="2000" kern="1200">
        <a:solidFill>
          <a:schemeClr val="tx1"/>
        </a:solidFill>
        <a:latin typeface="+mn-lt"/>
        <a:ea typeface="+mn-ea"/>
        <a:cs typeface="+mn-cs"/>
      </a:defRPr>
    </a:lvl5pPr>
    <a:lvl6pPr marL="2579065" algn="l" defTabSz="515813" rtl="0" eaLnBrk="1" latinLnBrk="0" hangingPunct="1">
      <a:defRPr sz="2000" kern="1200">
        <a:solidFill>
          <a:schemeClr val="tx1"/>
        </a:solidFill>
        <a:latin typeface="+mn-lt"/>
        <a:ea typeface="+mn-ea"/>
        <a:cs typeface="+mn-cs"/>
      </a:defRPr>
    </a:lvl6pPr>
    <a:lvl7pPr marL="3094878" algn="l" defTabSz="515813" rtl="0" eaLnBrk="1" latinLnBrk="0" hangingPunct="1">
      <a:defRPr sz="2000" kern="1200">
        <a:solidFill>
          <a:schemeClr val="tx1"/>
        </a:solidFill>
        <a:latin typeface="+mn-lt"/>
        <a:ea typeface="+mn-ea"/>
        <a:cs typeface="+mn-cs"/>
      </a:defRPr>
    </a:lvl7pPr>
    <a:lvl8pPr marL="3610691" algn="l" defTabSz="515813" rtl="0" eaLnBrk="1" latinLnBrk="0" hangingPunct="1">
      <a:defRPr sz="2000" kern="1200">
        <a:solidFill>
          <a:schemeClr val="tx1"/>
        </a:solidFill>
        <a:latin typeface="+mn-lt"/>
        <a:ea typeface="+mn-ea"/>
        <a:cs typeface="+mn-cs"/>
      </a:defRPr>
    </a:lvl8pPr>
    <a:lvl9pPr marL="4126504" algn="l" defTabSz="515813"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64109F"/>
    <a:srgbClr val="481579"/>
    <a:srgbClr val="3E0D6B"/>
    <a:srgbClr val="43185D"/>
    <a:srgbClr val="3C1B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8" autoAdjust="0"/>
    <p:restoredTop sz="94660"/>
  </p:normalViewPr>
  <p:slideViewPr>
    <p:cSldViewPr snapToGrid="0" snapToObjects="1">
      <p:cViewPr varScale="1">
        <p:scale>
          <a:sx n="114" d="100"/>
          <a:sy n="114" d="100"/>
        </p:scale>
        <p:origin x="1560"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498348" y="1371600"/>
            <a:ext cx="8147304" cy="1344168"/>
          </a:xfrm>
        </p:spPr>
        <p:txBody>
          <a:bodyPr vert="horz" lIns="91440" tIns="45720" rIns="91440" bIns="45720" rtlCol="0" anchor="b" anchorCtr="0">
            <a:normAutofit/>
            <a:scene3d>
              <a:camera prst="orthographicFront"/>
              <a:lightRig rig="threePt" dir="t">
                <a:rot lat="0" lon="0" rev="10800000"/>
              </a:lightRig>
            </a:scene3d>
            <a:sp3d extrusionH="57150">
              <a:bevelT w="38100" h="38100" prst="relaxedInset"/>
              <a:bevelB w="38100" h="38100" prst="relaxedInset"/>
            </a:sp3d>
          </a:bodyPr>
          <a:lstStyle>
            <a:lvl1pPr algn="ctr" defTabSz="914400" rtl="0" eaLnBrk="1" latinLnBrk="0" hangingPunct="1">
              <a:lnSpc>
                <a:spcPts val="6400"/>
              </a:lnSpc>
              <a:spcBef>
                <a:spcPct val="0"/>
              </a:spcBef>
              <a:buNone/>
              <a:defRPr sz="6000" kern="1200">
                <a:solidFill>
                  <a:schemeClr val="bg1"/>
                </a:solidFill>
                <a:effectLst>
                  <a:outerShdw blurRad="25400" dist="19050" dir="4200000" algn="ctr" rotWithShape="0">
                    <a:schemeClr val="tx1">
                      <a:alpha val="40000"/>
                    </a:schemeClr>
                  </a:outerShdw>
                </a:effectLst>
                <a:latin typeface="+mj-lt"/>
                <a:ea typeface="+mj-ea"/>
                <a:cs typeface="+mj-cs"/>
              </a:defRPr>
            </a:lvl1pPr>
          </a:lstStyle>
          <a:p>
            <a:r>
              <a:rPr lang="zh-CN" altLang="en-US"/>
              <a:t>单击此处编辑母版标题样式</a:t>
            </a:r>
            <a:endParaRPr/>
          </a:p>
        </p:txBody>
      </p:sp>
      <p:sp>
        <p:nvSpPr>
          <p:cNvPr id="3" name="Subtitle 2"/>
          <p:cNvSpPr>
            <a:spLocks noGrp="1"/>
          </p:cNvSpPr>
          <p:nvPr>
            <p:ph type="subTitle" idx="1"/>
          </p:nvPr>
        </p:nvSpPr>
        <p:spPr>
          <a:xfrm>
            <a:off x="498348" y="2715767"/>
            <a:ext cx="8147304" cy="667512"/>
          </a:xfrm>
        </p:spPr>
        <p:txBody>
          <a:bodyPr vert="horz" lIns="91440" tIns="45720" rIns="91440" bIns="45720" rtlCol="0">
            <a:normAutofit/>
            <a:scene3d>
              <a:camera prst="orthographicFront"/>
              <a:lightRig rig="threePt" dir="t"/>
            </a:scene3d>
            <a:sp3d extrusionH="57150">
              <a:bevelT w="38100" h="38100" prst="relaxedInset"/>
              <a:bevelB w="38100" h="38100" prst="relaxedInset"/>
            </a:sp3d>
          </a:bodyPr>
          <a:lstStyle>
            <a:lvl1pPr marL="0" indent="0" algn="ctr" defTabSz="914400" rtl="0" eaLnBrk="1" latinLnBrk="0" hangingPunct="1">
              <a:spcBef>
                <a:spcPts val="0"/>
              </a:spcBef>
              <a:buClr>
                <a:schemeClr val="tx1">
                  <a:lumMod val="75000"/>
                  <a:lumOff val="25000"/>
                </a:schemeClr>
              </a:buClr>
              <a:buSzPct val="75000"/>
              <a:buFont typeface="Wingdings 2" pitchFamily="18" charset="2"/>
              <a:buNone/>
              <a:defRPr sz="2200" b="0" kern="1200" baseline="0">
                <a:solidFill>
                  <a:schemeClr val="bg1"/>
                </a:solidFill>
                <a:effectLst>
                  <a:outerShdw blurRad="25400" dist="25400" dir="4200000" algn="ctr" rotWithShape="0">
                    <a:schemeClr val="tx1">
                      <a:alpha val="40000"/>
                    </a:schemeClr>
                  </a:outerShdw>
                </a:effectLst>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dirty="0"/>
          </a:p>
        </p:txBody>
      </p:sp>
      <p:sp>
        <p:nvSpPr>
          <p:cNvPr id="4" name="Date Placeholder 3"/>
          <p:cNvSpPr>
            <a:spLocks noGrp="1"/>
          </p:cNvSpPr>
          <p:nvPr>
            <p:ph type="dt" sz="half" idx="10"/>
          </p:nvPr>
        </p:nvSpPr>
        <p:spPr/>
        <p:txBody>
          <a:bodyPr vert="horz" lIns="91440" tIns="45720" rIns="91440" bIns="45720" rtlCol="0" anchor="ctr"/>
          <a:lstStyle>
            <a:lvl1pPr marL="0" algn="l" defTabSz="914400" rtl="0" eaLnBrk="1" latinLnBrk="0" hangingPunct="1">
              <a:defRPr sz="1100" kern="1200">
                <a:solidFill>
                  <a:schemeClr val="bg1">
                    <a:lumMod val="75000"/>
                    <a:lumOff val="25000"/>
                  </a:schemeClr>
                </a:solidFill>
                <a:effectLst>
                  <a:outerShdw blurRad="25400" dist="12700" dir="4200000" algn="ctr" rotWithShape="0">
                    <a:schemeClr val="tx1">
                      <a:alpha val="40000"/>
                    </a:schemeClr>
                  </a:outerShdw>
                </a:effectLst>
                <a:latin typeface="+mn-lt"/>
                <a:ea typeface="+mn-ea"/>
                <a:cs typeface="+mn-cs"/>
              </a:defRPr>
            </a:lvl1pPr>
          </a:lstStyle>
          <a:p>
            <a:fld id="{DE31F557-D3ED-A448-92B8-EF89F27D4FAD}" type="datetimeFigureOut">
              <a:rPr kumimoji="1" lang="zh-CN" altLang="en-US" smtClean="0"/>
              <a:t>2020/11/15</a:t>
            </a:fld>
            <a:endParaRPr kumimoji="1" lang="zh-CN" altLang="en-US"/>
          </a:p>
        </p:txBody>
      </p:sp>
      <p:sp>
        <p:nvSpPr>
          <p:cNvPr id="5" name="Footer Placeholder 4"/>
          <p:cNvSpPr>
            <a:spLocks noGrp="1"/>
          </p:cNvSpPr>
          <p:nvPr>
            <p:ph type="ftr" sz="quarter" idx="11"/>
          </p:nvPr>
        </p:nvSpPr>
        <p:spPr/>
        <p:txBody>
          <a:bodyPr vert="horz" lIns="91440" tIns="45720" rIns="91440" bIns="45720" rtlCol="0" anchor="ctr"/>
          <a:lstStyle>
            <a:lvl1pPr marL="0" algn="ctr" defTabSz="914400" rtl="0" eaLnBrk="1" latinLnBrk="0" hangingPunct="1">
              <a:defRPr sz="1100" kern="1200">
                <a:solidFill>
                  <a:schemeClr val="bg1">
                    <a:lumMod val="75000"/>
                    <a:lumOff val="25000"/>
                  </a:schemeClr>
                </a:solidFill>
                <a:effectLst>
                  <a:outerShdw blurRad="25400" dist="12700" dir="4200000" algn="ctr" rotWithShape="0">
                    <a:schemeClr val="tx1">
                      <a:alpha val="40000"/>
                    </a:schemeClr>
                  </a:outerShdw>
                </a:effectLst>
                <a:latin typeface="+mn-lt"/>
                <a:ea typeface="+mn-ea"/>
                <a:cs typeface="+mn-cs"/>
              </a:defRPr>
            </a:lvl1pPr>
          </a:lstStyle>
          <a:p>
            <a:endParaRPr kumimoji="1" lang="zh-CN" altLang="en-US"/>
          </a:p>
        </p:txBody>
      </p:sp>
      <p:sp>
        <p:nvSpPr>
          <p:cNvPr id="6" name="Slide Number Placeholder 5"/>
          <p:cNvSpPr>
            <a:spLocks noGrp="1"/>
          </p:cNvSpPr>
          <p:nvPr>
            <p:ph type="sldNum" sz="quarter" idx="12"/>
          </p:nvPr>
        </p:nvSpPr>
        <p:spPr/>
        <p:txBody>
          <a:bodyPr vert="horz" lIns="91440" tIns="45720" rIns="91440" bIns="45720" rtlCol="0" anchor="ctr"/>
          <a:lstStyle>
            <a:lvl1pPr marL="0" algn="r" defTabSz="914400" rtl="0" eaLnBrk="1" latinLnBrk="0" hangingPunct="1">
              <a:defRPr sz="1100" kern="1200">
                <a:solidFill>
                  <a:schemeClr val="bg1">
                    <a:lumMod val="75000"/>
                    <a:lumOff val="25000"/>
                  </a:schemeClr>
                </a:solidFill>
                <a:effectLst>
                  <a:outerShdw blurRad="25400" dist="12700" dir="4200000" algn="ctr" rotWithShape="0">
                    <a:schemeClr val="tx1">
                      <a:alpha val="40000"/>
                    </a:schemeClr>
                  </a:outerShdw>
                </a:effectLst>
                <a:latin typeface="+mn-lt"/>
                <a:ea typeface="+mn-ea"/>
                <a:cs typeface="+mn-cs"/>
              </a:defRPr>
            </a:lvl1pPr>
          </a:lstStyle>
          <a:p>
            <a:fld id="{FE3D4E1D-4661-9846-8161-CD16D23C16A9}" type="slidenum">
              <a:rPr kumimoji="1" lang="zh-CN" altLang="en-US" smtClean="0"/>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97540" y="416859"/>
            <a:ext cx="3840480" cy="1994647"/>
          </a:xfrm>
        </p:spPr>
        <p:txBody>
          <a:bodyPr anchor="b"/>
          <a:lstStyle>
            <a:lvl1pPr algn="ctr">
              <a:defRPr sz="4400" b="0"/>
            </a:lvl1pPr>
          </a:lstStyle>
          <a:p>
            <a:r>
              <a:rPr lang="zh-CN" altLang="en-US"/>
              <a:t>单击此处编辑母版标题样式</a:t>
            </a:r>
            <a:endParaRPr/>
          </a:p>
        </p:txBody>
      </p:sp>
      <p:sp>
        <p:nvSpPr>
          <p:cNvPr id="4" name="Text Placeholder 3"/>
          <p:cNvSpPr>
            <a:spLocks noGrp="1"/>
          </p:cNvSpPr>
          <p:nvPr>
            <p:ph type="body" sz="half" idx="2"/>
          </p:nvPr>
        </p:nvSpPr>
        <p:spPr>
          <a:xfrm>
            <a:off x="497540" y="2438400"/>
            <a:ext cx="3840480" cy="3316942"/>
          </a:xfrm>
        </p:spPr>
        <p:txBody>
          <a:bodyPr>
            <a:normAutofit/>
          </a:bodyPr>
          <a:lstStyle>
            <a:lvl1pPr marL="0" indent="0" algn="ctr">
              <a:spcBef>
                <a:spcPts val="6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DE31F557-D3ED-A448-92B8-EF89F27D4FAD}" type="datetimeFigureOut">
              <a:rPr kumimoji="1" lang="zh-CN" altLang="en-US" smtClean="0"/>
              <a:t>2020/11/15</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FE3D4E1D-4661-9846-8161-CD16D23C16A9}" type="slidenum">
              <a:rPr kumimoji="1" lang="zh-CN" altLang="en-US" smtClean="0"/>
              <a:t>‹#›</a:t>
            </a:fld>
            <a:endParaRPr kumimoji="1" lang="zh-CN" altLang="en-US"/>
          </a:p>
        </p:txBody>
      </p:sp>
      <p:sp>
        <p:nvSpPr>
          <p:cNvPr id="8" name="Picture Placeholder 2"/>
          <p:cNvSpPr>
            <a:spLocks noGrp="1"/>
          </p:cNvSpPr>
          <p:nvPr>
            <p:ph type="pic" idx="1"/>
          </p:nvPr>
        </p:nvSpPr>
        <p:spPr>
          <a:xfrm>
            <a:off x="4805045" y="430306"/>
            <a:ext cx="3840480" cy="5432612"/>
          </a:xfrm>
          <a:solidFill>
            <a:schemeClr val="bg1">
              <a:lumMod val="85000"/>
            </a:schemeClr>
          </a:solidFill>
          <a:ln w="127000" cap="sq">
            <a:solidFill>
              <a:schemeClr val="bg1"/>
            </a:solidFill>
            <a:miter lim="800000"/>
          </a:ln>
          <a:effectLst>
            <a:outerShdw blurRad="76200" dist="12700" dir="5400000" sx="100500" sy="100500" rotWithShape="0">
              <a:prstClr val="black">
                <a:alpha val="30000"/>
              </a:prstClr>
            </a:outerShdw>
          </a:effectLst>
          <a:scene3d>
            <a:camera prst="orthographicFront"/>
            <a:lightRig rig="threePt" dir="t"/>
          </a:scene3d>
          <a:sp3d extrusionH="50800">
            <a:extrusionClr>
              <a:schemeClr val="tx1"/>
            </a:extrusionClr>
            <a:contourClr>
              <a:schemeClr val="tx1"/>
            </a:contourClr>
          </a:sp3d>
        </p:spPr>
        <p:txBody>
          <a:bodyPr vert="horz" lIns="91440" tIns="45720" rIns="91440" bIns="45720" rtlCol="0">
            <a:normAutofit/>
          </a:bodyPr>
          <a:lstStyle>
            <a:lvl1pPr marL="457200" indent="-457200" algn="l" defTabSz="914400" rtl="0" eaLnBrk="1" latinLnBrk="0" hangingPunct="1">
              <a:spcBef>
                <a:spcPts val="2000"/>
              </a:spcBef>
              <a:buClr>
                <a:schemeClr val="accent2">
                  <a:lumMod val="50000"/>
                  <a:lumOff val="50000"/>
                </a:schemeClr>
              </a:buClr>
              <a:buSzPct val="75000"/>
              <a:buFont typeface="Wingdings 2" pitchFamily="18" charset="2"/>
              <a:buNone/>
              <a:defRPr sz="2200" kern="1200">
                <a:solidFill>
                  <a:schemeClr val="tx1">
                    <a:lumMod val="75000"/>
                    <a:lumOff val="2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a:p>
        </p:txBody>
      </p:sp>
      <p:sp>
        <p:nvSpPr>
          <p:cNvPr id="3" name="Vertical Text Placeholder 2"/>
          <p:cNvSpPr>
            <a:spLocks noGrp="1"/>
          </p:cNvSpPr>
          <p:nvPr>
            <p:ph type="body" orient="vert" idx="1"/>
          </p:nvPr>
        </p:nvSpPr>
        <p:spPr/>
        <p:txBody>
          <a:bodyPr vert="eaVert"/>
          <a:lstStyle>
            <a:lvl5pPr>
              <a:defRPr/>
            </a:lvl5pPr>
            <a:lvl7pPr marL="2743200" indent="-457200">
              <a:defRPr/>
            </a:lvl7pPr>
            <a:lvl8pPr marL="2743200" indent="-457200">
              <a:defRPr/>
            </a:lvl8pPr>
            <a:lvl9pPr marL="2743200" indent="-457200">
              <a:defRPr/>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dirty="0"/>
          </a:p>
        </p:txBody>
      </p:sp>
      <p:sp>
        <p:nvSpPr>
          <p:cNvPr id="4" name="Date Placeholder 3"/>
          <p:cNvSpPr>
            <a:spLocks noGrp="1"/>
          </p:cNvSpPr>
          <p:nvPr>
            <p:ph type="dt" sz="half" idx="10"/>
          </p:nvPr>
        </p:nvSpPr>
        <p:spPr/>
        <p:txBody>
          <a:bodyPr/>
          <a:lstStyle/>
          <a:p>
            <a:fld id="{DE31F557-D3ED-A448-92B8-EF89F27D4FAD}" type="datetimeFigureOut">
              <a:rPr kumimoji="1" lang="zh-CN" altLang="en-US" smtClean="0"/>
              <a:t>2020/11/15</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FE3D4E1D-4661-9846-8161-CD16D23C16A9}" type="slidenum">
              <a:rPr kumimoji="1" lang="zh-CN" altLang="en-US" smtClean="0"/>
              <a:t>‹#›</a:t>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61412" y="417513"/>
            <a:ext cx="1600200" cy="5708650"/>
          </a:xfrm>
        </p:spPr>
        <p:txBody>
          <a:bodyPr vert="eaVert"/>
          <a:lstStyle/>
          <a:p>
            <a:r>
              <a:rPr lang="zh-CN" altLang="en-US"/>
              <a:t>单击此处编辑母版标题样式</a:t>
            </a:r>
            <a:endParaRPr/>
          </a:p>
        </p:txBody>
      </p:sp>
      <p:sp>
        <p:nvSpPr>
          <p:cNvPr id="3" name="Vertical Text Placeholder 2"/>
          <p:cNvSpPr>
            <a:spLocks noGrp="1"/>
          </p:cNvSpPr>
          <p:nvPr>
            <p:ph type="body" orient="vert" idx="1"/>
          </p:nvPr>
        </p:nvSpPr>
        <p:spPr>
          <a:xfrm>
            <a:off x="511174" y="417513"/>
            <a:ext cx="6499225" cy="5708650"/>
          </a:xfrm>
        </p:spPr>
        <p:txBody>
          <a:bodyPr vert="eaVert"/>
          <a:lstStyle>
            <a:lvl5pPr>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dirty="0"/>
          </a:p>
        </p:txBody>
      </p:sp>
      <p:sp>
        <p:nvSpPr>
          <p:cNvPr id="4" name="Date Placeholder 3"/>
          <p:cNvSpPr>
            <a:spLocks noGrp="1"/>
          </p:cNvSpPr>
          <p:nvPr>
            <p:ph type="dt" sz="half" idx="10"/>
          </p:nvPr>
        </p:nvSpPr>
        <p:spPr/>
        <p:txBody>
          <a:bodyPr/>
          <a:lstStyle/>
          <a:p>
            <a:fld id="{DE31F557-D3ED-A448-92B8-EF89F27D4FAD}" type="datetimeFigureOut">
              <a:rPr kumimoji="1" lang="zh-CN" altLang="en-US" smtClean="0"/>
              <a:t>2020/11/15</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FE3D4E1D-4661-9846-8161-CD16D23C16A9}" type="slidenum">
              <a:rPr kumimoji="1" lang="zh-CN" altLang="en-US" smtClean="0"/>
              <a:t>‹#›</a:t>
            </a:fld>
            <a:endParaRPr kumimoji="1"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正在关闭">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vert="horz" lIns="91440" tIns="45720" rIns="91440" bIns="45720" rtlCol="0" anchor="ctr"/>
          <a:lstStyle>
            <a:lvl1pPr marL="0" algn="l" defTabSz="914400" rtl="0" eaLnBrk="1" latinLnBrk="0" hangingPunct="1">
              <a:defRPr sz="1100" kern="1200">
                <a:solidFill>
                  <a:schemeClr val="bg1">
                    <a:lumMod val="75000"/>
                    <a:lumOff val="25000"/>
                  </a:schemeClr>
                </a:solidFill>
                <a:effectLst>
                  <a:outerShdw blurRad="25400" dist="12700" dir="4200000" algn="ctr" rotWithShape="0">
                    <a:schemeClr val="tx1">
                      <a:alpha val="40000"/>
                    </a:schemeClr>
                  </a:outerShdw>
                </a:effectLst>
                <a:latin typeface="+mn-lt"/>
                <a:ea typeface="+mn-ea"/>
                <a:cs typeface="+mn-cs"/>
              </a:defRPr>
            </a:lvl1pPr>
          </a:lstStyle>
          <a:p>
            <a:fld id="{DE31F557-D3ED-A448-92B8-EF89F27D4FAD}" type="datetimeFigureOut">
              <a:rPr kumimoji="1" lang="zh-CN" altLang="en-US" smtClean="0"/>
              <a:t>2020/11/15</a:t>
            </a:fld>
            <a:endParaRPr kumimoji="1" lang="zh-CN" altLang="en-US"/>
          </a:p>
        </p:txBody>
      </p:sp>
      <p:sp>
        <p:nvSpPr>
          <p:cNvPr id="4" name="Footer Placeholder 3"/>
          <p:cNvSpPr>
            <a:spLocks noGrp="1"/>
          </p:cNvSpPr>
          <p:nvPr>
            <p:ph type="ftr" sz="quarter" idx="11"/>
          </p:nvPr>
        </p:nvSpPr>
        <p:spPr/>
        <p:txBody>
          <a:bodyPr vert="horz" lIns="91440" tIns="45720" rIns="91440" bIns="45720" rtlCol="0" anchor="ctr"/>
          <a:lstStyle>
            <a:lvl1pPr marL="0" algn="ctr" defTabSz="914400" rtl="0" eaLnBrk="1" latinLnBrk="0" hangingPunct="1">
              <a:defRPr sz="1100" kern="1200">
                <a:solidFill>
                  <a:schemeClr val="bg1">
                    <a:lumMod val="75000"/>
                    <a:lumOff val="25000"/>
                  </a:schemeClr>
                </a:solidFill>
                <a:effectLst>
                  <a:outerShdw blurRad="25400" dist="12700" dir="4200000" algn="ctr" rotWithShape="0">
                    <a:schemeClr val="tx1">
                      <a:alpha val="40000"/>
                    </a:schemeClr>
                  </a:outerShdw>
                </a:effectLst>
                <a:latin typeface="+mn-lt"/>
                <a:ea typeface="+mn-ea"/>
                <a:cs typeface="+mn-cs"/>
              </a:defRPr>
            </a:lvl1pPr>
          </a:lstStyle>
          <a:p>
            <a:endParaRPr kumimoji="1" lang="zh-CN" altLang="en-US"/>
          </a:p>
        </p:txBody>
      </p:sp>
      <p:sp>
        <p:nvSpPr>
          <p:cNvPr id="5" name="Slide Number Placeholder 4"/>
          <p:cNvSpPr>
            <a:spLocks noGrp="1"/>
          </p:cNvSpPr>
          <p:nvPr>
            <p:ph type="sldNum" sz="quarter" idx="12"/>
          </p:nvPr>
        </p:nvSpPr>
        <p:spPr/>
        <p:txBody>
          <a:bodyPr vert="horz" lIns="91440" tIns="45720" rIns="91440" bIns="45720" rtlCol="0" anchor="ctr"/>
          <a:lstStyle>
            <a:lvl1pPr marL="0" algn="r" defTabSz="914400" rtl="0" eaLnBrk="1" latinLnBrk="0" hangingPunct="1">
              <a:defRPr sz="1100" kern="1200">
                <a:solidFill>
                  <a:schemeClr val="bg1">
                    <a:lumMod val="75000"/>
                    <a:lumOff val="25000"/>
                  </a:schemeClr>
                </a:solidFill>
                <a:effectLst>
                  <a:outerShdw blurRad="25400" dist="12700" dir="4200000" algn="ctr" rotWithShape="0">
                    <a:schemeClr val="tx1">
                      <a:alpha val="40000"/>
                    </a:schemeClr>
                  </a:outerShdw>
                </a:effectLst>
                <a:latin typeface="+mn-lt"/>
                <a:ea typeface="+mn-ea"/>
                <a:cs typeface="+mn-cs"/>
              </a:defRPr>
            </a:lvl1pPr>
          </a:lstStyle>
          <a:p>
            <a:fld id="{FE3D4E1D-4661-9846-8161-CD16D23C16A9}" type="slidenum">
              <a:rPr kumimoji="1" lang="zh-CN" altLang="en-US" smtClean="0"/>
              <a:t>‹#›</a:t>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a:p>
        </p:txBody>
      </p:sp>
      <p:sp>
        <p:nvSpPr>
          <p:cNvPr id="3" name="Content Placeholder 2"/>
          <p:cNvSpPr>
            <a:spLocks noGrp="1"/>
          </p:cNvSpPr>
          <p:nvPr>
            <p:ph idx="1"/>
          </p:nvPr>
        </p:nvSpPr>
        <p:spPr/>
        <p:txBody>
          <a:bodyPr/>
          <a:lstStyle>
            <a:lvl5pPr>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dirty="0"/>
          </a:p>
        </p:txBody>
      </p:sp>
      <p:sp>
        <p:nvSpPr>
          <p:cNvPr id="4" name="Date Placeholder 3"/>
          <p:cNvSpPr>
            <a:spLocks noGrp="1"/>
          </p:cNvSpPr>
          <p:nvPr>
            <p:ph type="dt" sz="half" idx="10"/>
          </p:nvPr>
        </p:nvSpPr>
        <p:spPr/>
        <p:txBody>
          <a:bodyPr/>
          <a:lstStyle/>
          <a:p>
            <a:fld id="{DE31F557-D3ED-A448-92B8-EF89F27D4FAD}" type="datetimeFigureOut">
              <a:rPr kumimoji="1" lang="zh-CN" altLang="en-US" smtClean="0"/>
              <a:t>2020/11/15</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FE3D4E1D-4661-9846-8161-CD16D23C16A9}" type="slidenum">
              <a:rPr kumimoji="1" lang="zh-CN" altLang="en-US" smtClean="0"/>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标题幻灯片(带图片)">
    <p:spTree>
      <p:nvGrpSpPr>
        <p:cNvPr id="1" name=""/>
        <p:cNvGrpSpPr/>
        <p:nvPr/>
      </p:nvGrpSpPr>
      <p:grpSpPr>
        <a:xfrm>
          <a:off x="0" y="0"/>
          <a:ext cx="0" cy="0"/>
          <a:chOff x="0" y="0"/>
          <a:chExt cx="0" cy="0"/>
        </a:xfrm>
      </p:grpSpPr>
      <p:sp>
        <p:nvSpPr>
          <p:cNvPr id="2" name="Title 1"/>
          <p:cNvSpPr>
            <a:spLocks noGrp="1"/>
          </p:cNvSpPr>
          <p:nvPr>
            <p:ph type="ctrTitle"/>
          </p:nvPr>
        </p:nvSpPr>
        <p:spPr>
          <a:xfrm>
            <a:off x="498475" y="4343398"/>
            <a:ext cx="8147049" cy="1346013"/>
          </a:xfrm>
        </p:spPr>
        <p:txBody>
          <a:bodyPr>
            <a:normAutofit/>
            <a:scene3d>
              <a:camera prst="orthographicFront"/>
              <a:lightRig rig="threePt" dir="t">
                <a:rot lat="0" lon="0" rev="10800000"/>
              </a:lightRig>
            </a:scene3d>
            <a:sp3d extrusionH="57150">
              <a:bevelT w="38100" h="38100" prst="relaxedInset"/>
              <a:bevelB w="38100" h="38100" prst="relaxedInset"/>
            </a:sp3d>
          </a:bodyPr>
          <a:lstStyle>
            <a:lvl1pPr>
              <a:lnSpc>
                <a:spcPts val="6400"/>
              </a:lnSpc>
              <a:defRPr sz="6000">
                <a:solidFill>
                  <a:schemeClr val="bg1"/>
                </a:solidFill>
                <a:effectLst>
                  <a:outerShdw blurRad="25400" dist="19050" dir="4200000" algn="ctr" rotWithShape="0">
                    <a:schemeClr val="tx1">
                      <a:alpha val="40000"/>
                    </a:schemeClr>
                  </a:outerShdw>
                </a:effectLst>
              </a:defRPr>
            </a:lvl1pPr>
          </a:lstStyle>
          <a:p>
            <a:r>
              <a:rPr lang="zh-CN" altLang="en-US"/>
              <a:t>单击此处编辑母版标题样式</a:t>
            </a:r>
            <a:endParaRPr/>
          </a:p>
        </p:txBody>
      </p:sp>
      <p:sp>
        <p:nvSpPr>
          <p:cNvPr id="3" name="Subtitle 2"/>
          <p:cNvSpPr>
            <a:spLocks noGrp="1"/>
          </p:cNvSpPr>
          <p:nvPr>
            <p:ph type="subTitle" idx="1"/>
          </p:nvPr>
        </p:nvSpPr>
        <p:spPr>
          <a:xfrm>
            <a:off x="498475" y="5688105"/>
            <a:ext cx="8147050" cy="663387"/>
          </a:xfrm>
        </p:spPr>
        <p:txBody>
          <a:bodyPr>
            <a:scene3d>
              <a:camera prst="orthographicFront"/>
              <a:lightRig rig="threePt" dir="t"/>
            </a:scene3d>
            <a:sp3d extrusionH="57150">
              <a:bevelT w="38100" h="38100" prst="relaxedInset"/>
              <a:bevelB w="38100" h="38100" prst="relaxedInset"/>
            </a:sp3d>
          </a:bodyPr>
          <a:lstStyle>
            <a:lvl1pPr marL="0" indent="0" algn="ctr">
              <a:spcBef>
                <a:spcPts val="0"/>
              </a:spcBef>
              <a:buNone/>
              <a:defRPr b="0" baseline="0">
                <a:solidFill>
                  <a:schemeClr val="bg1"/>
                </a:solidFill>
                <a:effectLst>
                  <a:outerShdw blurRad="25400" dist="25400" dir="4200000" algn="ctr" rotWithShape="0">
                    <a:schemeClr val="tx1">
                      <a:alpha val="40000"/>
                    </a:scheme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dirty="0"/>
          </a:p>
        </p:txBody>
      </p:sp>
      <p:sp>
        <p:nvSpPr>
          <p:cNvPr id="4" name="Date Placeholder 3"/>
          <p:cNvSpPr>
            <a:spLocks noGrp="1"/>
          </p:cNvSpPr>
          <p:nvPr>
            <p:ph type="dt" sz="half" idx="10"/>
          </p:nvPr>
        </p:nvSpPr>
        <p:spPr/>
        <p:txBody>
          <a:bodyPr/>
          <a:lstStyle>
            <a:lvl1pPr>
              <a:defRPr>
                <a:solidFill>
                  <a:schemeClr val="bg1">
                    <a:lumMod val="75000"/>
                    <a:lumOff val="25000"/>
                  </a:schemeClr>
                </a:solidFill>
                <a:effectLst>
                  <a:outerShdw blurRad="25400" dist="12700" dir="4200000" algn="ctr" rotWithShape="0">
                    <a:schemeClr val="tx1">
                      <a:alpha val="40000"/>
                    </a:schemeClr>
                  </a:outerShdw>
                </a:effectLst>
              </a:defRPr>
            </a:lvl1pPr>
          </a:lstStyle>
          <a:p>
            <a:fld id="{DE31F557-D3ED-A448-92B8-EF89F27D4FAD}" type="datetimeFigureOut">
              <a:rPr kumimoji="1" lang="zh-CN" altLang="en-US" smtClean="0"/>
              <a:t>2020/11/15</a:t>
            </a:fld>
            <a:endParaRPr kumimoji="1" lang="zh-CN" altLang="en-US"/>
          </a:p>
        </p:txBody>
      </p:sp>
      <p:sp>
        <p:nvSpPr>
          <p:cNvPr id="5" name="Footer Placeholder 4"/>
          <p:cNvSpPr>
            <a:spLocks noGrp="1"/>
          </p:cNvSpPr>
          <p:nvPr>
            <p:ph type="ftr" sz="quarter" idx="11"/>
          </p:nvPr>
        </p:nvSpPr>
        <p:spPr/>
        <p:txBody>
          <a:bodyPr/>
          <a:lstStyle>
            <a:lvl1pPr>
              <a:defRPr>
                <a:solidFill>
                  <a:schemeClr val="bg1">
                    <a:lumMod val="75000"/>
                    <a:lumOff val="25000"/>
                  </a:schemeClr>
                </a:solidFill>
                <a:effectLst>
                  <a:outerShdw blurRad="25400" dist="12700" dir="4200000" algn="ctr" rotWithShape="0">
                    <a:schemeClr val="tx1">
                      <a:alpha val="40000"/>
                    </a:schemeClr>
                  </a:outerShdw>
                </a:effectLst>
              </a:defRPr>
            </a:lvl1pPr>
          </a:lstStyle>
          <a:p>
            <a:endParaRPr kumimoji="1" lang="zh-CN" altLang="en-US"/>
          </a:p>
        </p:txBody>
      </p:sp>
      <p:sp>
        <p:nvSpPr>
          <p:cNvPr id="6" name="Slide Number Placeholder 5"/>
          <p:cNvSpPr>
            <a:spLocks noGrp="1"/>
          </p:cNvSpPr>
          <p:nvPr>
            <p:ph type="sldNum" sz="quarter" idx="12"/>
          </p:nvPr>
        </p:nvSpPr>
        <p:spPr/>
        <p:txBody>
          <a:bodyPr/>
          <a:lstStyle>
            <a:lvl1pPr>
              <a:defRPr>
                <a:solidFill>
                  <a:schemeClr val="bg1">
                    <a:lumMod val="75000"/>
                    <a:lumOff val="25000"/>
                  </a:schemeClr>
                </a:solidFill>
                <a:effectLst>
                  <a:outerShdw blurRad="25400" dist="12700" dir="4200000" algn="ctr" rotWithShape="0">
                    <a:schemeClr val="tx1">
                      <a:alpha val="40000"/>
                    </a:schemeClr>
                  </a:outerShdw>
                </a:effectLst>
              </a:defRPr>
            </a:lvl1pPr>
          </a:lstStyle>
          <a:p>
            <a:fld id="{FE3D4E1D-4661-9846-8161-CD16D23C16A9}" type="slidenum">
              <a:rPr kumimoji="1" lang="zh-CN" altLang="en-US" smtClean="0"/>
              <a:t>‹#›</a:t>
            </a:fld>
            <a:endParaRPr kumimoji="1" lang="zh-CN" altLang="en-US"/>
          </a:p>
        </p:txBody>
      </p:sp>
      <p:sp>
        <p:nvSpPr>
          <p:cNvPr id="8" name="Picture Placeholder 7"/>
          <p:cNvSpPr>
            <a:spLocks noGrp="1"/>
          </p:cNvSpPr>
          <p:nvPr>
            <p:ph type="pic" sz="quarter" idx="13"/>
          </p:nvPr>
        </p:nvSpPr>
        <p:spPr>
          <a:xfrm>
            <a:off x="1981200" y="685800"/>
            <a:ext cx="5181600" cy="3352800"/>
          </a:xfrm>
          <a:solidFill>
            <a:schemeClr val="tx1">
              <a:lumMod val="75000"/>
            </a:schemeClr>
          </a:solidFill>
          <a:ln w="127000" cap="sq">
            <a:solidFill>
              <a:schemeClr val="tx1"/>
            </a:solidFill>
            <a:miter lim="800000"/>
          </a:ln>
          <a:effectLst>
            <a:outerShdw blurRad="63500" sx="101000" sy="101000" algn="ctr" rotWithShape="0">
              <a:schemeClr val="bg2">
                <a:lumMod val="20000"/>
                <a:lumOff val="80000"/>
                <a:alpha val="40000"/>
              </a:schemeClr>
            </a:outerShdw>
          </a:effectLst>
          <a:scene3d>
            <a:camera prst="orthographicFront"/>
            <a:lightRig rig="twoPt" dir="t">
              <a:rot lat="0" lon="0" rev="9000000"/>
            </a:lightRig>
          </a:scene3d>
          <a:sp3d prstMaterial="matte">
            <a:bevelT w="12700" prst="relaxedInset"/>
            <a:bevelB w="38100" h="127000" prst="relaxedInset"/>
            <a:extrusionClr>
              <a:schemeClr val="tx1"/>
            </a:extrusionClr>
            <a:contourClr>
              <a:schemeClr val="tx1"/>
            </a:contourClr>
          </a:sp3d>
        </p:spPr>
        <p:txBody>
          <a:bodyPr/>
          <a:lstStyle>
            <a:lvl1pPr>
              <a:buNone/>
              <a:defRPr/>
            </a:lvl1pPr>
          </a:lstStyle>
          <a:p>
            <a:r>
              <a:rPr lang="zh-CN" altLang="en-US"/>
              <a:t>单击图标添加图片</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498475" y="1774826"/>
            <a:ext cx="8147050" cy="1873250"/>
          </a:xfrm>
        </p:spPr>
        <p:txBody>
          <a:bodyPr anchor="b" anchorCtr="0"/>
          <a:lstStyle>
            <a:lvl1pPr algn="ctr">
              <a:defRPr sz="6000" b="0" cap="none" baseline="0"/>
            </a:lvl1pPr>
          </a:lstStyle>
          <a:p>
            <a:r>
              <a:rPr lang="zh-CN" altLang="en-US"/>
              <a:t>单击此处编辑母版标题样式</a:t>
            </a:r>
            <a:endParaRPr/>
          </a:p>
        </p:txBody>
      </p:sp>
      <p:sp>
        <p:nvSpPr>
          <p:cNvPr id="3" name="Text Placeholder 2"/>
          <p:cNvSpPr>
            <a:spLocks noGrp="1"/>
          </p:cNvSpPr>
          <p:nvPr>
            <p:ph type="body" idx="1"/>
          </p:nvPr>
        </p:nvSpPr>
        <p:spPr>
          <a:xfrm>
            <a:off x="498475" y="3654519"/>
            <a:ext cx="8147050" cy="1500187"/>
          </a:xfrm>
        </p:spPr>
        <p:txBody>
          <a:bodyPr anchor="t" anchorCtr="0">
            <a:normAutofit/>
          </a:bodyPr>
          <a:lstStyle>
            <a:lvl1pPr marL="0" indent="0" algn="ctr">
              <a:spcBef>
                <a:spcPts val="0"/>
              </a:spcBef>
              <a:buNone/>
              <a:defRPr sz="22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DE31F557-D3ED-A448-92B8-EF89F27D4FAD}" type="datetimeFigureOut">
              <a:rPr kumimoji="1" lang="zh-CN" altLang="en-US" smtClean="0"/>
              <a:t>2020/11/15</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FE3D4E1D-4661-9846-8161-CD16D23C16A9}"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a:xfrm>
            <a:off x="498475" y="94129"/>
            <a:ext cx="8147051" cy="1452283"/>
          </a:xfrm>
        </p:spPr>
        <p:txBody>
          <a:bodyPr/>
          <a:lstStyle/>
          <a:p>
            <a:r>
              <a:rPr lang="zh-CN" altLang="en-US"/>
              <a:t>单击此处编辑母版标题样式</a:t>
            </a:r>
            <a:endParaRPr/>
          </a:p>
        </p:txBody>
      </p:sp>
      <p:sp>
        <p:nvSpPr>
          <p:cNvPr id="3" name="Content Placeholder 2"/>
          <p:cNvSpPr>
            <a:spLocks noGrp="1"/>
          </p:cNvSpPr>
          <p:nvPr>
            <p:ph sz="half" idx="1"/>
          </p:nvPr>
        </p:nvSpPr>
        <p:spPr>
          <a:xfrm>
            <a:off x="498475" y="1762125"/>
            <a:ext cx="3840480" cy="4364038"/>
          </a:xfrm>
        </p:spPr>
        <p:txBody>
          <a:bodyPr>
            <a:normAutofit/>
          </a:bodyPr>
          <a:lstStyle>
            <a:lvl1pPr>
              <a:defRPr sz="2000"/>
            </a:lvl1pPr>
            <a:lvl2pPr>
              <a:defRPr sz="1800"/>
            </a:lvl2pPr>
            <a:lvl3pPr>
              <a:defRPr sz="1800"/>
            </a:lvl3pPr>
            <a:lvl4pPr>
              <a:defRPr sz="1800"/>
            </a:lvl4pPr>
            <a:lvl5pPr>
              <a:defRPr sz="1800"/>
            </a:lvl5pPr>
            <a:lvl6pPr marL="2290763" indent="-461963">
              <a:defRPr sz="1800"/>
            </a:lvl6pPr>
            <a:lvl7pPr marL="2290763" indent="-461963">
              <a:defRPr sz="1800"/>
            </a:lvl7pPr>
            <a:lvl8pPr marL="2290763" indent="-461963">
              <a:defRPr sz="1800"/>
            </a:lvl8pPr>
            <a:lvl9pPr marL="2290763" indent="-461963">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dirty="0"/>
          </a:p>
        </p:txBody>
      </p:sp>
      <p:sp>
        <p:nvSpPr>
          <p:cNvPr id="4" name="Content Placeholder 3"/>
          <p:cNvSpPr>
            <a:spLocks noGrp="1"/>
          </p:cNvSpPr>
          <p:nvPr>
            <p:ph sz="half" idx="2"/>
          </p:nvPr>
        </p:nvSpPr>
        <p:spPr>
          <a:xfrm>
            <a:off x="4805046" y="1762125"/>
            <a:ext cx="3840480" cy="4364038"/>
          </a:xfrm>
        </p:spPr>
        <p:txBody>
          <a:bodyPr>
            <a:normAutofit/>
          </a:bodyPr>
          <a:lstStyle>
            <a:lvl1pPr>
              <a:defRPr sz="2000"/>
            </a:lvl1pPr>
            <a:lvl2pPr>
              <a:defRPr sz="1800"/>
            </a:lvl2pPr>
            <a:lvl3pPr>
              <a:defRPr sz="1800"/>
            </a:lvl3pPr>
            <a:lvl4pPr>
              <a:defRPr sz="1800"/>
            </a:lvl4pPr>
            <a:lvl5pPr marL="2290763" indent="-461963">
              <a:defRPr sz="1800"/>
            </a:lvl5pPr>
            <a:lvl6pPr marL="2290763" indent="-461963">
              <a:defRPr sz="1800"/>
            </a:lvl6pPr>
            <a:lvl7pPr marL="2290763" indent="-461963">
              <a:defRPr sz="1800"/>
            </a:lvl7pPr>
            <a:lvl8pPr marL="2290763" indent="-461963">
              <a:defRPr sz="1800"/>
            </a:lvl8pPr>
            <a:lvl9pPr marL="2290763" indent="-461963">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dirty="0"/>
          </a:p>
        </p:txBody>
      </p:sp>
      <p:sp>
        <p:nvSpPr>
          <p:cNvPr id="5" name="Date Placeholder 4"/>
          <p:cNvSpPr>
            <a:spLocks noGrp="1"/>
          </p:cNvSpPr>
          <p:nvPr>
            <p:ph type="dt" sz="half" idx="10"/>
          </p:nvPr>
        </p:nvSpPr>
        <p:spPr/>
        <p:txBody>
          <a:bodyPr/>
          <a:lstStyle/>
          <a:p>
            <a:fld id="{DE31F557-D3ED-A448-92B8-EF89F27D4FAD}" type="datetimeFigureOut">
              <a:rPr kumimoji="1" lang="zh-CN" altLang="en-US" smtClean="0"/>
              <a:t>2020/11/15</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FE3D4E1D-4661-9846-8161-CD16D23C16A9}"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98475" y="94129"/>
            <a:ext cx="8147051" cy="1452283"/>
          </a:xfrm>
        </p:spPr>
        <p:txBody>
          <a:bodyPr/>
          <a:lstStyle>
            <a:lvl1pPr>
              <a:defRPr/>
            </a:lvl1pPr>
          </a:lstStyle>
          <a:p>
            <a:r>
              <a:rPr lang="zh-CN" altLang="en-US"/>
              <a:t>单击此处编辑母版标题样式</a:t>
            </a:r>
            <a:endParaRPr/>
          </a:p>
        </p:txBody>
      </p:sp>
      <p:sp>
        <p:nvSpPr>
          <p:cNvPr id="3" name="Text Placeholder 2"/>
          <p:cNvSpPr>
            <a:spLocks noGrp="1"/>
          </p:cNvSpPr>
          <p:nvPr>
            <p:ph type="body" idx="1"/>
          </p:nvPr>
        </p:nvSpPr>
        <p:spPr>
          <a:xfrm>
            <a:off x="498475" y="1550894"/>
            <a:ext cx="3840480" cy="715962"/>
          </a:xfrm>
        </p:spPr>
        <p:txBody>
          <a:bodyPr anchor="b"/>
          <a:lstStyle>
            <a:lvl1pPr marL="0" indent="0" algn="ctr">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498475" y="2541494"/>
            <a:ext cx="3840480" cy="3584668"/>
          </a:xfrm>
        </p:spPr>
        <p:txBody>
          <a:bodyPr>
            <a:normAutofit/>
          </a:bodyPr>
          <a:lstStyle>
            <a:lvl1pPr>
              <a:defRPr sz="2000"/>
            </a:lvl1pPr>
            <a:lvl2pPr>
              <a:defRPr sz="1800"/>
            </a:lvl2pPr>
            <a:lvl3pPr>
              <a:defRPr sz="1800"/>
            </a:lvl3pPr>
            <a:lvl4pPr>
              <a:defRPr sz="1800"/>
            </a:lvl4pPr>
            <a:lvl5pPr>
              <a:defRPr sz="1800"/>
            </a:lvl5pPr>
            <a:lvl6pPr marL="2290763" indent="-461963">
              <a:defRPr sz="1600"/>
            </a:lvl6pPr>
            <a:lvl7pPr marL="2290763" indent="-461963">
              <a:defRPr sz="1600"/>
            </a:lvl7pPr>
            <a:lvl8pPr marL="2290763" indent="-461963">
              <a:defRPr sz="1600"/>
            </a:lvl8pPr>
            <a:lvl9pPr marL="2290763" indent="-461963">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dirty="0"/>
          </a:p>
        </p:txBody>
      </p:sp>
      <p:sp>
        <p:nvSpPr>
          <p:cNvPr id="5" name="Text Placeholder 4"/>
          <p:cNvSpPr>
            <a:spLocks noGrp="1"/>
          </p:cNvSpPr>
          <p:nvPr>
            <p:ph type="body" sz="quarter" idx="3"/>
          </p:nvPr>
        </p:nvSpPr>
        <p:spPr>
          <a:xfrm>
            <a:off x="4805046" y="1550894"/>
            <a:ext cx="3840480" cy="715962"/>
          </a:xfrm>
        </p:spPr>
        <p:txBody>
          <a:bodyPr anchor="b"/>
          <a:lstStyle>
            <a:lvl1pPr marL="0" indent="0" algn="ctr">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805046" y="2541494"/>
            <a:ext cx="3840480" cy="3584668"/>
          </a:xfrm>
        </p:spPr>
        <p:txBody>
          <a:bodyPr>
            <a:normAutofit/>
          </a:bodyPr>
          <a:lstStyle>
            <a:lvl1pPr>
              <a:defRPr sz="2000"/>
            </a:lvl1pPr>
            <a:lvl2pPr>
              <a:defRPr sz="1800"/>
            </a:lvl2pPr>
            <a:lvl3pPr>
              <a:defRPr sz="1800"/>
            </a:lvl3pPr>
            <a:lvl4pPr>
              <a:defRPr sz="1800"/>
            </a:lvl4pPr>
            <a:lvl5pPr>
              <a:defRPr sz="1800"/>
            </a:lvl5pPr>
            <a:lvl6pPr marL="2290763" indent="-461963">
              <a:defRPr sz="1600"/>
            </a:lvl6pPr>
            <a:lvl7pPr marL="2290763" indent="-461963">
              <a:defRPr sz="1600"/>
            </a:lvl7pPr>
            <a:lvl8pPr marL="2290763" indent="-461963">
              <a:defRPr sz="1600"/>
            </a:lvl8pPr>
            <a:lvl9pPr marL="2290763" indent="-461963">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dirty="0"/>
          </a:p>
        </p:txBody>
      </p:sp>
      <p:sp>
        <p:nvSpPr>
          <p:cNvPr id="7" name="Date Placeholder 6"/>
          <p:cNvSpPr>
            <a:spLocks noGrp="1"/>
          </p:cNvSpPr>
          <p:nvPr>
            <p:ph type="dt" sz="half" idx="10"/>
          </p:nvPr>
        </p:nvSpPr>
        <p:spPr/>
        <p:txBody>
          <a:bodyPr/>
          <a:lstStyle/>
          <a:p>
            <a:fld id="{DE31F557-D3ED-A448-92B8-EF89F27D4FAD}" type="datetimeFigureOut">
              <a:rPr kumimoji="1" lang="zh-CN" altLang="en-US" smtClean="0"/>
              <a:t>2020/11/15</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FE3D4E1D-4661-9846-8161-CD16D23C16A9}" type="slidenum">
              <a:rPr kumimoji="1" lang="zh-CN" altLang="en-US" smtClean="0"/>
              <a:t>‹#›</a:t>
            </a:fld>
            <a:endParaRPr kumimoji="1" lang="zh-CN" altLang="en-US"/>
          </a:p>
        </p:txBody>
      </p:sp>
      <p:cxnSp>
        <p:nvCxnSpPr>
          <p:cNvPr id="11" name="Straight Connector 10"/>
          <p:cNvCxnSpPr/>
          <p:nvPr/>
        </p:nvCxnSpPr>
        <p:spPr>
          <a:xfrm>
            <a:off x="502920" y="2353235"/>
            <a:ext cx="3840480" cy="1588"/>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805045" y="2353235"/>
            <a:ext cx="3840480" cy="1588"/>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a:p>
        </p:txBody>
      </p:sp>
      <p:sp>
        <p:nvSpPr>
          <p:cNvPr id="3" name="Date Placeholder 2"/>
          <p:cNvSpPr>
            <a:spLocks noGrp="1"/>
          </p:cNvSpPr>
          <p:nvPr>
            <p:ph type="dt" sz="half" idx="10"/>
          </p:nvPr>
        </p:nvSpPr>
        <p:spPr/>
        <p:txBody>
          <a:bodyPr/>
          <a:lstStyle/>
          <a:p>
            <a:fld id="{DE31F557-D3ED-A448-92B8-EF89F27D4FAD}" type="datetimeFigureOut">
              <a:rPr kumimoji="1" lang="zh-CN" altLang="en-US" smtClean="0"/>
              <a:t>2020/11/15</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FE3D4E1D-4661-9846-8161-CD16D23C16A9}"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31F557-D3ED-A448-92B8-EF89F27D4FAD}" type="datetimeFigureOut">
              <a:rPr kumimoji="1" lang="zh-CN" altLang="en-US" smtClean="0"/>
              <a:t>2020/11/15</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FE3D4E1D-4661-9846-8161-CD16D23C16A9}" type="slidenum">
              <a:rPr kumimoji="1" lang="zh-CN" altLang="en-US" smtClean="0"/>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97540" y="416859"/>
            <a:ext cx="3840480" cy="1994647"/>
          </a:xfrm>
        </p:spPr>
        <p:txBody>
          <a:bodyPr anchor="b"/>
          <a:lstStyle>
            <a:lvl1pPr algn="ctr">
              <a:defRPr sz="4400" b="0"/>
            </a:lvl1pPr>
          </a:lstStyle>
          <a:p>
            <a:r>
              <a:rPr lang="zh-CN" altLang="en-US"/>
              <a:t>单击此处编辑母版标题样式</a:t>
            </a:r>
            <a:endParaRPr/>
          </a:p>
        </p:txBody>
      </p:sp>
      <p:sp>
        <p:nvSpPr>
          <p:cNvPr id="3" name="Content Placeholder 2"/>
          <p:cNvSpPr>
            <a:spLocks noGrp="1"/>
          </p:cNvSpPr>
          <p:nvPr>
            <p:ph idx="1"/>
          </p:nvPr>
        </p:nvSpPr>
        <p:spPr>
          <a:xfrm>
            <a:off x="4792532" y="403412"/>
            <a:ext cx="3840480" cy="5722751"/>
          </a:xfrm>
        </p:spPr>
        <p:txBody>
          <a:bodyPr>
            <a:normAutofit/>
          </a:bodyPr>
          <a:lstStyle>
            <a:lvl1pPr>
              <a:defRPr sz="2000"/>
            </a:lvl1pPr>
            <a:lvl2pPr>
              <a:defRPr sz="2000"/>
            </a:lvl2pPr>
            <a:lvl3pPr>
              <a:defRPr sz="1800"/>
            </a:lvl3pPr>
            <a:lvl4pPr>
              <a:defRPr sz="1800"/>
            </a:lvl4pPr>
            <a:lvl5pPr>
              <a:defRPr sz="1800"/>
            </a:lvl5pPr>
            <a:lvl6pPr marL="2290763" indent="-461963">
              <a:defRPr sz="1800"/>
            </a:lvl6pPr>
            <a:lvl7pPr marL="2290763" indent="-461963">
              <a:defRPr sz="1800"/>
            </a:lvl7pPr>
            <a:lvl8pPr marL="2290763" indent="-461963">
              <a:defRPr sz="1800"/>
            </a:lvl8pPr>
            <a:lvl9pPr marL="2290763" indent="-461963">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dirty="0"/>
          </a:p>
        </p:txBody>
      </p:sp>
      <p:sp>
        <p:nvSpPr>
          <p:cNvPr id="4" name="Text Placeholder 3"/>
          <p:cNvSpPr>
            <a:spLocks noGrp="1"/>
          </p:cNvSpPr>
          <p:nvPr>
            <p:ph type="body" sz="half" idx="2"/>
          </p:nvPr>
        </p:nvSpPr>
        <p:spPr>
          <a:xfrm>
            <a:off x="497540" y="2438400"/>
            <a:ext cx="3840480" cy="3316942"/>
          </a:xfrm>
        </p:spPr>
        <p:txBody>
          <a:bodyPr>
            <a:normAutofit/>
          </a:bodyPr>
          <a:lstStyle>
            <a:lvl1pPr marL="0" indent="0" algn="ctr">
              <a:spcBef>
                <a:spcPts val="6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DE31F557-D3ED-A448-92B8-EF89F27D4FAD}" type="datetimeFigureOut">
              <a:rPr kumimoji="1" lang="zh-CN" altLang="en-US" smtClean="0"/>
              <a:t>2020/11/15</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FE3D4E1D-4661-9846-8161-CD16D23C16A9}"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4.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descr="PPT3.jpg"/>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498475" y="94129"/>
            <a:ext cx="8147051" cy="1452283"/>
          </a:xfrm>
          <a:prstGeom prst="rect">
            <a:avLst/>
          </a:prstGeom>
        </p:spPr>
        <p:txBody>
          <a:bodyPr vert="horz" lIns="91440" tIns="45720" rIns="91440" bIns="45720" rtlCol="0" anchor="b" anchorCtr="0">
            <a:noAutofit/>
          </a:bodyPr>
          <a:lstStyle/>
          <a:p>
            <a:r>
              <a:rPr lang="zh-CN" altLang="en-US"/>
              <a:t>单击此处编辑母版标题样式</a:t>
            </a:r>
            <a:endParaRPr/>
          </a:p>
        </p:txBody>
      </p:sp>
      <p:sp>
        <p:nvSpPr>
          <p:cNvPr id="3" name="Text Placeholder 2"/>
          <p:cNvSpPr>
            <a:spLocks noGrp="1"/>
          </p:cNvSpPr>
          <p:nvPr>
            <p:ph type="body" idx="1"/>
          </p:nvPr>
        </p:nvSpPr>
        <p:spPr>
          <a:xfrm>
            <a:off x="498475" y="1761565"/>
            <a:ext cx="8147051" cy="436459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dirty="0"/>
          </a:p>
        </p:txBody>
      </p:sp>
      <p:sp>
        <p:nvSpPr>
          <p:cNvPr id="4" name="Date Placeholder 3"/>
          <p:cNvSpPr>
            <a:spLocks noGrp="1"/>
          </p:cNvSpPr>
          <p:nvPr>
            <p:ph type="dt" sz="half" idx="2"/>
          </p:nvPr>
        </p:nvSpPr>
        <p:spPr>
          <a:xfrm>
            <a:off x="188259" y="6356350"/>
            <a:ext cx="2133600" cy="365125"/>
          </a:xfrm>
          <a:prstGeom prst="rect">
            <a:avLst/>
          </a:prstGeom>
        </p:spPr>
        <p:txBody>
          <a:bodyPr vert="horz" lIns="91440" tIns="45720" rIns="91440" bIns="45720" rtlCol="0" anchor="ctr"/>
          <a:lstStyle>
            <a:lvl1pPr algn="l">
              <a:defRPr sz="1100">
                <a:solidFill>
                  <a:schemeClr val="tx1">
                    <a:lumMod val="75000"/>
                    <a:lumOff val="25000"/>
                  </a:schemeClr>
                </a:solidFill>
              </a:defRPr>
            </a:lvl1pPr>
          </a:lstStyle>
          <a:p>
            <a:fld id="{DE31F557-D3ED-A448-92B8-EF89F27D4FAD}" type="datetimeFigureOut">
              <a:rPr kumimoji="1" lang="zh-CN" altLang="en-US" smtClean="0"/>
              <a:t>2020/11/15</a:t>
            </a:fld>
            <a:endParaRPr kumimoji="1" lang="zh-CN"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100">
                <a:solidFill>
                  <a:schemeClr val="tx1">
                    <a:lumMod val="75000"/>
                    <a:lumOff val="25000"/>
                  </a:schemeClr>
                </a:solidFill>
              </a:defRPr>
            </a:lvl1pPr>
          </a:lstStyle>
          <a:p>
            <a:endParaRPr kumimoji="1" lang="zh-CN" altLang="en-US"/>
          </a:p>
        </p:txBody>
      </p:sp>
      <p:sp>
        <p:nvSpPr>
          <p:cNvPr id="6" name="Slide Number Placeholder 5"/>
          <p:cNvSpPr>
            <a:spLocks noGrp="1"/>
          </p:cNvSpPr>
          <p:nvPr>
            <p:ph type="sldNum" sz="quarter" idx="4"/>
          </p:nvPr>
        </p:nvSpPr>
        <p:spPr>
          <a:xfrm>
            <a:off x="6817659" y="6356350"/>
            <a:ext cx="2133600" cy="365125"/>
          </a:xfrm>
          <a:prstGeom prst="rect">
            <a:avLst/>
          </a:prstGeom>
        </p:spPr>
        <p:txBody>
          <a:bodyPr vert="horz" lIns="91440" tIns="45720" rIns="91440" bIns="45720" rtlCol="0" anchor="ctr"/>
          <a:lstStyle>
            <a:lvl1pPr algn="r">
              <a:defRPr sz="1100">
                <a:solidFill>
                  <a:schemeClr val="tx1">
                    <a:lumMod val="75000"/>
                    <a:lumOff val="25000"/>
                  </a:schemeClr>
                </a:solidFill>
              </a:defRPr>
            </a:lvl1pPr>
          </a:lstStyle>
          <a:p>
            <a:fld id="{FE3D4E1D-4661-9846-8161-CD16D23C16A9}"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ctr" defTabSz="914400" rtl="0" eaLnBrk="1" latinLnBrk="0" hangingPunct="1">
        <a:spcBef>
          <a:spcPct val="0"/>
        </a:spcBef>
        <a:buNone/>
        <a:defRPr sz="5000" kern="1200">
          <a:solidFill>
            <a:schemeClr val="tx1"/>
          </a:solidFill>
          <a:latin typeface="+mj-lt"/>
          <a:ea typeface="+mj-ea"/>
          <a:cs typeface="+mj-cs"/>
        </a:defRPr>
      </a:lvl1pPr>
    </p:titleStyle>
    <p:bodyStyle>
      <a:lvl1pPr marL="457200" indent="-457200" algn="l" defTabSz="914400" rtl="0" eaLnBrk="1" latinLnBrk="0" hangingPunct="1">
        <a:spcBef>
          <a:spcPts val="2000"/>
        </a:spcBef>
        <a:buClr>
          <a:schemeClr val="tx1">
            <a:lumMod val="75000"/>
            <a:lumOff val="25000"/>
          </a:schemeClr>
        </a:buClr>
        <a:buSzPct val="75000"/>
        <a:buFont typeface="Wingdings 2" pitchFamily="18" charset="2"/>
        <a:buChar char=""/>
        <a:defRPr sz="2200" kern="1200">
          <a:solidFill>
            <a:schemeClr val="tx1">
              <a:lumMod val="75000"/>
              <a:lumOff val="25000"/>
            </a:schemeClr>
          </a:solidFill>
          <a:latin typeface="+mn-lt"/>
          <a:ea typeface="+mn-ea"/>
          <a:cs typeface="+mn-cs"/>
        </a:defRPr>
      </a:lvl1pPr>
      <a:lvl2pPr marL="914400" indent="-457200" algn="l" defTabSz="914400" rtl="0" eaLnBrk="1" latinLnBrk="0" hangingPunct="1">
        <a:spcBef>
          <a:spcPts val="600"/>
        </a:spcBef>
        <a:buClr>
          <a:schemeClr val="tx1">
            <a:lumMod val="50000"/>
            <a:lumOff val="50000"/>
          </a:schemeClr>
        </a:buClr>
        <a:buSzPct val="75000"/>
        <a:buFont typeface="Wingdings 2" pitchFamily="18" charset="2"/>
        <a:buChar char=""/>
        <a:defRPr sz="2000" kern="1200">
          <a:solidFill>
            <a:schemeClr val="tx1">
              <a:lumMod val="75000"/>
              <a:lumOff val="25000"/>
            </a:schemeClr>
          </a:solidFill>
          <a:latin typeface="+mn-lt"/>
          <a:ea typeface="+mn-ea"/>
          <a:cs typeface="+mn-cs"/>
        </a:defRPr>
      </a:lvl2pPr>
      <a:lvl3pPr marL="13716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3pPr>
      <a:lvl4pPr marL="1828800" indent="-457200" algn="l" defTabSz="914400" rtl="0" eaLnBrk="1" latinLnBrk="0" hangingPunct="1">
        <a:spcBef>
          <a:spcPts val="600"/>
        </a:spcBef>
        <a:buClr>
          <a:schemeClr val="tx1">
            <a:lumMod val="50000"/>
            <a:lumOff val="50000"/>
          </a:schemeClr>
        </a:buClr>
        <a:buSzPct val="75000"/>
        <a:buFont typeface="Wingdings 2" pitchFamily="18" charset="2"/>
        <a:buChar char=""/>
        <a:defRPr sz="1800" kern="1200">
          <a:solidFill>
            <a:schemeClr val="tx1">
              <a:lumMod val="75000"/>
              <a:lumOff val="25000"/>
            </a:schemeClr>
          </a:solidFill>
          <a:latin typeface="+mn-lt"/>
          <a:ea typeface="+mn-ea"/>
          <a:cs typeface="+mn-cs"/>
        </a:defRPr>
      </a:lvl4pPr>
      <a:lvl5pPr marL="22860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5pPr>
      <a:lvl6pPr marL="27432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6pPr>
      <a:lvl7pPr marL="32051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7pPr>
      <a:lvl8pPr marL="36576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8pPr>
      <a:lvl9pPr marL="41195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160.png"/></Relationships>
</file>

<file path=ppt/slides/_rels/slide17.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 name="标题 1"/>
          <p:cNvSpPr txBox="1">
            <a:spLocks/>
          </p:cNvSpPr>
          <p:nvPr/>
        </p:nvSpPr>
        <p:spPr>
          <a:xfrm>
            <a:off x="3685315" y="3105725"/>
            <a:ext cx="4618181" cy="992909"/>
          </a:xfrm>
          <a:prstGeom prst="rect">
            <a:avLst/>
          </a:prstGeom>
          <a:noFill/>
          <a:effectLst/>
        </p:spPr>
        <p:txBody>
          <a:bodyPr vert="horz" lIns="91440" tIns="45720" rIns="91440" bIns="45720" rtlCol="0" anchor="b" anchorCtr="0">
            <a:noAutofit/>
          </a:bodyPr>
          <a:lstStyle>
            <a:lvl1pPr algn="ctr" defTabSz="914400" rtl="0" eaLnBrk="1" latinLnBrk="0" hangingPunct="1">
              <a:lnSpc>
                <a:spcPts val="6400"/>
              </a:lnSpc>
              <a:spcBef>
                <a:spcPct val="0"/>
              </a:spcBef>
              <a:buNone/>
              <a:defRPr sz="6000" kern="1200">
                <a:solidFill>
                  <a:schemeClr val="bg1"/>
                </a:solidFill>
                <a:effectLst>
                  <a:outerShdw blurRad="25400" dist="19050" dir="4200000" algn="ctr" rotWithShape="0">
                    <a:schemeClr val="tx1">
                      <a:alpha val="40000"/>
                    </a:schemeClr>
                  </a:outerShdw>
                </a:effectLst>
                <a:latin typeface="+mj-lt"/>
                <a:ea typeface="+mj-ea"/>
                <a:cs typeface="+mj-cs"/>
              </a:defRPr>
            </a:lvl1pPr>
          </a:lstStyle>
          <a:p>
            <a:pPr algn="l"/>
            <a:r>
              <a:rPr lang="zh-CN" altLang="en-US" sz="6600" baseline="30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icrosoft YaHei"/>
                <a:ea typeface="Heiti SC Light"/>
                <a:cs typeface="Microsoft YaHei"/>
              </a:rPr>
              <a:t>深度学习研读会</a:t>
            </a:r>
            <a:endParaRPr lang="ja-JP" altLang="en-US" sz="6600" baseline="30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icrosoft YaHei"/>
              <a:ea typeface="Heiti SC Light"/>
              <a:cs typeface="Microsoft YaHei"/>
            </a:endParaRPr>
          </a:p>
        </p:txBody>
      </p:sp>
      <p:sp>
        <p:nvSpPr>
          <p:cNvPr id="10" name="标题 1"/>
          <p:cNvSpPr txBox="1">
            <a:spLocks/>
          </p:cNvSpPr>
          <p:nvPr/>
        </p:nvSpPr>
        <p:spPr>
          <a:xfrm>
            <a:off x="3731495" y="3883310"/>
            <a:ext cx="4618181" cy="330784"/>
          </a:xfrm>
          <a:prstGeom prst="rect">
            <a:avLst/>
          </a:prstGeom>
          <a:noFill/>
          <a:effectLst/>
        </p:spPr>
        <p:txBody>
          <a:bodyPr vert="horz" lIns="91440" tIns="45720" rIns="91440" bIns="45720" rtlCol="0" anchor="b" anchorCtr="0">
            <a:noAutofit/>
          </a:bodyPr>
          <a:lstStyle>
            <a:lvl1pPr algn="ctr" defTabSz="914400" rtl="0" eaLnBrk="1" latinLnBrk="0" hangingPunct="1">
              <a:lnSpc>
                <a:spcPts val="6400"/>
              </a:lnSpc>
              <a:spcBef>
                <a:spcPct val="0"/>
              </a:spcBef>
              <a:buNone/>
              <a:defRPr sz="6000" kern="1200">
                <a:solidFill>
                  <a:schemeClr val="bg1"/>
                </a:solidFill>
                <a:effectLst>
                  <a:outerShdw blurRad="25400" dist="19050" dir="4200000" algn="ctr" rotWithShape="0">
                    <a:schemeClr val="tx1">
                      <a:alpha val="40000"/>
                    </a:schemeClr>
                  </a:outerShdw>
                </a:effectLst>
                <a:latin typeface="+mj-lt"/>
                <a:ea typeface="+mj-ea"/>
                <a:cs typeface="+mj-cs"/>
              </a:defRPr>
            </a:lvl1pPr>
          </a:lstStyle>
          <a:p>
            <a:pPr algn="l"/>
            <a:r>
              <a:rPr lang="zh-CN"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icrosoft YaHei"/>
                <a:ea typeface="Heiti SC Light"/>
                <a:cs typeface="Microsoft YaHei"/>
              </a:rPr>
              <a:t>许勤昆</a:t>
            </a:r>
            <a:endParaRPr lang="ja-JP"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icrosoft YaHei"/>
              <a:ea typeface="Heiti SC Light"/>
              <a:cs typeface="Microsoft YaHei"/>
            </a:endParaRPr>
          </a:p>
        </p:txBody>
      </p:sp>
    </p:spTree>
    <p:extLst>
      <p:ext uri="{BB962C8B-B14F-4D97-AF65-F5344CB8AC3E}">
        <p14:creationId xmlns:p14="http://schemas.microsoft.com/office/powerpoint/2010/main" val="20733760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F0511409-B9AF-4D30-B635-901BDDA9EAD1}"/>
              </a:ext>
            </a:extLst>
          </p:cNvPr>
          <p:cNvSpPr>
            <a:spLocks noGrp="1"/>
          </p:cNvSpPr>
          <p:nvPr>
            <p:ph type="title"/>
          </p:nvPr>
        </p:nvSpPr>
        <p:spPr>
          <a:xfrm>
            <a:off x="460664" y="539176"/>
            <a:ext cx="8048336" cy="750455"/>
          </a:xfrm>
        </p:spPr>
        <p:txBody>
          <a:bodyPr/>
          <a:lstStyle/>
          <a:p>
            <a:pPr algn="l"/>
            <a:r>
              <a:rPr lang="en-US" altLang="ja-JP" sz="4000" baseline="30000" dirty="0">
                <a:solidFill>
                  <a:schemeClr val="bg1"/>
                </a:solidFill>
                <a:latin typeface="黑体"/>
                <a:ea typeface="黑体"/>
                <a:cs typeface="黑体"/>
              </a:rPr>
              <a:t>2.</a:t>
            </a:r>
            <a:r>
              <a:rPr lang="zh-CN" altLang="en-US" sz="4000" baseline="30000" dirty="0">
                <a:solidFill>
                  <a:schemeClr val="bg1"/>
                </a:solidFill>
                <a:latin typeface="黑体"/>
                <a:ea typeface="黑体"/>
                <a:cs typeface="黑体"/>
              </a:rPr>
              <a:t>信息论</a:t>
            </a:r>
            <a:endParaRPr lang="ja-JP" altLang="en-US" sz="4000" baseline="30000" dirty="0">
              <a:solidFill>
                <a:schemeClr val="bg1"/>
              </a:solidFill>
              <a:latin typeface="黑体"/>
              <a:ea typeface="黑体"/>
              <a:cs typeface="黑体"/>
            </a:endParaRPr>
          </a:p>
        </p:txBody>
      </p:sp>
      <p:sp>
        <p:nvSpPr>
          <p:cNvPr id="3" name="内容占位符 4">
            <a:extLst>
              <a:ext uri="{FF2B5EF4-FFF2-40B4-BE49-F238E27FC236}">
                <a16:creationId xmlns:a16="http://schemas.microsoft.com/office/drawing/2014/main" id="{C3A1C0B0-1BA2-46B8-86D0-C2FA375EBD02}"/>
              </a:ext>
            </a:extLst>
          </p:cNvPr>
          <p:cNvSpPr txBox="1">
            <a:spLocks/>
          </p:cNvSpPr>
          <p:nvPr/>
        </p:nvSpPr>
        <p:spPr>
          <a:xfrm>
            <a:off x="207819" y="1691979"/>
            <a:ext cx="8785179" cy="1890119"/>
          </a:xfrm>
          <a:prstGeom prst="rect">
            <a:avLst/>
          </a:prstGeom>
        </p:spPr>
        <p:txBody>
          <a:bodyPr vert="horz" lIns="91440" tIns="45720" rIns="91440" bIns="45720" rtlCol="0">
            <a:normAutofit/>
          </a:bodyPr>
          <a:lstStyle>
            <a:lvl1pPr marL="457200" indent="-457200" algn="l" defTabSz="914400" rtl="0" eaLnBrk="1" latinLnBrk="0" hangingPunct="1">
              <a:spcBef>
                <a:spcPts val="2000"/>
              </a:spcBef>
              <a:buClr>
                <a:schemeClr val="tx1">
                  <a:lumMod val="75000"/>
                  <a:lumOff val="25000"/>
                </a:schemeClr>
              </a:buClr>
              <a:buSzPct val="75000"/>
              <a:buFont typeface="Wingdings 2" pitchFamily="18" charset="2"/>
              <a:buChar char=""/>
              <a:defRPr sz="2200" kern="1200">
                <a:solidFill>
                  <a:schemeClr val="tx1">
                    <a:lumMod val="75000"/>
                    <a:lumOff val="25000"/>
                  </a:schemeClr>
                </a:solidFill>
                <a:latin typeface="+mn-lt"/>
                <a:ea typeface="+mn-ea"/>
                <a:cs typeface="+mn-cs"/>
              </a:defRPr>
            </a:lvl1pPr>
            <a:lvl2pPr marL="914400" indent="-457200" algn="l" defTabSz="914400" rtl="0" eaLnBrk="1" latinLnBrk="0" hangingPunct="1">
              <a:spcBef>
                <a:spcPts val="600"/>
              </a:spcBef>
              <a:buClr>
                <a:schemeClr val="tx1">
                  <a:lumMod val="50000"/>
                  <a:lumOff val="50000"/>
                </a:schemeClr>
              </a:buClr>
              <a:buSzPct val="75000"/>
              <a:buFont typeface="Wingdings 2" pitchFamily="18" charset="2"/>
              <a:buChar char=""/>
              <a:defRPr sz="2000" kern="1200">
                <a:solidFill>
                  <a:schemeClr val="tx1">
                    <a:lumMod val="75000"/>
                    <a:lumOff val="25000"/>
                  </a:schemeClr>
                </a:solidFill>
                <a:latin typeface="+mn-lt"/>
                <a:ea typeface="+mn-ea"/>
                <a:cs typeface="+mn-cs"/>
              </a:defRPr>
            </a:lvl2pPr>
            <a:lvl3pPr marL="13716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3pPr>
            <a:lvl4pPr marL="1828800" indent="-457200" algn="l" defTabSz="914400" rtl="0" eaLnBrk="1" latinLnBrk="0" hangingPunct="1">
              <a:spcBef>
                <a:spcPts val="600"/>
              </a:spcBef>
              <a:buClr>
                <a:schemeClr val="tx1">
                  <a:lumMod val="50000"/>
                  <a:lumOff val="50000"/>
                </a:schemeClr>
              </a:buClr>
              <a:buSzPct val="75000"/>
              <a:buFont typeface="Wingdings 2" pitchFamily="18" charset="2"/>
              <a:buChar char=""/>
              <a:defRPr sz="1800" kern="1200">
                <a:solidFill>
                  <a:schemeClr val="tx1">
                    <a:lumMod val="75000"/>
                    <a:lumOff val="25000"/>
                  </a:schemeClr>
                </a:solidFill>
                <a:latin typeface="+mn-lt"/>
                <a:ea typeface="+mn-ea"/>
                <a:cs typeface="+mn-cs"/>
              </a:defRPr>
            </a:lvl4pPr>
            <a:lvl5pPr marL="22860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5pPr>
            <a:lvl6pPr marL="27432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6pPr>
            <a:lvl7pPr marL="32051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7pPr>
            <a:lvl8pPr marL="36576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8pPr>
            <a:lvl9pPr marL="41195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a:solidFill>
                  <a:schemeClr val="tx1">
                    <a:lumMod val="75000"/>
                    <a:lumOff val="25000"/>
                  </a:schemeClr>
                </a:solidFill>
                <a:latin typeface="+mn-lt"/>
                <a:ea typeface="+mn-ea"/>
                <a:cs typeface="+mn-cs"/>
              </a:defRPr>
            </a:lvl9pPr>
          </a:lstStyle>
          <a:p>
            <a:endParaRPr kumimoji="1" lang="en-US" altLang="zh-CN" dirty="0">
              <a:solidFill>
                <a:schemeClr val="tx1"/>
              </a:solidFill>
            </a:endParaRPr>
          </a:p>
          <a:p>
            <a:endParaRPr kumimoji="1" lang="zh-CN" altLang="en-US" dirty="0">
              <a:solidFill>
                <a:schemeClr val="tx1"/>
              </a:solidFill>
            </a:endParaRPr>
          </a:p>
        </p:txBody>
      </p:sp>
      <p:sp>
        <p:nvSpPr>
          <p:cNvPr id="4" name="内容占位符 4">
            <a:extLst>
              <a:ext uri="{FF2B5EF4-FFF2-40B4-BE49-F238E27FC236}">
                <a16:creationId xmlns:a16="http://schemas.microsoft.com/office/drawing/2014/main" id="{DD1BF1B9-B390-A64E-B8BE-BBB608982C42}"/>
              </a:ext>
            </a:extLst>
          </p:cNvPr>
          <p:cNvSpPr>
            <a:spLocks noGrp="1"/>
          </p:cNvSpPr>
          <p:nvPr>
            <p:ph idx="1"/>
          </p:nvPr>
        </p:nvSpPr>
        <p:spPr>
          <a:xfrm>
            <a:off x="473364" y="1939635"/>
            <a:ext cx="8334970" cy="3226385"/>
          </a:xfrm>
        </p:spPr>
        <p:txBody>
          <a:bodyPr>
            <a:normAutofit/>
          </a:bodyPr>
          <a:lstStyle/>
          <a:p>
            <a:r>
              <a:rPr kumimoji="1" lang="zh-CN" altLang="en-US" dirty="0">
                <a:solidFill>
                  <a:schemeClr val="tx1"/>
                </a:solidFill>
              </a:rPr>
              <a:t>信息论是研究信息的量化、存储和通信的学科。</a:t>
            </a:r>
            <a:endParaRPr kumimoji="1" lang="en-US" altLang="zh-CN" dirty="0">
              <a:solidFill>
                <a:schemeClr val="tx1"/>
              </a:solidFill>
            </a:endParaRPr>
          </a:p>
          <a:p>
            <a:r>
              <a:rPr kumimoji="1" lang="zh-CN" altLang="en-US" dirty="0">
                <a:solidFill>
                  <a:schemeClr val="tx1"/>
                </a:solidFill>
              </a:rPr>
              <a:t>它最初是由</a:t>
            </a:r>
            <a:r>
              <a:rPr kumimoji="1" lang="en-US" altLang="zh-CN" dirty="0">
                <a:solidFill>
                  <a:schemeClr val="tx1"/>
                </a:solidFill>
              </a:rPr>
              <a:t>Claude Shannon</a:t>
            </a:r>
            <a:r>
              <a:rPr kumimoji="1" lang="zh-CN" altLang="en-US" dirty="0">
                <a:solidFill>
                  <a:schemeClr val="tx1"/>
                </a:solidFill>
              </a:rPr>
              <a:t>于</a:t>
            </a:r>
            <a:r>
              <a:rPr kumimoji="1" lang="en-US" altLang="zh-CN" dirty="0">
                <a:solidFill>
                  <a:schemeClr val="tx1"/>
                </a:solidFill>
              </a:rPr>
              <a:t>1948</a:t>
            </a:r>
            <a:r>
              <a:rPr kumimoji="1" lang="zh-CN" altLang="en-US" dirty="0">
                <a:solidFill>
                  <a:schemeClr val="tx1"/>
                </a:solidFill>
              </a:rPr>
              <a:t>年在一篇题为“通信的数学理论”的论文提出的，目的是找到信号处理和通信操作（如数据压缩）的基本限制。</a:t>
            </a:r>
            <a:endParaRPr kumimoji="1" lang="en-US" altLang="zh-CN" dirty="0">
              <a:solidFill>
                <a:schemeClr val="tx1"/>
              </a:solidFill>
            </a:endParaRPr>
          </a:p>
        </p:txBody>
      </p:sp>
    </p:spTree>
    <p:extLst>
      <p:ext uri="{BB962C8B-B14F-4D97-AF65-F5344CB8AC3E}">
        <p14:creationId xmlns:p14="http://schemas.microsoft.com/office/powerpoint/2010/main" val="263515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F0511409-B9AF-4D30-B635-901BDDA9EAD1}"/>
              </a:ext>
            </a:extLst>
          </p:cNvPr>
          <p:cNvSpPr>
            <a:spLocks noGrp="1"/>
          </p:cNvSpPr>
          <p:nvPr>
            <p:ph type="title"/>
          </p:nvPr>
        </p:nvSpPr>
        <p:spPr>
          <a:xfrm>
            <a:off x="460664" y="539176"/>
            <a:ext cx="8048336" cy="750455"/>
          </a:xfrm>
        </p:spPr>
        <p:txBody>
          <a:bodyPr/>
          <a:lstStyle/>
          <a:p>
            <a:pPr algn="l"/>
            <a:r>
              <a:rPr lang="en-US" altLang="ja-JP" sz="4000" baseline="30000" dirty="0">
                <a:solidFill>
                  <a:schemeClr val="bg1"/>
                </a:solidFill>
                <a:latin typeface="黑体"/>
                <a:ea typeface="黑体"/>
                <a:cs typeface="黑体"/>
              </a:rPr>
              <a:t>2.1 </a:t>
            </a:r>
            <a:r>
              <a:rPr lang="zh-CN" altLang="en-US" sz="4000" baseline="30000" dirty="0">
                <a:solidFill>
                  <a:schemeClr val="bg1"/>
                </a:solidFill>
                <a:latin typeface="黑体"/>
                <a:ea typeface="黑体"/>
                <a:cs typeface="黑体"/>
              </a:rPr>
              <a:t>信息</a:t>
            </a:r>
            <a:endParaRPr lang="ja-JP" altLang="en-US" sz="4000" baseline="30000" dirty="0">
              <a:solidFill>
                <a:schemeClr val="bg1"/>
              </a:solidFill>
              <a:latin typeface="黑体"/>
              <a:ea typeface="黑体"/>
              <a:cs typeface="黑体"/>
            </a:endParaRPr>
          </a:p>
        </p:txBody>
      </p:sp>
      <p:sp>
        <p:nvSpPr>
          <p:cNvPr id="3" name="内容占位符 4">
            <a:extLst>
              <a:ext uri="{FF2B5EF4-FFF2-40B4-BE49-F238E27FC236}">
                <a16:creationId xmlns:a16="http://schemas.microsoft.com/office/drawing/2014/main" id="{C3A1C0B0-1BA2-46B8-86D0-C2FA375EBD02}"/>
              </a:ext>
            </a:extLst>
          </p:cNvPr>
          <p:cNvSpPr txBox="1">
            <a:spLocks/>
          </p:cNvSpPr>
          <p:nvPr/>
        </p:nvSpPr>
        <p:spPr>
          <a:xfrm>
            <a:off x="207819" y="1381588"/>
            <a:ext cx="8827124" cy="3794420"/>
          </a:xfrm>
          <a:prstGeom prst="rect">
            <a:avLst/>
          </a:prstGeom>
        </p:spPr>
        <p:txBody>
          <a:bodyPr vert="horz" lIns="91440" tIns="45720" rIns="91440" bIns="45720" rtlCol="0">
            <a:normAutofit/>
          </a:bodyPr>
          <a:lstStyle>
            <a:lvl1pPr marL="457200" indent="-457200" algn="l" defTabSz="914400" rtl="0" eaLnBrk="1" latinLnBrk="0" hangingPunct="1">
              <a:spcBef>
                <a:spcPts val="2000"/>
              </a:spcBef>
              <a:buClr>
                <a:schemeClr val="tx1">
                  <a:lumMod val="75000"/>
                  <a:lumOff val="25000"/>
                </a:schemeClr>
              </a:buClr>
              <a:buSzPct val="75000"/>
              <a:buFont typeface="Wingdings 2" pitchFamily="18" charset="2"/>
              <a:buChar char=""/>
              <a:defRPr sz="2200" kern="1200">
                <a:solidFill>
                  <a:schemeClr val="tx1">
                    <a:lumMod val="75000"/>
                    <a:lumOff val="25000"/>
                  </a:schemeClr>
                </a:solidFill>
                <a:latin typeface="+mn-lt"/>
                <a:ea typeface="+mn-ea"/>
                <a:cs typeface="+mn-cs"/>
              </a:defRPr>
            </a:lvl1pPr>
            <a:lvl2pPr marL="914400" indent="-457200" algn="l" defTabSz="914400" rtl="0" eaLnBrk="1" latinLnBrk="0" hangingPunct="1">
              <a:spcBef>
                <a:spcPts val="600"/>
              </a:spcBef>
              <a:buClr>
                <a:schemeClr val="tx1">
                  <a:lumMod val="50000"/>
                  <a:lumOff val="50000"/>
                </a:schemeClr>
              </a:buClr>
              <a:buSzPct val="75000"/>
              <a:buFont typeface="Wingdings 2" pitchFamily="18" charset="2"/>
              <a:buChar char=""/>
              <a:defRPr sz="2000" kern="1200">
                <a:solidFill>
                  <a:schemeClr val="tx1">
                    <a:lumMod val="75000"/>
                    <a:lumOff val="25000"/>
                  </a:schemeClr>
                </a:solidFill>
                <a:latin typeface="+mn-lt"/>
                <a:ea typeface="+mn-ea"/>
                <a:cs typeface="+mn-cs"/>
              </a:defRPr>
            </a:lvl2pPr>
            <a:lvl3pPr marL="13716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3pPr>
            <a:lvl4pPr marL="1828800" indent="-457200" algn="l" defTabSz="914400" rtl="0" eaLnBrk="1" latinLnBrk="0" hangingPunct="1">
              <a:spcBef>
                <a:spcPts val="600"/>
              </a:spcBef>
              <a:buClr>
                <a:schemeClr val="tx1">
                  <a:lumMod val="50000"/>
                  <a:lumOff val="50000"/>
                </a:schemeClr>
              </a:buClr>
              <a:buSzPct val="75000"/>
              <a:buFont typeface="Wingdings 2" pitchFamily="18" charset="2"/>
              <a:buChar char=""/>
              <a:defRPr sz="1800" kern="1200">
                <a:solidFill>
                  <a:schemeClr val="tx1">
                    <a:lumMod val="75000"/>
                    <a:lumOff val="25000"/>
                  </a:schemeClr>
                </a:solidFill>
                <a:latin typeface="+mn-lt"/>
                <a:ea typeface="+mn-ea"/>
                <a:cs typeface="+mn-cs"/>
              </a:defRPr>
            </a:lvl4pPr>
            <a:lvl5pPr marL="22860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5pPr>
            <a:lvl6pPr marL="27432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6pPr>
            <a:lvl7pPr marL="32051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7pPr>
            <a:lvl8pPr marL="36576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8pPr>
            <a:lvl9pPr marL="41195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a:solidFill>
                  <a:schemeClr val="tx1">
                    <a:lumMod val="75000"/>
                    <a:lumOff val="25000"/>
                  </a:schemeClr>
                </a:solidFill>
                <a:latin typeface="+mn-lt"/>
                <a:ea typeface="+mn-ea"/>
                <a:cs typeface="+mn-cs"/>
              </a:defRPr>
            </a:lvl9pPr>
          </a:lstStyle>
          <a:p>
            <a:pPr marL="0" indent="0">
              <a:buNone/>
            </a:pPr>
            <a:r>
              <a:rPr kumimoji="1" lang="zh-CN" altLang="en-US" dirty="0">
                <a:solidFill>
                  <a:schemeClr val="tx1"/>
                </a:solidFill>
              </a:rPr>
              <a:t>考虑下面的场景。 我们有一个朋友带着一副牌。 他进行洗牌后，翻开一些牌，然后告诉我们关于牌的描述。</a:t>
            </a:r>
            <a:endParaRPr kumimoji="1" lang="en-US" altLang="zh-CN" dirty="0">
              <a:solidFill>
                <a:schemeClr val="tx1"/>
              </a:solidFill>
            </a:endParaRPr>
          </a:p>
          <a:p>
            <a:pPr marL="0" indent="0">
              <a:buNone/>
            </a:pPr>
            <a:r>
              <a:rPr kumimoji="1" lang="zh-CN" altLang="en-US" dirty="0">
                <a:solidFill>
                  <a:schemeClr val="tx1"/>
                </a:solidFill>
              </a:rPr>
              <a:t>首先，他翻了一张牌，告诉我们说：“我看到一张牌”。</a:t>
            </a:r>
            <a:endParaRPr kumimoji="1" lang="en-US" altLang="zh-CN" dirty="0">
              <a:solidFill>
                <a:schemeClr val="tx1"/>
              </a:solidFill>
            </a:endParaRPr>
          </a:p>
          <a:p>
            <a:pPr marL="0" indent="0">
              <a:buNone/>
            </a:pPr>
            <a:r>
              <a:rPr kumimoji="1" lang="zh-CN" altLang="en-US" dirty="0">
                <a:solidFill>
                  <a:schemeClr val="tx1"/>
                </a:solidFill>
              </a:rPr>
              <a:t>接下来，他翻开了另一张牌，说：“我看到一张红桃”</a:t>
            </a:r>
            <a:endParaRPr kumimoji="1" lang="en-US" altLang="zh-CN" dirty="0">
              <a:solidFill>
                <a:schemeClr val="tx1"/>
              </a:solidFill>
            </a:endParaRPr>
          </a:p>
          <a:p>
            <a:pPr marL="0" indent="0">
              <a:buNone/>
            </a:pPr>
            <a:r>
              <a:rPr kumimoji="1" lang="zh-CN" altLang="en-US" dirty="0">
                <a:solidFill>
                  <a:schemeClr val="tx1"/>
                </a:solidFill>
              </a:rPr>
              <a:t>接下来，他翻了一张牌，说：“这是一张黑桃</a:t>
            </a:r>
            <a:r>
              <a:rPr kumimoji="1" lang="en-US" altLang="zh-CN" dirty="0">
                <a:solidFill>
                  <a:schemeClr val="tx1"/>
                </a:solidFill>
              </a:rPr>
              <a:t>3</a:t>
            </a:r>
            <a:r>
              <a:rPr kumimoji="1" lang="zh-CN" altLang="en-US" dirty="0">
                <a:solidFill>
                  <a:schemeClr val="tx1"/>
                </a:solidFill>
              </a:rPr>
              <a:t>”</a:t>
            </a:r>
            <a:endParaRPr kumimoji="1" lang="en-US" altLang="zh-CN" dirty="0">
              <a:solidFill>
                <a:schemeClr val="tx1"/>
              </a:solidFill>
            </a:endParaRPr>
          </a:p>
          <a:p>
            <a:pPr marL="0" indent="0">
              <a:buNone/>
            </a:pPr>
            <a:r>
              <a:rPr kumimoji="1" lang="zh-CN" altLang="en-US" dirty="0">
                <a:solidFill>
                  <a:schemeClr val="tx1"/>
                </a:solidFill>
              </a:rPr>
              <a:t>假设他最终翻开这副牌中的每一张并读出这副牌的整个排列。一副牌总共有</a:t>
            </a:r>
            <a:r>
              <a:rPr kumimoji="1" lang="en-US" altLang="zh-CN" dirty="0">
                <a:solidFill>
                  <a:schemeClr val="tx1"/>
                </a:solidFill>
              </a:rPr>
              <a:t>52</a:t>
            </a:r>
            <a:r>
              <a:rPr kumimoji="1" lang="zh-CN" altLang="en-US" dirty="0">
                <a:solidFill>
                  <a:schemeClr val="tx1"/>
                </a:solidFill>
              </a:rPr>
              <a:t>！种不同的顺序。</a:t>
            </a:r>
          </a:p>
        </p:txBody>
      </p:sp>
      <p:sp>
        <p:nvSpPr>
          <p:cNvPr id="6" name="内容占位符 4">
            <a:extLst>
              <a:ext uri="{FF2B5EF4-FFF2-40B4-BE49-F238E27FC236}">
                <a16:creationId xmlns:a16="http://schemas.microsoft.com/office/drawing/2014/main" id="{E4054057-5A3F-7741-9A35-81E82EDBEDBA}"/>
              </a:ext>
            </a:extLst>
          </p:cNvPr>
          <p:cNvSpPr txBox="1">
            <a:spLocks/>
          </p:cNvSpPr>
          <p:nvPr/>
        </p:nvSpPr>
        <p:spPr>
          <a:xfrm>
            <a:off x="207819" y="5243332"/>
            <a:ext cx="8301181" cy="790436"/>
          </a:xfrm>
          <a:prstGeom prst="rect">
            <a:avLst/>
          </a:prstGeom>
        </p:spPr>
        <p:txBody>
          <a:bodyPr vert="horz" lIns="91440" tIns="45720" rIns="91440" bIns="45720" rtlCol="0">
            <a:normAutofit/>
          </a:bodyPr>
          <a:lstStyle>
            <a:lvl1pPr marL="457200" indent="-457200" algn="l" defTabSz="914400" rtl="0" eaLnBrk="1" latinLnBrk="0" hangingPunct="1">
              <a:spcBef>
                <a:spcPts val="2000"/>
              </a:spcBef>
              <a:buClr>
                <a:schemeClr val="tx1">
                  <a:lumMod val="75000"/>
                  <a:lumOff val="25000"/>
                </a:schemeClr>
              </a:buClr>
              <a:buSzPct val="75000"/>
              <a:buFont typeface="Wingdings 2" pitchFamily="18" charset="2"/>
              <a:buChar char=""/>
              <a:defRPr sz="2200" kern="1200">
                <a:solidFill>
                  <a:schemeClr val="tx1">
                    <a:lumMod val="75000"/>
                    <a:lumOff val="25000"/>
                  </a:schemeClr>
                </a:solidFill>
                <a:latin typeface="+mn-lt"/>
                <a:ea typeface="+mn-ea"/>
                <a:cs typeface="+mn-cs"/>
              </a:defRPr>
            </a:lvl1pPr>
            <a:lvl2pPr marL="914400" indent="-457200" algn="l" defTabSz="914400" rtl="0" eaLnBrk="1" latinLnBrk="0" hangingPunct="1">
              <a:spcBef>
                <a:spcPts val="600"/>
              </a:spcBef>
              <a:buClr>
                <a:schemeClr val="tx1">
                  <a:lumMod val="50000"/>
                  <a:lumOff val="50000"/>
                </a:schemeClr>
              </a:buClr>
              <a:buSzPct val="75000"/>
              <a:buFont typeface="Wingdings 2" pitchFamily="18" charset="2"/>
              <a:buChar char=""/>
              <a:defRPr sz="2000" kern="1200">
                <a:solidFill>
                  <a:schemeClr val="tx1">
                    <a:lumMod val="75000"/>
                    <a:lumOff val="25000"/>
                  </a:schemeClr>
                </a:solidFill>
                <a:latin typeface="+mn-lt"/>
                <a:ea typeface="+mn-ea"/>
                <a:cs typeface="+mn-cs"/>
              </a:defRPr>
            </a:lvl2pPr>
            <a:lvl3pPr marL="13716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3pPr>
            <a:lvl4pPr marL="1828800" indent="-457200" algn="l" defTabSz="914400" rtl="0" eaLnBrk="1" latinLnBrk="0" hangingPunct="1">
              <a:spcBef>
                <a:spcPts val="600"/>
              </a:spcBef>
              <a:buClr>
                <a:schemeClr val="tx1">
                  <a:lumMod val="50000"/>
                  <a:lumOff val="50000"/>
                </a:schemeClr>
              </a:buClr>
              <a:buSzPct val="75000"/>
              <a:buFont typeface="Wingdings 2" pitchFamily="18" charset="2"/>
              <a:buChar char=""/>
              <a:defRPr sz="1800" kern="1200">
                <a:solidFill>
                  <a:schemeClr val="tx1">
                    <a:lumMod val="75000"/>
                    <a:lumOff val="25000"/>
                  </a:schemeClr>
                </a:solidFill>
                <a:latin typeface="+mn-lt"/>
                <a:ea typeface="+mn-ea"/>
                <a:cs typeface="+mn-cs"/>
              </a:defRPr>
            </a:lvl4pPr>
            <a:lvl5pPr marL="22860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5pPr>
            <a:lvl6pPr marL="27432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6pPr>
            <a:lvl7pPr marL="32051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7pPr>
            <a:lvl8pPr marL="36576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8pPr>
            <a:lvl9pPr marL="41195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a:solidFill>
                  <a:schemeClr val="tx1">
                    <a:lumMod val="75000"/>
                    <a:lumOff val="25000"/>
                  </a:schemeClr>
                </a:solidFill>
                <a:latin typeface="+mn-lt"/>
                <a:ea typeface="+mn-ea"/>
                <a:cs typeface="+mn-cs"/>
              </a:defRPr>
            </a:lvl9pPr>
          </a:lstStyle>
          <a:p>
            <a:r>
              <a:rPr kumimoji="1" lang="zh-CN" altLang="en-US" dirty="0">
                <a:solidFill>
                  <a:schemeClr val="tx1"/>
                </a:solidFill>
              </a:rPr>
              <a:t>我们可以建立这样的观点，即信息代表事件的惊讶程度或抽象可能性</a:t>
            </a:r>
            <a:endParaRPr kumimoji="1" lang="en-US" altLang="zh-CN" dirty="0">
              <a:solidFill>
                <a:schemeClr val="tx1"/>
              </a:solidFill>
            </a:endParaRPr>
          </a:p>
        </p:txBody>
      </p:sp>
    </p:spTree>
    <p:extLst>
      <p:ext uri="{BB962C8B-B14F-4D97-AF65-F5344CB8AC3E}">
        <p14:creationId xmlns:p14="http://schemas.microsoft.com/office/powerpoint/2010/main" val="2485046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F0511409-B9AF-4D30-B635-901BDDA9EAD1}"/>
              </a:ext>
            </a:extLst>
          </p:cNvPr>
          <p:cNvSpPr>
            <a:spLocks noGrp="1"/>
          </p:cNvSpPr>
          <p:nvPr>
            <p:ph type="title"/>
          </p:nvPr>
        </p:nvSpPr>
        <p:spPr>
          <a:xfrm>
            <a:off x="460664" y="539176"/>
            <a:ext cx="8048336" cy="750455"/>
          </a:xfrm>
        </p:spPr>
        <p:txBody>
          <a:bodyPr/>
          <a:lstStyle/>
          <a:p>
            <a:pPr algn="l"/>
            <a:r>
              <a:rPr lang="en-US" altLang="ja-JP" sz="4000" baseline="30000" dirty="0">
                <a:solidFill>
                  <a:schemeClr val="bg1"/>
                </a:solidFill>
                <a:latin typeface="黑体"/>
                <a:ea typeface="黑体"/>
                <a:cs typeface="黑体"/>
              </a:rPr>
              <a:t>2.2 </a:t>
            </a:r>
            <a:r>
              <a:rPr lang="zh-CN" altLang="en-US" sz="4000" baseline="30000" dirty="0">
                <a:solidFill>
                  <a:schemeClr val="bg1"/>
                </a:solidFill>
                <a:latin typeface="黑体"/>
                <a:ea typeface="黑体"/>
                <a:cs typeface="黑体"/>
              </a:rPr>
              <a:t>自信息</a:t>
            </a:r>
            <a:r>
              <a:rPr lang="en-US" altLang="zh-CN" sz="4000" baseline="30000" dirty="0">
                <a:solidFill>
                  <a:schemeClr val="bg1"/>
                </a:solidFill>
                <a:latin typeface="黑体"/>
                <a:ea typeface="黑体"/>
                <a:cs typeface="黑体"/>
              </a:rPr>
              <a:t>(Self-Information)</a:t>
            </a:r>
            <a:endParaRPr lang="ja-JP" altLang="en-US" sz="4000" baseline="30000" dirty="0">
              <a:solidFill>
                <a:schemeClr val="bg1"/>
              </a:solidFill>
              <a:latin typeface="黑体"/>
              <a:ea typeface="黑体"/>
              <a:cs typeface="黑体"/>
            </a:endParaRPr>
          </a:p>
        </p:txBody>
      </p:sp>
      <p:sp>
        <p:nvSpPr>
          <p:cNvPr id="3" name="内容占位符 4">
            <a:extLst>
              <a:ext uri="{FF2B5EF4-FFF2-40B4-BE49-F238E27FC236}">
                <a16:creationId xmlns:a16="http://schemas.microsoft.com/office/drawing/2014/main" id="{C3A1C0B0-1BA2-46B8-86D0-C2FA375EBD02}"/>
              </a:ext>
            </a:extLst>
          </p:cNvPr>
          <p:cNvSpPr txBox="1">
            <a:spLocks/>
          </p:cNvSpPr>
          <p:nvPr/>
        </p:nvSpPr>
        <p:spPr>
          <a:xfrm>
            <a:off x="207819" y="1381587"/>
            <a:ext cx="8827124" cy="2670296"/>
          </a:xfrm>
          <a:prstGeom prst="rect">
            <a:avLst/>
          </a:prstGeom>
        </p:spPr>
        <p:txBody>
          <a:bodyPr vert="horz" lIns="91440" tIns="45720" rIns="91440" bIns="45720" rtlCol="0">
            <a:normAutofit/>
          </a:bodyPr>
          <a:lstStyle>
            <a:lvl1pPr marL="457200" indent="-457200" algn="l" defTabSz="914400" rtl="0" eaLnBrk="1" latinLnBrk="0" hangingPunct="1">
              <a:spcBef>
                <a:spcPts val="2000"/>
              </a:spcBef>
              <a:buClr>
                <a:schemeClr val="tx1">
                  <a:lumMod val="75000"/>
                  <a:lumOff val="25000"/>
                </a:schemeClr>
              </a:buClr>
              <a:buSzPct val="75000"/>
              <a:buFont typeface="Wingdings 2" pitchFamily="18" charset="2"/>
              <a:buChar char=""/>
              <a:defRPr sz="2200" kern="1200">
                <a:solidFill>
                  <a:schemeClr val="tx1">
                    <a:lumMod val="75000"/>
                    <a:lumOff val="25000"/>
                  </a:schemeClr>
                </a:solidFill>
                <a:latin typeface="+mn-lt"/>
                <a:ea typeface="+mn-ea"/>
                <a:cs typeface="+mn-cs"/>
              </a:defRPr>
            </a:lvl1pPr>
            <a:lvl2pPr marL="914400" indent="-457200" algn="l" defTabSz="914400" rtl="0" eaLnBrk="1" latinLnBrk="0" hangingPunct="1">
              <a:spcBef>
                <a:spcPts val="600"/>
              </a:spcBef>
              <a:buClr>
                <a:schemeClr val="tx1">
                  <a:lumMod val="50000"/>
                  <a:lumOff val="50000"/>
                </a:schemeClr>
              </a:buClr>
              <a:buSzPct val="75000"/>
              <a:buFont typeface="Wingdings 2" pitchFamily="18" charset="2"/>
              <a:buChar char=""/>
              <a:defRPr sz="2000" kern="1200">
                <a:solidFill>
                  <a:schemeClr val="tx1">
                    <a:lumMod val="75000"/>
                    <a:lumOff val="25000"/>
                  </a:schemeClr>
                </a:solidFill>
                <a:latin typeface="+mn-lt"/>
                <a:ea typeface="+mn-ea"/>
                <a:cs typeface="+mn-cs"/>
              </a:defRPr>
            </a:lvl2pPr>
            <a:lvl3pPr marL="13716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3pPr>
            <a:lvl4pPr marL="1828800" indent="-457200" algn="l" defTabSz="914400" rtl="0" eaLnBrk="1" latinLnBrk="0" hangingPunct="1">
              <a:spcBef>
                <a:spcPts val="600"/>
              </a:spcBef>
              <a:buClr>
                <a:schemeClr val="tx1">
                  <a:lumMod val="50000"/>
                  <a:lumOff val="50000"/>
                </a:schemeClr>
              </a:buClr>
              <a:buSzPct val="75000"/>
              <a:buFont typeface="Wingdings 2" pitchFamily="18" charset="2"/>
              <a:buChar char=""/>
              <a:defRPr sz="1800" kern="1200">
                <a:solidFill>
                  <a:schemeClr val="tx1">
                    <a:lumMod val="75000"/>
                    <a:lumOff val="25000"/>
                  </a:schemeClr>
                </a:solidFill>
                <a:latin typeface="+mn-lt"/>
                <a:ea typeface="+mn-ea"/>
                <a:cs typeface="+mn-cs"/>
              </a:defRPr>
            </a:lvl4pPr>
            <a:lvl5pPr marL="22860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5pPr>
            <a:lvl6pPr marL="27432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6pPr>
            <a:lvl7pPr marL="32051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7pPr>
            <a:lvl8pPr marL="36576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8pPr>
            <a:lvl9pPr marL="41195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a:solidFill>
                  <a:schemeClr val="tx1">
                    <a:lumMod val="75000"/>
                    <a:lumOff val="25000"/>
                  </a:schemeClr>
                </a:solidFill>
                <a:latin typeface="+mn-lt"/>
                <a:ea typeface="+mn-ea"/>
                <a:cs typeface="+mn-cs"/>
              </a:defRPr>
            </a:lvl9pPr>
          </a:lstStyle>
          <a:p>
            <a:r>
              <a:rPr kumimoji="1" lang="zh-CN" altLang="en-US" dirty="0">
                <a:solidFill>
                  <a:schemeClr val="tx1"/>
                </a:solidFill>
              </a:rPr>
              <a:t>公理</a:t>
            </a:r>
            <a:r>
              <a:rPr kumimoji="1" lang="en-US" altLang="zh-CN" dirty="0">
                <a:solidFill>
                  <a:schemeClr val="tx1"/>
                </a:solidFill>
              </a:rPr>
              <a:t>:</a:t>
            </a:r>
          </a:p>
          <a:p>
            <a:pPr indent="-274320">
              <a:spcBef>
                <a:spcPts val="1500"/>
              </a:spcBef>
              <a:buClrTx/>
              <a:buSzPct val="100000"/>
              <a:buFont typeface="+mj-lt"/>
              <a:buAutoNum type="alphaLcPeriod"/>
            </a:pPr>
            <a:r>
              <a:rPr kumimoji="1" lang="zh-CN" altLang="en-US" sz="1800" dirty="0">
                <a:solidFill>
                  <a:schemeClr val="tx1"/>
                </a:solidFill>
              </a:rPr>
              <a:t>概率为</a:t>
            </a:r>
            <a:r>
              <a:rPr kumimoji="1" lang="en-US" altLang="zh-CN" sz="1800" dirty="0">
                <a:solidFill>
                  <a:schemeClr val="tx1"/>
                </a:solidFill>
              </a:rPr>
              <a:t>100%</a:t>
            </a:r>
            <a:r>
              <a:rPr kumimoji="1" lang="zh-CN" altLang="en-US" sz="1800" dirty="0">
                <a:solidFill>
                  <a:schemeClr val="tx1"/>
                </a:solidFill>
              </a:rPr>
              <a:t>的事件完全不令人惊讶，也不会产生任何信息。 </a:t>
            </a:r>
            <a:endParaRPr kumimoji="1" lang="en-US" altLang="zh-CN" sz="1800" dirty="0">
              <a:solidFill>
                <a:schemeClr val="tx1"/>
              </a:solidFill>
            </a:endParaRPr>
          </a:p>
          <a:p>
            <a:pPr indent="-274320">
              <a:spcBef>
                <a:spcPts val="1500"/>
              </a:spcBef>
              <a:buClrTx/>
              <a:buSzPct val="100000"/>
              <a:buFont typeface="+mj-lt"/>
              <a:buAutoNum type="alphaLcPeriod"/>
            </a:pPr>
            <a:r>
              <a:rPr kumimoji="1" lang="zh-CN" altLang="en-US" sz="1800" dirty="0">
                <a:solidFill>
                  <a:schemeClr val="tx1"/>
                </a:solidFill>
              </a:rPr>
              <a:t>一个事件的可能性越小，它就越令人惊讶，它产生的信息也越多。</a:t>
            </a:r>
            <a:endParaRPr kumimoji="1" lang="en-US" altLang="zh-CN" sz="1800" dirty="0">
              <a:solidFill>
                <a:schemeClr val="tx1"/>
              </a:solidFill>
            </a:endParaRPr>
          </a:p>
          <a:p>
            <a:pPr indent="-274320">
              <a:spcBef>
                <a:spcPts val="1500"/>
              </a:spcBef>
              <a:buClrTx/>
              <a:buSzPct val="100000"/>
              <a:buFont typeface="+mj-lt"/>
              <a:buAutoNum type="alphaLcPeriod"/>
            </a:pPr>
            <a:r>
              <a:rPr kumimoji="1" lang="zh-CN" altLang="en-US" sz="1800" dirty="0">
                <a:solidFill>
                  <a:schemeClr val="tx1"/>
                </a:solidFill>
              </a:rPr>
              <a:t>如果分别测量两个独立事件，则总信息量是单个事件的自信息之和。</a:t>
            </a:r>
            <a:endParaRPr kumimoji="1" lang="en-US" altLang="zh-CN" sz="1800" dirty="0">
              <a:solidFill>
                <a:schemeClr val="tx1"/>
              </a:solidFill>
            </a:endParaRPr>
          </a:p>
          <a:p>
            <a:endParaRPr kumimoji="1" lang="zh-CN" altLang="en-US" dirty="0">
              <a:solidFill>
                <a:schemeClr val="tx1"/>
              </a:solidFill>
            </a:endParaRPr>
          </a:p>
        </p:txBody>
      </p:sp>
      <p:sp>
        <p:nvSpPr>
          <p:cNvPr id="4" name="内容占位符 4">
            <a:extLst>
              <a:ext uri="{FF2B5EF4-FFF2-40B4-BE49-F238E27FC236}">
                <a16:creationId xmlns:a16="http://schemas.microsoft.com/office/drawing/2014/main" id="{42DF0A3D-6AB6-4BF1-97E2-E4E9DB86D39C}"/>
              </a:ext>
            </a:extLst>
          </p:cNvPr>
          <p:cNvSpPr txBox="1">
            <a:spLocks/>
          </p:cNvSpPr>
          <p:nvPr/>
        </p:nvSpPr>
        <p:spPr>
          <a:xfrm>
            <a:off x="109057" y="3564998"/>
            <a:ext cx="8827124" cy="2307295"/>
          </a:xfrm>
          <a:prstGeom prst="rect">
            <a:avLst/>
          </a:prstGeom>
        </p:spPr>
        <p:txBody>
          <a:bodyPr vert="horz" lIns="91440" tIns="45720" rIns="91440" bIns="45720" rtlCol="0">
            <a:normAutofit/>
          </a:bodyPr>
          <a:lstStyle>
            <a:lvl1pPr marL="457200" indent="-457200" algn="l" defTabSz="914400" rtl="0" eaLnBrk="1" latinLnBrk="0" hangingPunct="1">
              <a:spcBef>
                <a:spcPts val="2000"/>
              </a:spcBef>
              <a:buClr>
                <a:schemeClr val="tx1">
                  <a:lumMod val="75000"/>
                  <a:lumOff val="25000"/>
                </a:schemeClr>
              </a:buClr>
              <a:buSzPct val="75000"/>
              <a:buFont typeface="Wingdings 2" pitchFamily="18" charset="2"/>
              <a:buChar char=""/>
              <a:defRPr sz="2200" kern="1200">
                <a:solidFill>
                  <a:schemeClr val="tx1">
                    <a:lumMod val="75000"/>
                    <a:lumOff val="25000"/>
                  </a:schemeClr>
                </a:solidFill>
                <a:latin typeface="+mn-lt"/>
                <a:ea typeface="+mn-ea"/>
                <a:cs typeface="+mn-cs"/>
              </a:defRPr>
            </a:lvl1pPr>
            <a:lvl2pPr marL="914400" indent="-457200" algn="l" defTabSz="914400" rtl="0" eaLnBrk="1" latinLnBrk="0" hangingPunct="1">
              <a:spcBef>
                <a:spcPts val="600"/>
              </a:spcBef>
              <a:buClr>
                <a:schemeClr val="tx1">
                  <a:lumMod val="50000"/>
                  <a:lumOff val="50000"/>
                </a:schemeClr>
              </a:buClr>
              <a:buSzPct val="75000"/>
              <a:buFont typeface="Wingdings 2" pitchFamily="18" charset="2"/>
              <a:buChar char=""/>
              <a:defRPr sz="2000" kern="1200">
                <a:solidFill>
                  <a:schemeClr val="tx1">
                    <a:lumMod val="75000"/>
                    <a:lumOff val="25000"/>
                  </a:schemeClr>
                </a:solidFill>
                <a:latin typeface="+mn-lt"/>
                <a:ea typeface="+mn-ea"/>
                <a:cs typeface="+mn-cs"/>
              </a:defRPr>
            </a:lvl2pPr>
            <a:lvl3pPr marL="13716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3pPr>
            <a:lvl4pPr marL="1828800" indent="-457200" algn="l" defTabSz="914400" rtl="0" eaLnBrk="1" latinLnBrk="0" hangingPunct="1">
              <a:spcBef>
                <a:spcPts val="600"/>
              </a:spcBef>
              <a:buClr>
                <a:schemeClr val="tx1">
                  <a:lumMod val="50000"/>
                  <a:lumOff val="50000"/>
                </a:schemeClr>
              </a:buClr>
              <a:buSzPct val="75000"/>
              <a:buFont typeface="Wingdings 2" pitchFamily="18" charset="2"/>
              <a:buChar char=""/>
              <a:defRPr sz="1800" kern="1200">
                <a:solidFill>
                  <a:schemeClr val="tx1">
                    <a:lumMod val="75000"/>
                    <a:lumOff val="25000"/>
                  </a:schemeClr>
                </a:solidFill>
                <a:latin typeface="+mn-lt"/>
                <a:ea typeface="+mn-ea"/>
                <a:cs typeface="+mn-cs"/>
              </a:defRPr>
            </a:lvl4pPr>
            <a:lvl5pPr marL="22860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5pPr>
            <a:lvl6pPr marL="27432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6pPr>
            <a:lvl7pPr marL="32051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7pPr>
            <a:lvl8pPr marL="36576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8pPr>
            <a:lvl9pPr marL="41195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a:solidFill>
                  <a:schemeClr val="tx1">
                    <a:lumMod val="75000"/>
                    <a:lumOff val="25000"/>
                  </a:schemeClr>
                </a:solidFill>
                <a:latin typeface="+mn-lt"/>
                <a:ea typeface="+mn-ea"/>
                <a:cs typeface="+mn-cs"/>
              </a:defRPr>
            </a:lvl9pPr>
          </a:lstStyle>
          <a:p>
            <a:r>
              <a:rPr kumimoji="1" lang="zh-CN" altLang="en-US" dirty="0">
                <a:solidFill>
                  <a:schemeClr val="tx1"/>
                </a:solidFill>
              </a:rPr>
              <a:t>给定一个概率为</a:t>
            </a:r>
            <a:r>
              <a:rPr kumimoji="1" lang="en-US" altLang="zh-CN" dirty="0">
                <a:solidFill>
                  <a:schemeClr val="tx1"/>
                </a:solidFill>
              </a:rPr>
              <a:t>P(x)</a:t>
            </a:r>
            <a:r>
              <a:rPr kumimoji="1" lang="zh-CN" altLang="en-US" dirty="0">
                <a:solidFill>
                  <a:schemeClr val="tx1"/>
                </a:solidFill>
              </a:rPr>
              <a:t>的事件</a:t>
            </a:r>
            <a:r>
              <a:rPr kumimoji="1" lang="en-US" altLang="zh-CN" dirty="0">
                <a:solidFill>
                  <a:schemeClr val="tx1"/>
                </a:solidFill>
              </a:rPr>
              <a:t>X=x</a:t>
            </a:r>
            <a:r>
              <a:rPr kumimoji="1" lang="zh-CN" altLang="en-US" dirty="0">
                <a:solidFill>
                  <a:schemeClr val="tx1"/>
                </a:solidFill>
              </a:rPr>
              <a:t>，信息量定义如下：</a:t>
            </a:r>
            <a:endParaRPr kumimoji="1" lang="en-US" altLang="zh-CN" dirty="0">
              <a:solidFill>
                <a:schemeClr val="tx1"/>
              </a:solidFill>
            </a:endParaRPr>
          </a:p>
          <a:p>
            <a:pPr marL="914400">
              <a:buNone/>
            </a:pPr>
            <a:r>
              <a:rPr kumimoji="1" lang="en-US" altLang="zh-CN" b="1" dirty="0">
                <a:solidFill>
                  <a:schemeClr val="tx1"/>
                </a:solidFill>
              </a:rPr>
              <a:t>I(x) = -</a:t>
            </a:r>
            <a:r>
              <a:rPr kumimoji="1" lang="en-US" altLang="zh-CN" b="1" dirty="0" err="1">
                <a:solidFill>
                  <a:schemeClr val="tx1"/>
                </a:solidFill>
              </a:rPr>
              <a:t>log</a:t>
            </a:r>
            <a:r>
              <a:rPr kumimoji="1" lang="en-US" altLang="zh-CN" b="1" baseline="-25000" dirty="0" err="1">
                <a:solidFill>
                  <a:schemeClr val="tx1"/>
                </a:solidFill>
              </a:rPr>
              <a:t>b</a:t>
            </a:r>
            <a:r>
              <a:rPr kumimoji="1" lang="en-US" altLang="zh-CN" b="1" dirty="0" err="1">
                <a:solidFill>
                  <a:schemeClr val="tx1"/>
                </a:solidFill>
              </a:rPr>
              <a:t>P</a:t>
            </a:r>
            <a:r>
              <a:rPr kumimoji="1" lang="en-US" altLang="zh-CN" b="1" dirty="0">
                <a:solidFill>
                  <a:schemeClr val="tx1"/>
                </a:solidFill>
              </a:rPr>
              <a:t>(x)</a:t>
            </a:r>
          </a:p>
          <a:p>
            <a:pPr marL="914400">
              <a:buNone/>
            </a:pPr>
            <a:r>
              <a:rPr kumimoji="1" lang="zh-CN" altLang="en-US" dirty="0">
                <a:solidFill>
                  <a:schemeClr val="tx1"/>
                </a:solidFill>
              </a:rPr>
              <a:t>当</a:t>
            </a:r>
            <a:r>
              <a:rPr kumimoji="1" lang="en-US" altLang="zh-CN" dirty="0">
                <a:solidFill>
                  <a:schemeClr val="tx1"/>
                </a:solidFill>
              </a:rPr>
              <a:t>b=2, </a:t>
            </a:r>
            <a:r>
              <a:rPr kumimoji="1" lang="zh-CN" altLang="en-US" dirty="0">
                <a:solidFill>
                  <a:schemeClr val="tx1"/>
                </a:solidFill>
              </a:rPr>
              <a:t>单位为</a:t>
            </a:r>
            <a:r>
              <a:rPr kumimoji="1" lang="en-US" altLang="zh-CN" b="1" dirty="0">
                <a:solidFill>
                  <a:schemeClr val="tx1"/>
                </a:solidFill>
              </a:rPr>
              <a:t>bits</a:t>
            </a:r>
            <a:r>
              <a:rPr kumimoji="1" lang="en-US" altLang="zh-CN" dirty="0">
                <a:solidFill>
                  <a:schemeClr val="tx1"/>
                </a:solidFill>
              </a:rPr>
              <a:t> or </a:t>
            </a:r>
            <a:r>
              <a:rPr kumimoji="1" lang="en-US" altLang="zh-CN" dirty="0" err="1">
                <a:solidFill>
                  <a:schemeClr val="tx1"/>
                </a:solidFill>
              </a:rPr>
              <a:t>shannons</a:t>
            </a:r>
            <a:r>
              <a:rPr kumimoji="1" lang="en-US" altLang="zh-CN" dirty="0">
                <a:solidFill>
                  <a:schemeClr val="tx1"/>
                </a:solidFill>
              </a:rPr>
              <a:t>; b = e, </a:t>
            </a:r>
            <a:r>
              <a:rPr kumimoji="1" lang="zh-CN" altLang="en-US" dirty="0">
                <a:solidFill>
                  <a:schemeClr val="tx1"/>
                </a:solidFill>
              </a:rPr>
              <a:t>单位为</a:t>
            </a:r>
            <a:r>
              <a:rPr kumimoji="1" lang="en-US" altLang="zh-CN" dirty="0" err="1">
                <a:solidFill>
                  <a:schemeClr val="tx1"/>
                </a:solidFill>
              </a:rPr>
              <a:t>nats</a:t>
            </a:r>
            <a:r>
              <a:rPr kumimoji="1" lang="en-US" altLang="zh-CN" dirty="0">
                <a:solidFill>
                  <a:schemeClr val="tx1"/>
                </a:solidFill>
              </a:rPr>
              <a:t>.</a:t>
            </a:r>
          </a:p>
          <a:p>
            <a:endParaRPr kumimoji="1" lang="zh-CN" altLang="en-US" dirty="0">
              <a:solidFill>
                <a:schemeClr val="tx1"/>
              </a:solidFill>
            </a:endParaRPr>
          </a:p>
        </p:txBody>
      </p:sp>
    </p:spTree>
    <p:extLst>
      <p:ext uri="{BB962C8B-B14F-4D97-AF65-F5344CB8AC3E}">
        <p14:creationId xmlns:p14="http://schemas.microsoft.com/office/powerpoint/2010/main" val="3565944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F0511409-B9AF-4D30-B635-901BDDA9EAD1}"/>
              </a:ext>
            </a:extLst>
          </p:cNvPr>
          <p:cNvSpPr>
            <a:spLocks noGrp="1"/>
          </p:cNvSpPr>
          <p:nvPr>
            <p:ph type="title"/>
          </p:nvPr>
        </p:nvSpPr>
        <p:spPr>
          <a:xfrm>
            <a:off x="460664" y="539176"/>
            <a:ext cx="8048336" cy="750455"/>
          </a:xfrm>
        </p:spPr>
        <p:txBody>
          <a:bodyPr/>
          <a:lstStyle/>
          <a:p>
            <a:pPr algn="l"/>
            <a:r>
              <a:rPr lang="en-US" altLang="ja-JP" sz="4000" baseline="30000" dirty="0">
                <a:solidFill>
                  <a:schemeClr val="bg1"/>
                </a:solidFill>
                <a:latin typeface="黑体"/>
                <a:ea typeface="黑体"/>
                <a:cs typeface="黑体"/>
              </a:rPr>
              <a:t>2.3 </a:t>
            </a:r>
            <a:r>
              <a:rPr lang="zh-CN" altLang="en-US" sz="4000" baseline="30000" dirty="0">
                <a:solidFill>
                  <a:schemeClr val="bg1"/>
                </a:solidFill>
                <a:latin typeface="黑体"/>
                <a:ea typeface="黑体"/>
                <a:cs typeface="黑体"/>
              </a:rPr>
              <a:t>香农熵</a:t>
            </a:r>
            <a:r>
              <a:rPr lang="en-US" altLang="ja-JP" sz="4000" baseline="30000" dirty="0">
                <a:solidFill>
                  <a:schemeClr val="bg1"/>
                </a:solidFill>
                <a:latin typeface="黑体"/>
                <a:ea typeface="黑体"/>
                <a:cs typeface="黑体"/>
              </a:rPr>
              <a:t>(</a:t>
            </a:r>
            <a:r>
              <a:rPr lang="zh-CN" altLang="en-US" sz="4000" baseline="30000" dirty="0">
                <a:solidFill>
                  <a:schemeClr val="bg1"/>
                </a:solidFill>
                <a:latin typeface="黑体"/>
                <a:ea typeface="黑体"/>
                <a:cs typeface="黑体"/>
              </a:rPr>
              <a:t>信息熵</a:t>
            </a:r>
            <a:r>
              <a:rPr lang="en-US" altLang="ja-JP" sz="4000" baseline="30000" dirty="0">
                <a:solidFill>
                  <a:schemeClr val="bg1"/>
                </a:solidFill>
                <a:latin typeface="黑体"/>
                <a:ea typeface="黑体"/>
                <a:cs typeface="黑体"/>
              </a:rPr>
              <a:t>)</a:t>
            </a:r>
            <a:endParaRPr lang="ja-JP" altLang="en-US" sz="4000" baseline="30000" dirty="0">
              <a:solidFill>
                <a:schemeClr val="bg1"/>
              </a:solidFill>
              <a:latin typeface="黑体"/>
              <a:ea typeface="黑体"/>
              <a:cs typeface="黑体"/>
            </a:endParaRPr>
          </a:p>
        </p:txBody>
      </p:sp>
      <p:sp>
        <p:nvSpPr>
          <p:cNvPr id="3" name="内容占位符 4">
            <a:extLst>
              <a:ext uri="{FF2B5EF4-FFF2-40B4-BE49-F238E27FC236}">
                <a16:creationId xmlns:a16="http://schemas.microsoft.com/office/drawing/2014/main" id="{C3A1C0B0-1BA2-46B8-86D0-C2FA375EBD02}"/>
              </a:ext>
            </a:extLst>
          </p:cNvPr>
          <p:cNvSpPr txBox="1">
            <a:spLocks/>
          </p:cNvSpPr>
          <p:nvPr/>
        </p:nvSpPr>
        <p:spPr>
          <a:xfrm>
            <a:off x="207819" y="1381587"/>
            <a:ext cx="8827124" cy="1187993"/>
          </a:xfrm>
          <a:prstGeom prst="rect">
            <a:avLst/>
          </a:prstGeom>
        </p:spPr>
        <p:txBody>
          <a:bodyPr vert="horz" lIns="91440" tIns="45720" rIns="91440" bIns="45720" rtlCol="0">
            <a:normAutofit/>
          </a:bodyPr>
          <a:lstStyle>
            <a:lvl1pPr marL="457200" indent="-457200" algn="l" defTabSz="914400" rtl="0" eaLnBrk="1" latinLnBrk="0" hangingPunct="1">
              <a:spcBef>
                <a:spcPts val="2000"/>
              </a:spcBef>
              <a:buClr>
                <a:schemeClr val="tx1">
                  <a:lumMod val="75000"/>
                  <a:lumOff val="25000"/>
                </a:schemeClr>
              </a:buClr>
              <a:buSzPct val="75000"/>
              <a:buFont typeface="Wingdings 2" pitchFamily="18" charset="2"/>
              <a:buChar char=""/>
              <a:defRPr sz="2200" kern="1200">
                <a:solidFill>
                  <a:schemeClr val="tx1">
                    <a:lumMod val="75000"/>
                    <a:lumOff val="25000"/>
                  </a:schemeClr>
                </a:solidFill>
                <a:latin typeface="+mn-lt"/>
                <a:ea typeface="+mn-ea"/>
                <a:cs typeface="+mn-cs"/>
              </a:defRPr>
            </a:lvl1pPr>
            <a:lvl2pPr marL="914400" indent="-457200" algn="l" defTabSz="914400" rtl="0" eaLnBrk="1" latinLnBrk="0" hangingPunct="1">
              <a:spcBef>
                <a:spcPts val="600"/>
              </a:spcBef>
              <a:buClr>
                <a:schemeClr val="tx1">
                  <a:lumMod val="50000"/>
                  <a:lumOff val="50000"/>
                </a:schemeClr>
              </a:buClr>
              <a:buSzPct val="75000"/>
              <a:buFont typeface="Wingdings 2" pitchFamily="18" charset="2"/>
              <a:buChar char=""/>
              <a:defRPr sz="2000" kern="1200">
                <a:solidFill>
                  <a:schemeClr val="tx1">
                    <a:lumMod val="75000"/>
                    <a:lumOff val="25000"/>
                  </a:schemeClr>
                </a:solidFill>
                <a:latin typeface="+mn-lt"/>
                <a:ea typeface="+mn-ea"/>
                <a:cs typeface="+mn-cs"/>
              </a:defRPr>
            </a:lvl2pPr>
            <a:lvl3pPr marL="13716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3pPr>
            <a:lvl4pPr marL="1828800" indent="-457200" algn="l" defTabSz="914400" rtl="0" eaLnBrk="1" latinLnBrk="0" hangingPunct="1">
              <a:spcBef>
                <a:spcPts val="600"/>
              </a:spcBef>
              <a:buClr>
                <a:schemeClr val="tx1">
                  <a:lumMod val="50000"/>
                  <a:lumOff val="50000"/>
                </a:schemeClr>
              </a:buClr>
              <a:buSzPct val="75000"/>
              <a:buFont typeface="Wingdings 2" pitchFamily="18" charset="2"/>
              <a:buChar char=""/>
              <a:defRPr sz="1800" kern="1200">
                <a:solidFill>
                  <a:schemeClr val="tx1">
                    <a:lumMod val="75000"/>
                    <a:lumOff val="25000"/>
                  </a:schemeClr>
                </a:solidFill>
                <a:latin typeface="+mn-lt"/>
                <a:ea typeface="+mn-ea"/>
                <a:cs typeface="+mn-cs"/>
              </a:defRPr>
            </a:lvl4pPr>
            <a:lvl5pPr marL="22860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5pPr>
            <a:lvl6pPr marL="27432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6pPr>
            <a:lvl7pPr marL="32051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7pPr>
            <a:lvl8pPr marL="36576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8pPr>
            <a:lvl9pPr marL="41195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a:solidFill>
                  <a:schemeClr val="tx1">
                    <a:lumMod val="75000"/>
                    <a:lumOff val="25000"/>
                  </a:schemeClr>
                </a:solidFill>
                <a:latin typeface="+mn-lt"/>
                <a:ea typeface="+mn-ea"/>
                <a:cs typeface="+mn-cs"/>
              </a:defRPr>
            </a:lvl9pPr>
          </a:lstStyle>
          <a:p>
            <a:r>
              <a:rPr kumimoji="1" lang="zh-CN" altLang="en-US" dirty="0">
                <a:solidFill>
                  <a:schemeClr val="tx1"/>
                </a:solidFill>
              </a:rPr>
              <a:t>在信息论中，随机变量的熵是蕴含在随机变量的可能结果中的 “不确定性”的平均水平。</a:t>
            </a:r>
            <a:endParaRPr kumimoji="1" lang="en-US" altLang="zh-CN" dirty="0">
              <a:solidFill>
                <a:schemeClr val="tx1"/>
              </a:solidFill>
            </a:endParaRPr>
          </a:p>
        </p:txBody>
      </p:sp>
      <mc:AlternateContent xmlns:mc="http://schemas.openxmlformats.org/markup-compatibility/2006" xmlns:a14="http://schemas.microsoft.com/office/drawing/2010/main">
        <mc:Choice Requires="a14">
          <p:sp>
            <p:nvSpPr>
              <p:cNvPr id="4" name="内容占位符 4">
                <a:extLst>
                  <a:ext uri="{FF2B5EF4-FFF2-40B4-BE49-F238E27FC236}">
                    <a16:creationId xmlns:a16="http://schemas.microsoft.com/office/drawing/2014/main" id="{42DF0A3D-6AB6-4BF1-97E2-E4E9DB86D39C}"/>
                  </a:ext>
                </a:extLst>
              </p:cNvPr>
              <p:cNvSpPr txBox="1">
                <a:spLocks/>
              </p:cNvSpPr>
              <p:nvPr/>
            </p:nvSpPr>
            <p:spPr>
              <a:xfrm>
                <a:off x="132318" y="2730457"/>
                <a:ext cx="9011682" cy="2493443"/>
              </a:xfrm>
              <a:prstGeom prst="rect">
                <a:avLst/>
              </a:prstGeom>
            </p:spPr>
            <p:txBody>
              <a:bodyPr vert="horz" lIns="91440" tIns="45720" rIns="91440" bIns="45720" rtlCol="0">
                <a:normAutofit/>
              </a:bodyPr>
              <a:lstStyle>
                <a:lvl1pPr marL="457200" indent="-457200" algn="l" defTabSz="914400" rtl="0" eaLnBrk="1" latinLnBrk="0" hangingPunct="1">
                  <a:spcBef>
                    <a:spcPts val="2000"/>
                  </a:spcBef>
                  <a:buClr>
                    <a:schemeClr val="tx1">
                      <a:lumMod val="75000"/>
                      <a:lumOff val="25000"/>
                    </a:schemeClr>
                  </a:buClr>
                  <a:buSzPct val="75000"/>
                  <a:buFont typeface="Wingdings 2" pitchFamily="18" charset="2"/>
                  <a:buChar char=""/>
                  <a:defRPr sz="2200" kern="1200">
                    <a:solidFill>
                      <a:schemeClr val="tx1">
                        <a:lumMod val="75000"/>
                        <a:lumOff val="25000"/>
                      </a:schemeClr>
                    </a:solidFill>
                    <a:latin typeface="+mn-lt"/>
                    <a:ea typeface="+mn-ea"/>
                    <a:cs typeface="+mn-cs"/>
                  </a:defRPr>
                </a:lvl1pPr>
                <a:lvl2pPr marL="914400" indent="-457200" algn="l" defTabSz="914400" rtl="0" eaLnBrk="1" latinLnBrk="0" hangingPunct="1">
                  <a:spcBef>
                    <a:spcPts val="600"/>
                  </a:spcBef>
                  <a:buClr>
                    <a:schemeClr val="tx1">
                      <a:lumMod val="50000"/>
                      <a:lumOff val="50000"/>
                    </a:schemeClr>
                  </a:buClr>
                  <a:buSzPct val="75000"/>
                  <a:buFont typeface="Wingdings 2" pitchFamily="18" charset="2"/>
                  <a:buChar char=""/>
                  <a:defRPr sz="2000" kern="1200">
                    <a:solidFill>
                      <a:schemeClr val="tx1">
                        <a:lumMod val="75000"/>
                        <a:lumOff val="25000"/>
                      </a:schemeClr>
                    </a:solidFill>
                    <a:latin typeface="+mn-lt"/>
                    <a:ea typeface="+mn-ea"/>
                    <a:cs typeface="+mn-cs"/>
                  </a:defRPr>
                </a:lvl2pPr>
                <a:lvl3pPr marL="13716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3pPr>
                <a:lvl4pPr marL="1828800" indent="-457200" algn="l" defTabSz="914400" rtl="0" eaLnBrk="1" latinLnBrk="0" hangingPunct="1">
                  <a:spcBef>
                    <a:spcPts val="600"/>
                  </a:spcBef>
                  <a:buClr>
                    <a:schemeClr val="tx1">
                      <a:lumMod val="50000"/>
                      <a:lumOff val="50000"/>
                    </a:schemeClr>
                  </a:buClr>
                  <a:buSzPct val="75000"/>
                  <a:buFont typeface="Wingdings 2" pitchFamily="18" charset="2"/>
                  <a:buChar char=""/>
                  <a:defRPr sz="1800" kern="1200">
                    <a:solidFill>
                      <a:schemeClr val="tx1">
                        <a:lumMod val="75000"/>
                        <a:lumOff val="25000"/>
                      </a:schemeClr>
                    </a:solidFill>
                    <a:latin typeface="+mn-lt"/>
                    <a:ea typeface="+mn-ea"/>
                    <a:cs typeface="+mn-cs"/>
                  </a:defRPr>
                </a:lvl4pPr>
                <a:lvl5pPr marL="22860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5pPr>
                <a:lvl6pPr marL="27432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6pPr>
                <a:lvl7pPr marL="32051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7pPr>
                <a:lvl8pPr marL="36576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8pPr>
                <a:lvl9pPr marL="41195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a:solidFill>
                      <a:schemeClr val="tx1">
                        <a:lumMod val="75000"/>
                        <a:lumOff val="25000"/>
                      </a:schemeClr>
                    </a:solidFill>
                    <a:latin typeface="+mn-lt"/>
                    <a:ea typeface="+mn-ea"/>
                    <a:cs typeface="+mn-cs"/>
                  </a:defRPr>
                </a:lvl9pPr>
              </a:lstStyle>
              <a:p>
                <a:r>
                  <a:rPr kumimoji="1" lang="zh-CN" altLang="en-US" dirty="0">
                    <a:solidFill>
                      <a:schemeClr val="tx1"/>
                    </a:solidFill>
                  </a:rPr>
                  <a:t>自信息只涉及一个单一的结果。 我们可以用香农熵来量化整个概率分布中的不确定性 </a:t>
                </a:r>
                <a:r>
                  <a:rPr kumimoji="1" lang="en-US" altLang="zh-CN" dirty="0">
                    <a:solidFill>
                      <a:schemeClr val="tx1"/>
                    </a:solidFill>
                  </a:rPr>
                  <a:t>: </a:t>
                </a:r>
              </a:p>
              <a:p>
                <a:pPr indent="0">
                  <a:buNone/>
                </a:pPr>
                <a14:m>
                  <m:oMath xmlns:m="http://schemas.openxmlformats.org/officeDocument/2006/math">
                    <m:r>
                      <a:rPr kumimoji="1" lang="en-US" altLang="zh-CN" b="1" i="1" smtClean="0">
                        <a:solidFill>
                          <a:schemeClr val="tx1"/>
                        </a:solidFill>
                        <a:latin typeface="Cambria Math" panose="02040503050406030204" pitchFamily="18" charset="0"/>
                      </a:rPr>
                      <m:t>𝑯</m:t>
                    </m:r>
                    <m:d>
                      <m:dPr>
                        <m:ctrlPr>
                          <a:rPr kumimoji="1" lang="en-US" altLang="zh-CN" b="1" i="1" smtClean="0">
                            <a:solidFill>
                              <a:schemeClr val="tx1"/>
                            </a:solidFill>
                            <a:latin typeface="Cambria Math" panose="02040503050406030204" pitchFamily="18" charset="0"/>
                          </a:rPr>
                        </m:ctrlPr>
                      </m:dPr>
                      <m:e>
                        <m:r>
                          <a:rPr kumimoji="1" lang="en-US" altLang="zh-CN" b="1" i="1" smtClean="0">
                            <a:solidFill>
                              <a:schemeClr val="tx1"/>
                            </a:solidFill>
                            <a:latin typeface="Cambria Math" panose="02040503050406030204" pitchFamily="18" charset="0"/>
                          </a:rPr>
                          <m:t>𝒙</m:t>
                        </m:r>
                      </m:e>
                    </m:d>
                    <m:r>
                      <a:rPr kumimoji="1" lang="en-US" altLang="zh-CN" b="1" i="1" smtClean="0">
                        <a:solidFill>
                          <a:schemeClr val="tx1"/>
                        </a:solidFill>
                        <a:latin typeface="Cambria Math" panose="02040503050406030204" pitchFamily="18" charset="0"/>
                      </a:rPr>
                      <m:t>=</m:t>
                    </m:r>
                    <m:r>
                      <a:rPr kumimoji="1" lang="en-US" altLang="zh-CN" b="1" i="1" smtClean="0">
                        <a:solidFill>
                          <a:schemeClr val="tx1"/>
                        </a:solidFill>
                        <a:latin typeface="Cambria Math" panose="02040503050406030204" pitchFamily="18" charset="0"/>
                      </a:rPr>
                      <m:t>𝑬</m:t>
                    </m:r>
                    <m:d>
                      <m:dPr>
                        <m:begChr m:val="["/>
                        <m:endChr m:val="]"/>
                        <m:ctrlPr>
                          <a:rPr kumimoji="1" lang="en-US" altLang="zh-CN" b="1" i="1" smtClean="0">
                            <a:solidFill>
                              <a:schemeClr val="tx1"/>
                            </a:solidFill>
                            <a:latin typeface="Cambria Math" panose="02040503050406030204" pitchFamily="18" charset="0"/>
                          </a:rPr>
                        </m:ctrlPr>
                      </m:dPr>
                      <m:e>
                        <m:r>
                          <a:rPr kumimoji="1" lang="en-US" altLang="zh-CN" b="1" i="1" smtClean="0">
                            <a:solidFill>
                              <a:schemeClr val="tx1"/>
                            </a:solidFill>
                            <a:latin typeface="Cambria Math" panose="02040503050406030204" pitchFamily="18" charset="0"/>
                          </a:rPr>
                          <m:t>𝑰</m:t>
                        </m:r>
                        <m:d>
                          <m:dPr>
                            <m:ctrlPr>
                              <a:rPr kumimoji="1" lang="en-US" altLang="zh-CN" b="1" i="1" smtClean="0">
                                <a:solidFill>
                                  <a:schemeClr val="tx1"/>
                                </a:solidFill>
                                <a:latin typeface="Cambria Math" panose="02040503050406030204" pitchFamily="18" charset="0"/>
                              </a:rPr>
                            </m:ctrlPr>
                          </m:dPr>
                          <m:e>
                            <m:r>
                              <a:rPr kumimoji="1" lang="en-US" altLang="zh-CN" b="1" i="1" smtClean="0">
                                <a:solidFill>
                                  <a:schemeClr val="tx1"/>
                                </a:solidFill>
                                <a:latin typeface="Cambria Math" panose="02040503050406030204" pitchFamily="18" charset="0"/>
                              </a:rPr>
                              <m:t>𝒙</m:t>
                            </m:r>
                          </m:e>
                        </m:d>
                      </m:e>
                    </m:d>
                    <m:r>
                      <a:rPr kumimoji="1" lang="en-US" altLang="zh-CN" b="1" i="1" smtClean="0">
                        <a:solidFill>
                          <a:schemeClr val="tx1"/>
                        </a:solidFill>
                        <a:latin typeface="Cambria Math" panose="02040503050406030204" pitchFamily="18" charset="0"/>
                      </a:rPr>
                      <m:t>=−</m:t>
                    </m:r>
                    <m:nary>
                      <m:naryPr>
                        <m:chr m:val="∑"/>
                        <m:ctrlPr>
                          <a:rPr kumimoji="1" lang="en-US" altLang="zh-CN" b="1" i="1" smtClean="0">
                            <a:solidFill>
                              <a:schemeClr val="tx1"/>
                            </a:solidFill>
                            <a:latin typeface="Cambria Math" panose="02040503050406030204" pitchFamily="18" charset="0"/>
                          </a:rPr>
                        </m:ctrlPr>
                      </m:naryPr>
                      <m:sub>
                        <m:r>
                          <m:rPr>
                            <m:brk m:alnAt="23"/>
                          </m:rPr>
                          <a:rPr kumimoji="1" lang="en-US" altLang="zh-CN" b="1" i="1" smtClean="0">
                            <a:solidFill>
                              <a:schemeClr val="tx1"/>
                            </a:solidFill>
                            <a:latin typeface="Cambria Math" panose="02040503050406030204" pitchFamily="18" charset="0"/>
                          </a:rPr>
                          <m:t>𝒊</m:t>
                        </m:r>
                        <m:r>
                          <a:rPr kumimoji="1" lang="en-US" altLang="zh-CN" b="1" i="1" smtClean="0">
                            <a:solidFill>
                              <a:schemeClr val="tx1"/>
                            </a:solidFill>
                            <a:latin typeface="Cambria Math" panose="02040503050406030204" pitchFamily="18" charset="0"/>
                          </a:rPr>
                          <m:t>=</m:t>
                        </m:r>
                        <m:r>
                          <a:rPr kumimoji="1" lang="en-US" altLang="zh-CN" b="1" i="1" smtClean="0">
                            <a:solidFill>
                              <a:schemeClr val="tx1"/>
                            </a:solidFill>
                            <a:latin typeface="Cambria Math" panose="02040503050406030204" pitchFamily="18" charset="0"/>
                          </a:rPr>
                          <m:t>𝟏</m:t>
                        </m:r>
                      </m:sub>
                      <m:sup>
                        <m:r>
                          <a:rPr kumimoji="1" lang="en-US" altLang="zh-CN" b="1" i="1" smtClean="0">
                            <a:solidFill>
                              <a:schemeClr val="tx1"/>
                            </a:solidFill>
                            <a:latin typeface="Cambria Math" panose="02040503050406030204" pitchFamily="18" charset="0"/>
                          </a:rPr>
                          <m:t>𝒏</m:t>
                        </m:r>
                      </m:sup>
                      <m:e>
                        <m:r>
                          <a:rPr kumimoji="1" lang="en-US" altLang="zh-CN" b="1" i="1" smtClean="0">
                            <a:solidFill>
                              <a:schemeClr val="tx1"/>
                            </a:solidFill>
                            <a:latin typeface="Cambria Math" panose="02040503050406030204" pitchFamily="18" charset="0"/>
                          </a:rPr>
                          <m:t>𝑷</m:t>
                        </m:r>
                        <m:d>
                          <m:dPr>
                            <m:ctrlPr>
                              <a:rPr kumimoji="1" lang="en-US" altLang="zh-CN" b="1" i="1" smtClean="0">
                                <a:solidFill>
                                  <a:schemeClr val="tx1"/>
                                </a:solidFill>
                                <a:latin typeface="Cambria Math" panose="02040503050406030204" pitchFamily="18" charset="0"/>
                              </a:rPr>
                            </m:ctrlPr>
                          </m:dPr>
                          <m:e>
                            <m:sSub>
                              <m:sSubPr>
                                <m:ctrlPr>
                                  <a:rPr kumimoji="1" lang="en-US" altLang="zh-CN" b="1" i="1" smtClean="0">
                                    <a:solidFill>
                                      <a:schemeClr val="tx1"/>
                                    </a:solidFill>
                                    <a:latin typeface="Cambria Math" panose="02040503050406030204" pitchFamily="18" charset="0"/>
                                  </a:rPr>
                                </m:ctrlPr>
                              </m:sSubPr>
                              <m:e>
                                <m:r>
                                  <a:rPr kumimoji="1" lang="en-US" altLang="zh-CN" b="1" i="1" smtClean="0">
                                    <a:solidFill>
                                      <a:schemeClr val="tx1"/>
                                    </a:solidFill>
                                    <a:latin typeface="Cambria Math" panose="02040503050406030204" pitchFamily="18" charset="0"/>
                                  </a:rPr>
                                  <m:t>𝒙</m:t>
                                </m:r>
                              </m:e>
                              <m:sub>
                                <m:r>
                                  <a:rPr kumimoji="1" lang="en-US" altLang="zh-CN" b="1" i="1" smtClean="0">
                                    <a:solidFill>
                                      <a:schemeClr val="tx1"/>
                                    </a:solidFill>
                                    <a:latin typeface="Cambria Math" panose="02040503050406030204" pitchFamily="18" charset="0"/>
                                  </a:rPr>
                                  <m:t>𝒊</m:t>
                                </m:r>
                              </m:sub>
                            </m:sSub>
                          </m:e>
                        </m:d>
                        <m:r>
                          <a:rPr kumimoji="1" lang="en-US" altLang="zh-CN" b="1" i="1" smtClean="0">
                            <a:solidFill>
                              <a:schemeClr val="tx1"/>
                            </a:solidFill>
                            <a:latin typeface="Cambria Math" panose="02040503050406030204" pitchFamily="18" charset="0"/>
                          </a:rPr>
                          <m:t>𝒍𝒐</m:t>
                        </m:r>
                        <m:sSub>
                          <m:sSubPr>
                            <m:ctrlPr>
                              <a:rPr kumimoji="1" lang="en-US" altLang="zh-CN" b="1" i="1" smtClean="0">
                                <a:solidFill>
                                  <a:schemeClr val="tx1"/>
                                </a:solidFill>
                                <a:latin typeface="Cambria Math" panose="02040503050406030204" pitchFamily="18" charset="0"/>
                              </a:rPr>
                            </m:ctrlPr>
                          </m:sSubPr>
                          <m:e>
                            <m:r>
                              <a:rPr kumimoji="1" lang="en-US" altLang="zh-CN" b="1" i="1" smtClean="0">
                                <a:solidFill>
                                  <a:schemeClr val="tx1"/>
                                </a:solidFill>
                                <a:latin typeface="Cambria Math" panose="02040503050406030204" pitchFamily="18" charset="0"/>
                              </a:rPr>
                              <m:t>𝒈</m:t>
                            </m:r>
                          </m:e>
                          <m:sub>
                            <m:r>
                              <a:rPr kumimoji="1" lang="en-US" altLang="zh-CN" b="1" i="1" smtClean="0">
                                <a:solidFill>
                                  <a:schemeClr val="tx1"/>
                                </a:solidFill>
                                <a:latin typeface="Cambria Math" panose="02040503050406030204" pitchFamily="18" charset="0"/>
                              </a:rPr>
                              <m:t>𝒃</m:t>
                            </m:r>
                          </m:sub>
                        </m:sSub>
                        <m:r>
                          <a:rPr kumimoji="1" lang="en-US" altLang="zh-CN" b="1" i="1" smtClean="0">
                            <a:solidFill>
                              <a:schemeClr val="tx1"/>
                            </a:solidFill>
                            <a:latin typeface="Cambria Math" panose="02040503050406030204" pitchFamily="18" charset="0"/>
                          </a:rPr>
                          <m:t>𝑷</m:t>
                        </m:r>
                        <m:d>
                          <m:dPr>
                            <m:ctrlPr>
                              <a:rPr kumimoji="1" lang="en-US" altLang="zh-CN" b="1" i="1" smtClean="0">
                                <a:solidFill>
                                  <a:schemeClr val="tx1"/>
                                </a:solidFill>
                                <a:latin typeface="Cambria Math" panose="02040503050406030204" pitchFamily="18" charset="0"/>
                              </a:rPr>
                            </m:ctrlPr>
                          </m:dPr>
                          <m:e>
                            <m:sSub>
                              <m:sSubPr>
                                <m:ctrlPr>
                                  <a:rPr kumimoji="1" lang="en-US" altLang="zh-CN" b="1" i="1" smtClean="0">
                                    <a:solidFill>
                                      <a:schemeClr val="tx1"/>
                                    </a:solidFill>
                                    <a:latin typeface="Cambria Math" panose="02040503050406030204" pitchFamily="18" charset="0"/>
                                  </a:rPr>
                                </m:ctrlPr>
                              </m:sSubPr>
                              <m:e>
                                <m:r>
                                  <a:rPr kumimoji="1" lang="en-US" altLang="zh-CN" b="1" i="1" smtClean="0">
                                    <a:solidFill>
                                      <a:schemeClr val="tx1"/>
                                    </a:solidFill>
                                    <a:latin typeface="Cambria Math" panose="02040503050406030204" pitchFamily="18" charset="0"/>
                                  </a:rPr>
                                  <m:t>𝒙</m:t>
                                </m:r>
                              </m:e>
                              <m:sub>
                                <m:r>
                                  <a:rPr kumimoji="1" lang="en-US" altLang="zh-CN" b="1" i="1" smtClean="0">
                                    <a:solidFill>
                                      <a:schemeClr val="tx1"/>
                                    </a:solidFill>
                                    <a:latin typeface="Cambria Math" panose="02040503050406030204" pitchFamily="18" charset="0"/>
                                  </a:rPr>
                                  <m:t>𝒊</m:t>
                                </m:r>
                              </m:sub>
                            </m:sSub>
                          </m:e>
                        </m:d>
                      </m:e>
                    </m:nary>
                  </m:oMath>
                </a14:m>
                <a:r>
                  <a:rPr kumimoji="1" lang="en-US" altLang="zh-CN" b="1" dirty="0">
                    <a:solidFill>
                      <a:schemeClr val="tx1"/>
                    </a:solidFill>
                  </a:rPr>
                  <a:t> </a:t>
                </a:r>
              </a:p>
              <a:p>
                <a:pPr indent="0">
                  <a:buNone/>
                </a:pPr>
                <a:r>
                  <a:rPr kumimoji="1" lang="zh-CN" altLang="en-US" dirty="0">
                    <a:solidFill>
                      <a:schemeClr val="tx1"/>
                    </a:solidFill>
                  </a:rPr>
                  <a:t>其中</a:t>
                </a:r>
                <a:r>
                  <a:rPr kumimoji="1" lang="en-US" altLang="zh-CN" dirty="0">
                    <a:solidFill>
                      <a:schemeClr val="tx1"/>
                    </a:solidFill>
                  </a:rPr>
                  <a:t> x</a:t>
                </a:r>
                <a:r>
                  <a:rPr kumimoji="1" lang="en-US" altLang="zh-CN" baseline="-25000" dirty="0">
                    <a:solidFill>
                      <a:schemeClr val="tx1"/>
                    </a:solidFill>
                  </a:rPr>
                  <a:t>i </a:t>
                </a:r>
                <a:r>
                  <a:rPr kumimoji="1" lang="zh-CN" altLang="en-US" dirty="0">
                    <a:solidFill>
                      <a:schemeClr val="tx1"/>
                    </a:solidFill>
                  </a:rPr>
                  <a:t>随机变量</a:t>
                </a:r>
                <a:r>
                  <a:rPr kumimoji="1" lang="en-US" altLang="zh-CN" dirty="0">
                    <a:solidFill>
                      <a:schemeClr val="tx1"/>
                    </a:solidFill>
                  </a:rPr>
                  <a:t>X</a:t>
                </a:r>
                <a:r>
                  <a:rPr kumimoji="1" lang="zh-CN" altLang="en-US" dirty="0">
                    <a:solidFill>
                      <a:schemeClr val="tx1"/>
                    </a:solidFill>
                  </a:rPr>
                  <a:t>的一个可能的取值</a:t>
                </a:r>
                <a:r>
                  <a:rPr kumimoji="1" lang="en-US" altLang="zh-CN" dirty="0">
                    <a:solidFill>
                      <a:schemeClr val="tx1"/>
                    </a:solidFill>
                  </a:rPr>
                  <a:t>.</a:t>
                </a:r>
              </a:p>
              <a:p>
                <a:endParaRPr kumimoji="1" lang="zh-CN" altLang="en-US" dirty="0">
                  <a:solidFill>
                    <a:schemeClr val="tx1"/>
                  </a:solidFill>
                </a:endParaRPr>
              </a:p>
            </p:txBody>
          </p:sp>
        </mc:Choice>
        <mc:Fallback xmlns="">
          <p:sp>
            <p:nvSpPr>
              <p:cNvPr id="4" name="内容占位符 4">
                <a:extLst>
                  <a:ext uri="{FF2B5EF4-FFF2-40B4-BE49-F238E27FC236}">
                    <a16:creationId xmlns:a16="http://schemas.microsoft.com/office/drawing/2014/main" id="{42DF0A3D-6AB6-4BF1-97E2-E4E9DB86D39C}"/>
                  </a:ext>
                </a:extLst>
              </p:cNvPr>
              <p:cNvSpPr txBox="1">
                <a:spLocks noRot="1" noChangeAspect="1" noMove="1" noResize="1" noEditPoints="1" noAdjustHandles="1" noChangeArrowheads="1" noChangeShapeType="1" noTextEdit="1"/>
              </p:cNvSpPr>
              <p:nvPr/>
            </p:nvSpPr>
            <p:spPr>
              <a:xfrm>
                <a:off x="132318" y="2730457"/>
                <a:ext cx="9011682" cy="2493443"/>
              </a:xfrm>
              <a:prstGeom prst="rect">
                <a:avLst/>
              </a:prstGeom>
              <a:blipFill>
                <a:blip r:embed="rId2"/>
                <a:stretch>
                  <a:fillRect l="-271" t="-2689"/>
                </a:stretch>
              </a:blipFill>
            </p:spPr>
            <p:txBody>
              <a:bodyPr/>
              <a:lstStyle/>
              <a:p>
                <a:r>
                  <a:rPr lang="en-US">
                    <a:noFill/>
                  </a:rPr>
                  <a:t> </a:t>
                </a:r>
              </a:p>
            </p:txBody>
          </p:sp>
        </mc:Fallback>
      </mc:AlternateContent>
    </p:spTree>
    <p:extLst>
      <p:ext uri="{BB962C8B-B14F-4D97-AF65-F5344CB8AC3E}">
        <p14:creationId xmlns:p14="http://schemas.microsoft.com/office/powerpoint/2010/main" val="67255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F0511409-B9AF-4D30-B635-901BDDA9EAD1}"/>
              </a:ext>
            </a:extLst>
          </p:cNvPr>
          <p:cNvSpPr>
            <a:spLocks noGrp="1"/>
          </p:cNvSpPr>
          <p:nvPr>
            <p:ph type="title"/>
          </p:nvPr>
        </p:nvSpPr>
        <p:spPr>
          <a:xfrm>
            <a:off x="460664" y="539176"/>
            <a:ext cx="8048336" cy="750455"/>
          </a:xfrm>
        </p:spPr>
        <p:txBody>
          <a:bodyPr/>
          <a:lstStyle/>
          <a:p>
            <a:pPr algn="l"/>
            <a:r>
              <a:rPr lang="en-US" altLang="ja-JP" sz="4000" baseline="30000" dirty="0">
                <a:solidFill>
                  <a:schemeClr val="bg1"/>
                </a:solidFill>
                <a:latin typeface="黑体"/>
                <a:ea typeface="黑体"/>
                <a:cs typeface="黑体"/>
              </a:rPr>
              <a:t>2.4 </a:t>
            </a:r>
            <a:r>
              <a:rPr lang="zh-CN" altLang="en-US" sz="4000" baseline="30000" dirty="0">
                <a:solidFill>
                  <a:schemeClr val="bg1"/>
                </a:solidFill>
                <a:latin typeface="黑体"/>
                <a:ea typeface="黑体"/>
                <a:cs typeface="黑体"/>
              </a:rPr>
              <a:t>练习</a:t>
            </a:r>
            <a:r>
              <a:rPr lang="en-US" altLang="zh-CN" sz="4000" baseline="30000" dirty="0">
                <a:solidFill>
                  <a:schemeClr val="bg1"/>
                </a:solidFill>
                <a:latin typeface="黑体"/>
                <a:ea typeface="黑体"/>
                <a:cs typeface="黑体"/>
              </a:rPr>
              <a:t>1</a:t>
            </a:r>
            <a:endParaRPr lang="ja-JP" altLang="en-US" sz="4000" baseline="30000" dirty="0">
              <a:solidFill>
                <a:schemeClr val="bg1"/>
              </a:solidFill>
              <a:latin typeface="黑体"/>
              <a:ea typeface="黑体"/>
              <a:cs typeface="黑体"/>
            </a:endParaRPr>
          </a:p>
        </p:txBody>
      </p:sp>
      <p:sp>
        <p:nvSpPr>
          <p:cNvPr id="3" name="内容占位符 4">
            <a:extLst>
              <a:ext uri="{FF2B5EF4-FFF2-40B4-BE49-F238E27FC236}">
                <a16:creationId xmlns:a16="http://schemas.microsoft.com/office/drawing/2014/main" id="{C3A1C0B0-1BA2-46B8-86D0-C2FA375EBD02}"/>
              </a:ext>
            </a:extLst>
          </p:cNvPr>
          <p:cNvSpPr txBox="1">
            <a:spLocks/>
          </p:cNvSpPr>
          <p:nvPr/>
        </p:nvSpPr>
        <p:spPr>
          <a:xfrm>
            <a:off x="207819" y="1381588"/>
            <a:ext cx="8827124" cy="750455"/>
          </a:xfrm>
          <a:prstGeom prst="rect">
            <a:avLst/>
          </a:prstGeom>
        </p:spPr>
        <p:txBody>
          <a:bodyPr vert="horz" lIns="91440" tIns="45720" rIns="91440" bIns="45720" rtlCol="0">
            <a:normAutofit/>
          </a:bodyPr>
          <a:lstStyle>
            <a:lvl1pPr marL="457200" indent="-457200" algn="l" defTabSz="914400" rtl="0" eaLnBrk="1" latinLnBrk="0" hangingPunct="1">
              <a:spcBef>
                <a:spcPts val="2000"/>
              </a:spcBef>
              <a:buClr>
                <a:schemeClr val="tx1">
                  <a:lumMod val="75000"/>
                  <a:lumOff val="25000"/>
                </a:schemeClr>
              </a:buClr>
              <a:buSzPct val="75000"/>
              <a:buFont typeface="Wingdings 2" pitchFamily="18" charset="2"/>
              <a:buChar char=""/>
              <a:defRPr sz="2200" kern="1200">
                <a:solidFill>
                  <a:schemeClr val="tx1">
                    <a:lumMod val="75000"/>
                    <a:lumOff val="25000"/>
                  </a:schemeClr>
                </a:solidFill>
                <a:latin typeface="+mn-lt"/>
                <a:ea typeface="+mn-ea"/>
                <a:cs typeface="+mn-cs"/>
              </a:defRPr>
            </a:lvl1pPr>
            <a:lvl2pPr marL="914400" indent="-457200" algn="l" defTabSz="914400" rtl="0" eaLnBrk="1" latinLnBrk="0" hangingPunct="1">
              <a:spcBef>
                <a:spcPts val="600"/>
              </a:spcBef>
              <a:buClr>
                <a:schemeClr val="tx1">
                  <a:lumMod val="50000"/>
                  <a:lumOff val="50000"/>
                </a:schemeClr>
              </a:buClr>
              <a:buSzPct val="75000"/>
              <a:buFont typeface="Wingdings 2" pitchFamily="18" charset="2"/>
              <a:buChar char=""/>
              <a:defRPr sz="2000" kern="1200">
                <a:solidFill>
                  <a:schemeClr val="tx1">
                    <a:lumMod val="75000"/>
                    <a:lumOff val="25000"/>
                  </a:schemeClr>
                </a:solidFill>
                <a:latin typeface="+mn-lt"/>
                <a:ea typeface="+mn-ea"/>
                <a:cs typeface="+mn-cs"/>
              </a:defRPr>
            </a:lvl2pPr>
            <a:lvl3pPr marL="13716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3pPr>
            <a:lvl4pPr marL="1828800" indent="-457200" algn="l" defTabSz="914400" rtl="0" eaLnBrk="1" latinLnBrk="0" hangingPunct="1">
              <a:spcBef>
                <a:spcPts val="600"/>
              </a:spcBef>
              <a:buClr>
                <a:schemeClr val="tx1">
                  <a:lumMod val="50000"/>
                  <a:lumOff val="50000"/>
                </a:schemeClr>
              </a:buClr>
              <a:buSzPct val="75000"/>
              <a:buFont typeface="Wingdings 2" pitchFamily="18" charset="2"/>
              <a:buChar char=""/>
              <a:defRPr sz="1800" kern="1200">
                <a:solidFill>
                  <a:schemeClr val="tx1">
                    <a:lumMod val="75000"/>
                    <a:lumOff val="25000"/>
                  </a:schemeClr>
                </a:solidFill>
                <a:latin typeface="+mn-lt"/>
                <a:ea typeface="+mn-ea"/>
                <a:cs typeface="+mn-cs"/>
              </a:defRPr>
            </a:lvl4pPr>
            <a:lvl5pPr marL="22860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5pPr>
            <a:lvl6pPr marL="27432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6pPr>
            <a:lvl7pPr marL="32051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7pPr>
            <a:lvl8pPr marL="36576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8pPr>
            <a:lvl9pPr marL="41195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a:solidFill>
                  <a:schemeClr val="tx1">
                    <a:lumMod val="75000"/>
                    <a:lumOff val="25000"/>
                  </a:schemeClr>
                </a:solidFill>
                <a:latin typeface="+mn-lt"/>
                <a:ea typeface="+mn-ea"/>
                <a:cs typeface="+mn-cs"/>
              </a:defRPr>
            </a:lvl9pPr>
          </a:lstStyle>
          <a:p>
            <a:r>
              <a:rPr kumimoji="1" lang="zh-CN" altLang="en-US" dirty="0">
                <a:solidFill>
                  <a:schemeClr val="tx1"/>
                </a:solidFill>
              </a:rPr>
              <a:t>考虑投掷硬币的实验，正反面的概率都为</a:t>
            </a:r>
            <a:r>
              <a:rPr kumimoji="1" lang="en-US" altLang="zh-CN" dirty="0">
                <a:solidFill>
                  <a:schemeClr val="tx1"/>
                </a:solidFill>
              </a:rPr>
              <a:t>1/2</a:t>
            </a:r>
            <a:r>
              <a:rPr kumimoji="1" lang="zh-CN" altLang="en-US" dirty="0">
                <a:solidFill>
                  <a:schemeClr val="tx1"/>
                </a:solidFill>
              </a:rPr>
              <a:t>，计算硬币投掷的熵。 </a:t>
            </a:r>
          </a:p>
        </p:txBody>
      </p:sp>
      <mc:AlternateContent xmlns:mc="http://schemas.openxmlformats.org/markup-compatibility/2006" xmlns:a14="http://schemas.microsoft.com/office/drawing/2010/main">
        <mc:Choice Requires="a14">
          <p:sp>
            <p:nvSpPr>
              <p:cNvPr id="6" name="内容占位符 4">
                <a:extLst>
                  <a:ext uri="{FF2B5EF4-FFF2-40B4-BE49-F238E27FC236}">
                    <a16:creationId xmlns:a16="http://schemas.microsoft.com/office/drawing/2014/main" id="{D9D69492-E153-4FEF-98AB-E145CCD6482F}"/>
                  </a:ext>
                </a:extLst>
              </p:cNvPr>
              <p:cNvSpPr txBox="1">
                <a:spLocks/>
              </p:cNvSpPr>
              <p:nvPr/>
            </p:nvSpPr>
            <p:spPr>
              <a:xfrm>
                <a:off x="207819" y="2132043"/>
                <a:ext cx="8827124" cy="3179426"/>
              </a:xfrm>
              <a:prstGeom prst="rect">
                <a:avLst/>
              </a:prstGeom>
            </p:spPr>
            <p:txBody>
              <a:bodyPr vert="horz" lIns="91440" tIns="45720" rIns="91440" bIns="45720" rtlCol="0">
                <a:normAutofit/>
              </a:bodyPr>
              <a:lstStyle>
                <a:lvl1pPr marL="457200" indent="-457200" algn="l" defTabSz="914400" rtl="0" eaLnBrk="1" latinLnBrk="0" hangingPunct="1">
                  <a:spcBef>
                    <a:spcPts val="2000"/>
                  </a:spcBef>
                  <a:buClr>
                    <a:schemeClr val="tx1">
                      <a:lumMod val="75000"/>
                      <a:lumOff val="25000"/>
                    </a:schemeClr>
                  </a:buClr>
                  <a:buSzPct val="75000"/>
                  <a:buFont typeface="Wingdings 2" pitchFamily="18" charset="2"/>
                  <a:buChar char=""/>
                  <a:defRPr sz="2200" kern="1200">
                    <a:solidFill>
                      <a:schemeClr val="tx1">
                        <a:lumMod val="75000"/>
                        <a:lumOff val="25000"/>
                      </a:schemeClr>
                    </a:solidFill>
                    <a:latin typeface="+mn-lt"/>
                    <a:ea typeface="+mn-ea"/>
                    <a:cs typeface="+mn-cs"/>
                  </a:defRPr>
                </a:lvl1pPr>
                <a:lvl2pPr marL="914400" indent="-457200" algn="l" defTabSz="914400" rtl="0" eaLnBrk="1" latinLnBrk="0" hangingPunct="1">
                  <a:spcBef>
                    <a:spcPts val="600"/>
                  </a:spcBef>
                  <a:buClr>
                    <a:schemeClr val="tx1">
                      <a:lumMod val="50000"/>
                      <a:lumOff val="50000"/>
                    </a:schemeClr>
                  </a:buClr>
                  <a:buSzPct val="75000"/>
                  <a:buFont typeface="Wingdings 2" pitchFamily="18" charset="2"/>
                  <a:buChar char=""/>
                  <a:defRPr sz="2000" kern="1200">
                    <a:solidFill>
                      <a:schemeClr val="tx1">
                        <a:lumMod val="75000"/>
                        <a:lumOff val="25000"/>
                      </a:schemeClr>
                    </a:solidFill>
                    <a:latin typeface="+mn-lt"/>
                    <a:ea typeface="+mn-ea"/>
                    <a:cs typeface="+mn-cs"/>
                  </a:defRPr>
                </a:lvl2pPr>
                <a:lvl3pPr marL="13716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3pPr>
                <a:lvl4pPr marL="1828800" indent="-457200" algn="l" defTabSz="914400" rtl="0" eaLnBrk="1" latinLnBrk="0" hangingPunct="1">
                  <a:spcBef>
                    <a:spcPts val="600"/>
                  </a:spcBef>
                  <a:buClr>
                    <a:schemeClr val="tx1">
                      <a:lumMod val="50000"/>
                      <a:lumOff val="50000"/>
                    </a:schemeClr>
                  </a:buClr>
                  <a:buSzPct val="75000"/>
                  <a:buFont typeface="Wingdings 2" pitchFamily="18" charset="2"/>
                  <a:buChar char=""/>
                  <a:defRPr sz="1800" kern="1200">
                    <a:solidFill>
                      <a:schemeClr val="tx1">
                        <a:lumMod val="75000"/>
                        <a:lumOff val="25000"/>
                      </a:schemeClr>
                    </a:solidFill>
                    <a:latin typeface="+mn-lt"/>
                    <a:ea typeface="+mn-ea"/>
                    <a:cs typeface="+mn-cs"/>
                  </a:defRPr>
                </a:lvl4pPr>
                <a:lvl5pPr marL="22860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5pPr>
                <a:lvl6pPr marL="27432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6pPr>
                <a:lvl7pPr marL="32051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7pPr>
                <a:lvl8pPr marL="36576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8pPr>
                <a:lvl9pPr marL="41195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a:solidFill>
                      <a:schemeClr val="tx1">
                        <a:lumMod val="75000"/>
                        <a:lumOff val="25000"/>
                      </a:schemeClr>
                    </a:solidFill>
                    <a:latin typeface="+mn-lt"/>
                    <a:ea typeface="+mn-ea"/>
                    <a:cs typeface="+mn-cs"/>
                  </a:defRPr>
                </a:lvl9pPr>
              </a:lstStyle>
              <a:p>
                <a:r>
                  <a:rPr kumimoji="1" lang="zh-CN" altLang="en-US" dirty="0">
                    <a:solidFill>
                      <a:schemeClr val="tx1"/>
                    </a:solidFill>
                  </a:rPr>
                  <a:t>假设</a:t>
                </a:r>
                <a:r>
                  <a:rPr kumimoji="1" lang="en-US" altLang="zh-CN" dirty="0">
                    <a:solidFill>
                      <a:schemeClr val="tx1"/>
                    </a:solidFill>
                  </a:rPr>
                  <a:t>X</a:t>
                </a:r>
                <a:r>
                  <a:rPr kumimoji="1" lang="zh-CN" altLang="en-US" dirty="0">
                    <a:solidFill>
                      <a:schemeClr val="tx1"/>
                    </a:solidFill>
                  </a:rPr>
                  <a:t>表示</a:t>
                </a:r>
                <a:r>
                  <a:rPr kumimoji="1" lang="en-US" altLang="zh-CN" dirty="0">
                    <a:solidFill>
                      <a:schemeClr val="tx1"/>
                    </a:solidFill>
                  </a:rPr>
                  <a:t>X</a:t>
                </a:r>
                <a:r>
                  <a:rPr kumimoji="1" lang="zh-CN" altLang="en-US" dirty="0">
                    <a:solidFill>
                      <a:schemeClr val="tx1"/>
                    </a:solidFill>
                  </a:rPr>
                  <a:t>的朝向，</a:t>
                </a:r>
                <a:r>
                  <a:rPr kumimoji="1" lang="en-US" altLang="zh-CN" dirty="0">
                    <a:solidFill>
                      <a:schemeClr val="tx1"/>
                    </a:solidFill>
                  </a:rPr>
                  <a:t>X=1</a:t>
                </a:r>
                <a:r>
                  <a:rPr kumimoji="1" lang="zh-CN" altLang="en-US" dirty="0">
                    <a:solidFill>
                      <a:schemeClr val="tx1"/>
                    </a:solidFill>
                  </a:rPr>
                  <a:t>表示硬币正面朝上。因此有：</a:t>
                </a:r>
                <a:endParaRPr kumimoji="1" lang="en-US" altLang="zh-CN" dirty="0">
                  <a:solidFill>
                    <a:schemeClr val="tx1"/>
                  </a:solidFill>
                </a:endParaRPr>
              </a:p>
              <a:p>
                <a:pPr marL="540000" indent="0">
                  <a:buNone/>
                </a:pPr>
                <a:r>
                  <a:rPr kumimoji="1" lang="en-US" altLang="zh-CN" dirty="0">
                    <a:solidFill>
                      <a:schemeClr val="tx1"/>
                    </a:solidFill>
                  </a:rPr>
                  <a:t>P(X=0) = 1/2; P(X=1)=1/2</a:t>
                </a:r>
              </a:p>
              <a:p>
                <a:pPr marL="540000" indent="0">
                  <a:buNone/>
                </a:pPr>
                <a14:m>
                  <m:oMath xmlns:m="http://schemas.openxmlformats.org/officeDocument/2006/math">
                    <m:r>
                      <a:rPr kumimoji="1" lang="en-US" altLang="zh-CN" b="0" i="1" smtClean="0">
                        <a:solidFill>
                          <a:schemeClr val="tx1"/>
                        </a:solidFill>
                        <a:latin typeface="Cambria Math" panose="02040503050406030204" pitchFamily="18" charset="0"/>
                      </a:rPr>
                      <m:t>𝐻</m:t>
                    </m:r>
                    <m:d>
                      <m:dPr>
                        <m:ctrlPr>
                          <a:rPr kumimoji="1" lang="en-US" altLang="zh-CN" b="0" i="1" smtClean="0">
                            <a:solidFill>
                              <a:schemeClr val="tx1"/>
                            </a:solidFill>
                            <a:latin typeface="Cambria Math" panose="02040503050406030204" pitchFamily="18" charset="0"/>
                          </a:rPr>
                        </m:ctrlPr>
                      </m:dPr>
                      <m:e>
                        <m:r>
                          <a:rPr kumimoji="1" lang="en-US" altLang="zh-CN" b="0" i="1" smtClean="0">
                            <a:solidFill>
                              <a:schemeClr val="tx1"/>
                            </a:solidFill>
                            <a:latin typeface="Cambria Math" panose="02040503050406030204" pitchFamily="18" charset="0"/>
                          </a:rPr>
                          <m:t>𝑋</m:t>
                        </m:r>
                      </m:e>
                    </m:d>
                    <m:r>
                      <a:rPr kumimoji="1" lang="en-US" altLang="zh-CN" b="0" i="1" smtClean="0">
                        <a:solidFill>
                          <a:schemeClr val="tx1"/>
                        </a:solidFill>
                        <a:latin typeface="Cambria Math" panose="02040503050406030204" pitchFamily="18" charset="0"/>
                      </a:rPr>
                      <m:t>=−</m:t>
                    </m:r>
                    <m:nary>
                      <m:naryPr>
                        <m:chr m:val="∑"/>
                        <m:ctrlPr>
                          <a:rPr kumimoji="1" lang="en-US" altLang="zh-CN" b="0" i="1" smtClean="0">
                            <a:solidFill>
                              <a:schemeClr val="tx1"/>
                            </a:solidFill>
                            <a:latin typeface="Cambria Math" panose="02040503050406030204" pitchFamily="18" charset="0"/>
                          </a:rPr>
                        </m:ctrlPr>
                      </m:naryPr>
                      <m:sub>
                        <m:r>
                          <m:rPr>
                            <m:brk m:alnAt="23"/>
                          </m:rPr>
                          <a:rPr kumimoji="1" lang="en-US" altLang="zh-CN" b="0" i="1" smtClean="0">
                            <a:solidFill>
                              <a:schemeClr val="tx1"/>
                            </a:solidFill>
                            <a:latin typeface="Cambria Math" panose="02040503050406030204" pitchFamily="18" charset="0"/>
                          </a:rPr>
                          <m:t>𝑖</m:t>
                        </m:r>
                        <m:r>
                          <a:rPr kumimoji="1" lang="en-US" altLang="zh-CN" b="0" i="1" smtClean="0">
                            <a:solidFill>
                              <a:schemeClr val="tx1"/>
                            </a:solidFill>
                            <a:latin typeface="Cambria Math" panose="02040503050406030204" pitchFamily="18" charset="0"/>
                          </a:rPr>
                          <m:t>=1</m:t>
                        </m:r>
                      </m:sub>
                      <m:sup>
                        <m:r>
                          <a:rPr kumimoji="1" lang="en-US" altLang="zh-CN" b="0" i="1" smtClean="0">
                            <a:solidFill>
                              <a:schemeClr val="tx1"/>
                            </a:solidFill>
                            <a:latin typeface="Cambria Math" panose="02040503050406030204" pitchFamily="18" charset="0"/>
                          </a:rPr>
                          <m:t>2</m:t>
                        </m:r>
                      </m:sup>
                      <m:e>
                        <m:r>
                          <a:rPr kumimoji="1" lang="en-US" altLang="zh-CN" b="0" i="1" smtClean="0">
                            <a:solidFill>
                              <a:schemeClr val="tx1"/>
                            </a:solidFill>
                            <a:latin typeface="Cambria Math" panose="02040503050406030204" pitchFamily="18" charset="0"/>
                          </a:rPr>
                          <m:t>𝑃</m:t>
                        </m:r>
                        <m:d>
                          <m:dPr>
                            <m:ctrlPr>
                              <a:rPr kumimoji="1" lang="en-US" altLang="zh-CN" b="0" i="1" smtClean="0">
                                <a:solidFill>
                                  <a:schemeClr val="tx1"/>
                                </a:solidFill>
                                <a:latin typeface="Cambria Math" panose="02040503050406030204" pitchFamily="18" charset="0"/>
                              </a:rPr>
                            </m:ctrlPr>
                          </m:dPr>
                          <m:e>
                            <m:sSub>
                              <m:sSubPr>
                                <m:ctrlPr>
                                  <a:rPr kumimoji="1" lang="en-US" altLang="zh-CN" b="0" i="1" smtClean="0">
                                    <a:solidFill>
                                      <a:schemeClr val="tx1"/>
                                    </a:solidFill>
                                    <a:latin typeface="Cambria Math" panose="02040503050406030204" pitchFamily="18" charset="0"/>
                                  </a:rPr>
                                </m:ctrlPr>
                              </m:sSubPr>
                              <m:e>
                                <m:r>
                                  <a:rPr kumimoji="1" lang="en-US" altLang="zh-CN" b="0" i="1" smtClean="0">
                                    <a:solidFill>
                                      <a:schemeClr val="tx1"/>
                                    </a:solidFill>
                                    <a:latin typeface="Cambria Math" panose="02040503050406030204" pitchFamily="18" charset="0"/>
                                  </a:rPr>
                                  <m:t>𝑥</m:t>
                                </m:r>
                              </m:e>
                              <m:sub>
                                <m:r>
                                  <a:rPr kumimoji="1" lang="en-US" altLang="zh-CN" b="0" i="1" smtClean="0">
                                    <a:solidFill>
                                      <a:schemeClr val="tx1"/>
                                    </a:solidFill>
                                    <a:latin typeface="Cambria Math" panose="02040503050406030204" pitchFamily="18" charset="0"/>
                                  </a:rPr>
                                  <m:t>𝑖</m:t>
                                </m:r>
                              </m:sub>
                            </m:sSub>
                          </m:e>
                        </m:d>
                        <m:func>
                          <m:funcPr>
                            <m:ctrlPr>
                              <a:rPr kumimoji="1" lang="en-US" altLang="zh-CN" b="0" i="1" smtClean="0">
                                <a:solidFill>
                                  <a:schemeClr val="tx1"/>
                                </a:solidFill>
                                <a:latin typeface="Cambria Math" panose="02040503050406030204" pitchFamily="18" charset="0"/>
                              </a:rPr>
                            </m:ctrlPr>
                          </m:funcPr>
                          <m:fName>
                            <m:sSub>
                              <m:sSubPr>
                                <m:ctrlPr>
                                  <a:rPr kumimoji="1" lang="en-US" altLang="zh-CN" b="0" i="1" smtClean="0">
                                    <a:solidFill>
                                      <a:schemeClr val="tx1"/>
                                    </a:solidFill>
                                    <a:latin typeface="Cambria Math" panose="02040503050406030204" pitchFamily="18" charset="0"/>
                                  </a:rPr>
                                </m:ctrlPr>
                              </m:sSubPr>
                              <m:e>
                                <m:r>
                                  <m:rPr>
                                    <m:sty m:val="p"/>
                                  </m:rPr>
                                  <a:rPr kumimoji="1" lang="en-US" altLang="zh-CN" b="0" i="0" smtClean="0">
                                    <a:solidFill>
                                      <a:schemeClr val="tx1"/>
                                    </a:solidFill>
                                    <a:latin typeface="Cambria Math" panose="02040503050406030204" pitchFamily="18" charset="0"/>
                                  </a:rPr>
                                  <m:t>log</m:t>
                                </m:r>
                              </m:e>
                              <m:sub>
                                <m:r>
                                  <a:rPr kumimoji="1" lang="en-US" altLang="zh-CN" b="0" i="1" smtClean="0">
                                    <a:solidFill>
                                      <a:schemeClr val="tx1"/>
                                    </a:solidFill>
                                    <a:latin typeface="Cambria Math" panose="02040503050406030204" pitchFamily="18" charset="0"/>
                                  </a:rPr>
                                  <m:t>2</m:t>
                                </m:r>
                              </m:sub>
                            </m:sSub>
                          </m:fName>
                          <m:e>
                            <m:r>
                              <a:rPr kumimoji="1" lang="en-US" altLang="zh-CN" b="0" i="1" smtClean="0">
                                <a:solidFill>
                                  <a:schemeClr val="tx1"/>
                                </a:solidFill>
                                <a:latin typeface="Cambria Math" panose="02040503050406030204" pitchFamily="18" charset="0"/>
                              </a:rPr>
                              <m:t>𝑃</m:t>
                            </m:r>
                            <m:r>
                              <a:rPr kumimoji="1" lang="en-US" altLang="zh-CN" b="0" i="1" smtClean="0">
                                <a:solidFill>
                                  <a:schemeClr val="tx1"/>
                                </a:solidFill>
                                <a:latin typeface="Cambria Math" panose="02040503050406030204" pitchFamily="18" charset="0"/>
                              </a:rPr>
                              <m:t>(</m:t>
                            </m:r>
                            <m:sSub>
                              <m:sSubPr>
                                <m:ctrlPr>
                                  <a:rPr kumimoji="1" lang="en-US" altLang="zh-CN" b="0" i="1" smtClean="0">
                                    <a:solidFill>
                                      <a:schemeClr val="tx1"/>
                                    </a:solidFill>
                                    <a:latin typeface="Cambria Math" panose="02040503050406030204" pitchFamily="18" charset="0"/>
                                  </a:rPr>
                                </m:ctrlPr>
                              </m:sSubPr>
                              <m:e>
                                <m:r>
                                  <a:rPr kumimoji="1" lang="en-US" altLang="zh-CN" b="0" i="1" smtClean="0">
                                    <a:solidFill>
                                      <a:schemeClr val="tx1"/>
                                    </a:solidFill>
                                    <a:latin typeface="Cambria Math" panose="02040503050406030204" pitchFamily="18" charset="0"/>
                                  </a:rPr>
                                  <m:t>𝑥</m:t>
                                </m:r>
                              </m:e>
                              <m:sub>
                                <m:r>
                                  <a:rPr kumimoji="1" lang="en-US" altLang="zh-CN" b="0" i="1" smtClean="0">
                                    <a:solidFill>
                                      <a:schemeClr val="tx1"/>
                                    </a:solidFill>
                                    <a:latin typeface="Cambria Math" panose="02040503050406030204" pitchFamily="18" charset="0"/>
                                  </a:rPr>
                                  <m:t>𝑖</m:t>
                                </m:r>
                              </m:sub>
                            </m:sSub>
                            <m:r>
                              <a:rPr kumimoji="1" lang="en-US" altLang="zh-CN" b="0" i="1" smtClean="0">
                                <a:solidFill>
                                  <a:schemeClr val="tx1"/>
                                </a:solidFill>
                                <a:latin typeface="Cambria Math" panose="02040503050406030204" pitchFamily="18" charset="0"/>
                              </a:rPr>
                              <m:t>)</m:t>
                            </m:r>
                          </m:e>
                        </m:func>
                      </m:e>
                    </m:nary>
                  </m:oMath>
                </a14:m>
                <a:r>
                  <a:rPr kumimoji="1" lang="en-US" altLang="zh-CN" b="0" dirty="0">
                    <a:solidFill>
                      <a:schemeClr val="tx1"/>
                    </a:solidFill>
                  </a:rPr>
                  <a:t> </a:t>
                </a:r>
              </a:p>
              <a:p>
                <a:pPr marL="540000" indent="0">
                  <a:buNone/>
                </a:pPr>
                <a:r>
                  <a:rPr kumimoji="1" lang="en-US" altLang="zh-CN" b="0" dirty="0">
                    <a:solidFill>
                      <a:schemeClr val="tx1"/>
                    </a:solidFill>
                  </a:rPr>
                  <a:t>         </a:t>
                </a:r>
                <a14:m>
                  <m:oMath xmlns:m="http://schemas.openxmlformats.org/officeDocument/2006/math">
                    <m:r>
                      <a:rPr kumimoji="1" lang="en-US" altLang="zh-CN" b="0" i="0" smtClean="0">
                        <a:solidFill>
                          <a:schemeClr val="tx1"/>
                        </a:solidFill>
                        <a:latin typeface="Cambria Math" panose="02040503050406030204" pitchFamily="18" charset="0"/>
                      </a:rPr>
                      <m:t> </m:t>
                    </m:r>
                    <m:r>
                      <a:rPr kumimoji="1" lang="en-US" altLang="zh-CN" i="1">
                        <a:solidFill>
                          <a:schemeClr val="tx1"/>
                        </a:solidFill>
                        <a:latin typeface="Cambria Math" panose="02040503050406030204" pitchFamily="18" charset="0"/>
                      </a:rPr>
                      <m:t>=−</m:t>
                    </m:r>
                    <m:f>
                      <m:fPr>
                        <m:ctrlPr>
                          <a:rPr kumimoji="1" lang="en-US" altLang="zh-CN" b="0" i="1" smtClean="0">
                            <a:solidFill>
                              <a:schemeClr val="tx1"/>
                            </a:solidFill>
                            <a:latin typeface="Cambria Math" panose="02040503050406030204" pitchFamily="18" charset="0"/>
                          </a:rPr>
                        </m:ctrlPr>
                      </m:fPr>
                      <m:num>
                        <m:r>
                          <a:rPr kumimoji="1" lang="en-US" altLang="zh-CN" b="0" i="1" smtClean="0">
                            <a:solidFill>
                              <a:schemeClr val="tx1"/>
                            </a:solidFill>
                            <a:latin typeface="Cambria Math" panose="02040503050406030204" pitchFamily="18" charset="0"/>
                          </a:rPr>
                          <m:t>1</m:t>
                        </m:r>
                      </m:num>
                      <m:den>
                        <m:r>
                          <a:rPr kumimoji="1" lang="en-US" altLang="zh-CN" b="0" i="1" smtClean="0">
                            <a:solidFill>
                              <a:schemeClr val="tx1"/>
                            </a:solidFill>
                            <a:latin typeface="Cambria Math" panose="02040503050406030204" pitchFamily="18" charset="0"/>
                          </a:rPr>
                          <m:t>2</m:t>
                        </m:r>
                      </m:den>
                    </m:f>
                    <m:r>
                      <a:rPr kumimoji="1" lang="en-US" altLang="zh-CN" i="1">
                        <a:solidFill>
                          <a:schemeClr val="tx1"/>
                        </a:solidFill>
                        <a:latin typeface="Cambria Math" panose="02040503050406030204" pitchFamily="18" charset="0"/>
                      </a:rPr>
                      <m:t>×</m:t>
                    </m:r>
                    <m:func>
                      <m:funcPr>
                        <m:ctrlPr>
                          <a:rPr kumimoji="1" lang="en-US" altLang="zh-CN" i="1">
                            <a:solidFill>
                              <a:schemeClr val="tx1"/>
                            </a:solidFill>
                            <a:latin typeface="Cambria Math" panose="02040503050406030204" pitchFamily="18" charset="0"/>
                          </a:rPr>
                        </m:ctrlPr>
                      </m:funcPr>
                      <m:fName>
                        <m:sSub>
                          <m:sSubPr>
                            <m:ctrlPr>
                              <a:rPr kumimoji="1" lang="en-US" altLang="zh-CN" i="1">
                                <a:solidFill>
                                  <a:schemeClr val="tx1"/>
                                </a:solidFill>
                                <a:latin typeface="Cambria Math" panose="02040503050406030204" pitchFamily="18" charset="0"/>
                              </a:rPr>
                            </m:ctrlPr>
                          </m:sSubPr>
                          <m:e>
                            <m:r>
                              <m:rPr>
                                <m:sty m:val="p"/>
                              </m:rPr>
                              <a:rPr kumimoji="1" lang="en-US" altLang="zh-CN">
                                <a:solidFill>
                                  <a:schemeClr val="tx1"/>
                                </a:solidFill>
                                <a:latin typeface="Cambria Math" panose="02040503050406030204" pitchFamily="18" charset="0"/>
                              </a:rPr>
                              <m:t>log</m:t>
                            </m:r>
                          </m:e>
                          <m:sub>
                            <m:r>
                              <a:rPr kumimoji="1" lang="en-US" altLang="zh-CN" i="1">
                                <a:solidFill>
                                  <a:schemeClr val="tx1"/>
                                </a:solidFill>
                                <a:latin typeface="Cambria Math" panose="02040503050406030204" pitchFamily="18" charset="0"/>
                              </a:rPr>
                              <m:t>2</m:t>
                            </m:r>
                          </m:sub>
                        </m:sSub>
                      </m:fName>
                      <m:e>
                        <m:f>
                          <m:fPr>
                            <m:ctrlPr>
                              <a:rPr kumimoji="1" lang="en-US" altLang="zh-CN" b="0" i="1" smtClean="0">
                                <a:solidFill>
                                  <a:schemeClr val="tx1"/>
                                </a:solidFill>
                                <a:latin typeface="Cambria Math" panose="02040503050406030204" pitchFamily="18" charset="0"/>
                              </a:rPr>
                            </m:ctrlPr>
                          </m:fPr>
                          <m:num>
                            <m:r>
                              <a:rPr kumimoji="1" lang="en-US" altLang="zh-CN" b="0" i="1" smtClean="0">
                                <a:solidFill>
                                  <a:schemeClr val="tx1"/>
                                </a:solidFill>
                                <a:latin typeface="Cambria Math" panose="02040503050406030204" pitchFamily="18" charset="0"/>
                              </a:rPr>
                              <m:t>1</m:t>
                            </m:r>
                          </m:num>
                          <m:den>
                            <m:r>
                              <a:rPr kumimoji="1" lang="en-US" altLang="zh-CN" b="0" i="1" smtClean="0">
                                <a:solidFill>
                                  <a:schemeClr val="tx1"/>
                                </a:solidFill>
                                <a:latin typeface="Cambria Math" panose="02040503050406030204" pitchFamily="18" charset="0"/>
                              </a:rPr>
                              <m:t>2</m:t>
                            </m:r>
                          </m:den>
                        </m:f>
                      </m:e>
                    </m:func>
                    <m:r>
                      <a:rPr kumimoji="1" lang="en-US" altLang="zh-CN" i="1">
                        <a:solidFill>
                          <a:schemeClr val="tx1"/>
                        </a:solidFill>
                        <a:latin typeface="Cambria Math" panose="02040503050406030204" pitchFamily="18" charset="0"/>
                      </a:rPr>
                      <m:t>−</m:t>
                    </m:r>
                    <m:f>
                      <m:fPr>
                        <m:ctrlPr>
                          <a:rPr kumimoji="1" lang="en-US" altLang="zh-CN" b="0" i="1" smtClean="0">
                            <a:solidFill>
                              <a:schemeClr val="tx1"/>
                            </a:solidFill>
                            <a:latin typeface="Cambria Math" panose="02040503050406030204" pitchFamily="18" charset="0"/>
                          </a:rPr>
                        </m:ctrlPr>
                      </m:fPr>
                      <m:num>
                        <m:r>
                          <a:rPr kumimoji="1" lang="en-US" altLang="zh-CN" i="1">
                            <a:solidFill>
                              <a:schemeClr val="tx1"/>
                            </a:solidFill>
                            <a:latin typeface="Cambria Math" panose="02040503050406030204" pitchFamily="18" charset="0"/>
                          </a:rPr>
                          <m:t>1</m:t>
                        </m:r>
                      </m:num>
                      <m:den>
                        <m:r>
                          <a:rPr kumimoji="1" lang="en-US" altLang="zh-CN" b="0" i="1" smtClean="0">
                            <a:solidFill>
                              <a:schemeClr val="tx1"/>
                            </a:solidFill>
                            <a:latin typeface="Cambria Math" panose="02040503050406030204" pitchFamily="18" charset="0"/>
                          </a:rPr>
                          <m:t>2</m:t>
                        </m:r>
                      </m:den>
                    </m:f>
                    <m:r>
                      <a:rPr kumimoji="1" lang="en-US" altLang="zh-CN" i="1">
                        <a:solidFill>
                          <a:schemeClr val="tx1"/>
                        </a:solidFill>
                        <a:latin typeface="Cambria Math" panose="02040503050406030204" pitchFamily="18" charset="0"/>
                      </a:rPr>
                      <m:t>×</m:t>
                    </m:r>
                    <m:func>
                      <m:funcPr>
                        <m:ctrlPr>
                          <a:rPr kumimoji="1" lang="en-US" altLang="zh-CN" i="1">
                            <a:solidFill>
                              <a:schemeClr val="tx1"/>
                            </a:solidFill>
                            <a:latin typeface="Cambria Math" panose="02040503050406030204" pitchFamily="18" charset="0"/>
                          </a:rPr>
                        </m:ctrlPr>
                      </m:funcPr>
                      <m:fName>
                        <m:sSub>
                          <m:sSubPr>
                            <m:ctrlPr>
                              <a:rPr kumimoji="1" lang="en-US" altLang="zh-CN" i="1">
                                <a:solidFill>
                                  <a:schemeClr val="tx1"/>
                                </a:solidFill>
                                <a:latin typeface="Cambria Math" panose="02040503050406030204" pitchFamily="18" charset="0"/>
                              </a:rPr>
                            </m:ctrlPr>
                          </m:sSubPr>
                          <m:e>
                            <m:r>
                              <m:rPr>
                                <m:sty m:val="p"/>
                              </m:rPr>
                              <a:rPr kumimoji="1" lang="en-US" altLang="zh-CN">
                                <a:solidFill>
                                  <a:schemeClr val="tx1"/>
                                </a:solidFill>
                                <a:latin typeface="Cambria Math" panose="02040503050406030204" pitchFamily="18" charset="0"/>
                              </a:rPr>
                              <m:t>log</m:t>
                            </m:r>
                          </m:e>
                          <m:sub>
                            <m:r>
                              <a:rPr kumimoji="1" lang="en-US" altLang="zh-CN" i="1">
                                <a:solidFill>
                                  <a:schemeClr val="tx1"/>
                                </a:solidFill>
                                <a:latin typeface="Cambria Math" panose="02040503050406030204" pitchFamily="18" charset="0"/>
                              </a:rPr>
                              <m:t>2</m:t>
                            </m:r>
                          </m:sub>
                        </m:sSub>
                      </m:fName>
                      <m:e>
                        <m:f>
                          <m:fPr>
                            <m:ctrlPr>
                              <a:rPr kumimoji="1" lang="en-US" altLang="zh-CN" b="0" i="1" smtClean="0">
                                <a:solidFill>
                                  <a:schemeClr val="tx1"/>
                                </a:solidFill>
                                <a:latin typeface="Cambria Math" panose="02040503050406030204" pitchFamily="18" charset="0"/>
                              </a:rPr>
                            </m:ctrlPr>
                          </m:fPr>
                          <m:num>
                            <m:r>
                              <a:rPr kumimoji="1" lang="en-US" altLang="zh-CN" b="0" i="1" smtClean="0">
                                <a:solidFill>
                                  <a:schemeClr val="tx1"/>
                                </a:solidFill>
                                <a:latin typeface="Cambria Math" panose="02040503050406030204" pitchFamily="18" charset="0"/>
                              </a:rPr>
                              <m:t>1</m:t>
                            </m:r>
                          </m:num>
                          <m:den>
                            <m:r>
                              <a:rPr kumimoji="1" lang="en-US" altLang="zh-CN" b="0" i="1" smtClean="0">
                                <a:solidFill>
                                  <a:schemeClr val="tx1"/>
                                </a:solidFill>
                                <a:latin typeface="Cambria Math" panose="02040503050406030204" pitchFamily="18" charset="0"/>
                              </a:rPr>
                              <m:t>2</m:t>
                            </m:r>
                          </m:den>
                        </m:f>
                        <m:r>
                          <m:rPr>
                            <m:nor/>
                          </m:rPr>
                          <a:rPr kumimoji="1" lang="en-US" altLang="zh-CN" dirty="0">
                            <a:solidFill>
                              <a:schemeClr val="tx1"/>
                            </a:solidFill>
                          </a:rPr>
                          <m:t> </m:t>
                        </m:r>
                      </m:e>
                    </m:func>
                    <m:r>
                      <a:rPr kumimoji="1" lang="en-US" altLang="zh-CN" b="0" i="1" dirty="0" smtClean="0">
                        <a:solidFill>
                          <a:schemeClr val="tx1"/>
                        </a:solidFill>
                        <a:latin typeface="Cambria Math" panose="02040503050406030204" pitchFamily="18" charset="0"/>
                      </a:rPr>
                      <m:t>=1</m:t>
                    </m:r>
                    <m:r>
                      <a:rPr kumimoji="1" lang="en-US" altLang="zh-CN" b="0" i="1" dirty="0" smtClean="0">
                        <a:solidFill>
                          <a:schemeClr val="tx1"/>
                        </a:solidFill>
                        <a:latin typeface="Cambria Math" panose="02040503050406030204" pitchFamily="18" charset="0"/>
                      </a:rPr>
                      <m:t>𝑏𝑖𝑡</m:t>
                    </m:r>
                  </m:oMath>
                </a14:m>
                <a:endParaRPr kumimoji="1" lang="en-US" altLang="zh-CN" i="1" dirty="0">
                  <a:solidFill>
                    <a:schemeClr val="tx1"/>
                  </a:solidFill>
                  <a:latin typeface="Cambria Math" panose="02040503050406030204" pitchFamily="18" charset="0"/>
                </a:endParaRPr>
              </a:p>
            </p:txBody>
          </p:sp>
        </mc:Choice>
        <mc:Fallback xmlns="">
          <p:sp>
            <p:nvSpPr>
              <p:cNvPr id="6" name="内容占位符 4">
                <a:extLst>
                  <a:ext uri="{FF2B5EF4-FFF2-40B4-BE49-F238E27FC236}">
                    <a16:creationId xmlns:a16="http://schemas.microsoft.com/office/drawing/2014/main" id="{D9D69492-E153-4FEF-98AB-E145CCD6482F}"/>
                  </a:ext>
                </a:extLst>
              </p:cNvPr>
              <p:cNvSpPr txBox="1">
                <a:spLocks noRot="1" noChangeAspect="1" noMove="1" noResize="1" noEditPoints="1" noAdjustHandles="1" noChangeArrowheads="1" noChangeShapeType="1" noTextEdit="1"/>
              </p:cNvSpPr>
              <p:nvPr/>
            </p:nvSpPr>
            <p:spPr>
              <a:xfrm>
                <a:off x="207819" y="2132043"/>
                <a:ext cx="8827124" cy="3179426"/>
              </a:xfrm>
              <a:prstGeom prst="rect">
                <a:avLst/>
              </a:prstGeom>
              <a:blipFill>
                <a:blip r:embed="rId2"/>
                <a:stretch>
                  <a:fillRect l="-207" t="-2111"/>
                </a:stretch>
              </a:blipFill>
            </p:spPr>
            <p:txBody>
              <a:bodyPr/>
              <a:lstStyle/>
              <a:p>
                <a:r>
                  <a:rPr lang="en-US">
                    <a:noFill/>
                  </a:rPr>
                  <a:t> </a:t>
                </a:r>
              </a:p>
            </p:txBody>
          </p:sp>
        </mc:Fallback>
      </mc:AlternateContent>
    </p:spTree>
    <p:extLst>
      <p:ext uri="{BB962C8B-B14F-4D97-AF65-F5344CB8AC3E}">
        <p14:creationId xmlns:p14="http://schemas.microsoft.com/office/powerpoint/2010/main" val="3206978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F0511409-B9AF-4D30-B635-901BDDA9EAD1}"/>
              </a:ext>
            </a:extLst>
          </p:cNvPr>
          <p:cNvSpPr>
            <a:spLocks noGrp="1"/>
          </p:cNvSpPr>
          <p:nvPr>
            <p:ph type="title"/>
          </p:nvPr>
        </p:nvSpPr>
        <p:spPr>
          <a:xfrm>
            <a:off x="460664" y="539176"/>
            <a:ext cx="8048336" cy="750455"/>
          </a:xfrm>
        </p:spPr>
        <p:txBody>
          <a:bodyPr/>
          <a:lstStyle/>
          <a:p>
            <a:pPr algn="l"/>
            <a:r>
              <a:rPr lang="en-US" altLang="ja-JP" sz="4000" baseline="30000" dirty="0">
                <a:solidFill>
                  <a:schemeClr val="bg1"/>
                </a:solidFill>
                <a:latin typeface="黑体"/>
                <a:ea typeface="黑体"/>
                <a:cs typeface="黑体"/>
              </a:rPr>
              <a:t>2.4 </a:t>
            </a:r>
            <a:r>
              <a:rPr lang="zh-CN" altLang="en-US" sz="4000" baseline="30000" dirty="0">
                <a:solidFill>
                  <a:schemeClr val="bg1"/>
                </a:solidFill>
                <a:latin typeface="黑体"/>
                <a:ea typeface="黑体"/>
                <a:cs typeface="黑体"/>
              </a:rPr>
              <a:t>练习</a:t>
            </a:r>
            <a:r>
              <a:rPr lang="en-US" altLang="zh-CN" sz="4000" baseline="30000" dirty="0">
                <a:solidFill>
                  <a:schemeClr val="bg1"/>
                </a:solidFill>
                <a:latin typeface="黑体"/>
                <a:ea typeface="黑体"/>
                <a:cs typeface="黑体"/>
              </a:rPr>
              <a:t>2</a:t>
            </a:r>
            <a:endParaRPr lang="ja-JP" altLang="en-US" sz="4000" baseline="30000" dirty="0">
              <a:solidFill>
                <a:schemeClr val="bg1"/>
              </a:solidFill>
              <a:latin typeface="黑体"/>
              <a:ea typeface="黑体"/>
              <a:cs typeface="黑体"/>
            </a:endParaRPr>
          </a:p>
        </p:txBody>
      </p:sp>
      <p:sp>
        <p:nvSpPr>
          <p:cNvPr id="3" name="内容占位符 4">
            <a:extLst>
              <a:ext uri="{FF2B5EF4-FFF2-40B4-BE49-F238E27FC236}">
                <a16:creationId xmlns:a16="http://schemas.microsoft.com/office/drawing/2014/main" id="{C3A1C0B0-1BA2-46B8-86D0-C2FA375EBD02}"/>
              </a:ext>
            </a:extLst>
          </p:cNvPr>
          <p:cNvSpPr txBox="1">
            <a:spLocks/>
          </p:cNvSpPr>
          <p:nvPr/>
        </p:nvSpPr>
        <p:spPr>
          <a:xfrm>
            <a:off x="207819" y="1381587"/>
            <a:ext cx="8827124" cy="1222717"/>
          </a:xfrm>
          <a:prstGeom prst="rect">
            <a:avLst/>
          </a:prstGeom>
        </p:spPr>
        <p:txBody>
          <a:bodyPr vert="horz" lIns="91440" tIns="45720" rIns="91440" bIns="45720" rtlCol="0">
            <a:normAutofit/>
          </a:bodyPr>
          <a:lstStyle>
            <a:lvl1pPr marL="457200" indent="-457200" algn="l" defTabSz="914400" rtl="0" eaLnBrk="1" latinLnBrk="0" hangingPunct="1">
              <a:spcBef>
                <a:spcPts val="2000"/>
              </a:spcBef>
              <a:buClr>
                <a:schemeClr val="tx1">
                  <a:lumMod val="75000"/>
                  <a:lumOff val="25000"/>
                </a:schemeClr>
              </a:buClr>
              <a:buSzPct val="75000"/>
              <a:buFont typeface="Wingdings 2" pitchFamily="18" charset="2"/>
              <a:buChar char=""/>
              <a:defRPr sz="2200" kern="1200">
                <a:solidFill>
                  <a:schemeClr val="tx1">
                    <a:lumMod val="75000"/>
                    <a:lumOff val="25000"/>
                  </a:schemeClr>
                </a:solidFill>
                <a:latin typeface="+mn-lt"/>
                <a:ea typeface="+mn-ea"/>
                <a:cs typeface="+mn-cs"/>
              </a:defRPr>
            </a:lvl1pPr>
            <a:lvl2pPr marL="914400" indent="-457200" algn="l" defTabSz="914400" rtl="0" eaLnBrk="1" latinLnBrk="0" hangingPunct="1">
              <a:spcBef>
                <a:spcPts val="600"/>
              </a:spcBef>
              <a:buClr>
                <a:schemeClr val="tx1">
                  <a:lumMod val="50000"/>
                  <a:lumOff val="50000"/>
                </a:schemeClr>
              </a:buClr>
              <a:buSzPct val="75000"/>
              <a:buFont typeface="Wingdings 2" pitchFamily="18" charset="2"/>
              <a:buChar char=""/>
              <a:defRPr sz="2000" kern="1200">
                <a:solidFill>
                  <a:schemeClr val="tx1">
                    <a:lumMod val="75000"/>
                    <a:lumOff val="25000"/>
                  </a:schemeClr>
                </a:solidFill>
                <a:latin typeface="+mn-lt"/>
                <a:ea typeface="+mn-ea"/>
                <a:cs typeface="+mn-cs"/>
              </a:defRPr>
            </a:lvl2pPr>
            <a:lvl3pPr marL="13716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3pPr>
            <a:lvl4pPr marL="1828800" indent="-457200" algn="l" defTabSz="914400" rtl="0" eaLnBrk="1" latinLnBrk="0" hangingPunct="1">
              <a:spcBef>
                <a:spcPts val="600"/>
              </a:spcBef>
              <a:buClr>
                <a:schemeClr val="tx1">
                  <a:lumMod val="50000"/>
                  <a:lumOff val="50000"/>
                </a:schemeClr>
              </a:buClr>
              <a:buSzPct val="75000"/>
              <a:buFont typeface="Wingdings 2" pitchFamily="18" charset="2"/>
              <a:buChar char=""/>
              <a:defRPr sz="1800" kern="1200">
                <a:solidFill>
                  <a:schemeClr val="tx1">
                    <a:lumMod val="75000"/>
                    <a:lumOff val="25000"/>
                  </a:schemeClr>
                </a:solidFill>
                <a:latin typeface="+mn-lt"/>
                <a:ea typeface="+mn-ea"/>
                <a:cs typeface="+mn-cs"/>
              </a:defRPr>
            </a:lvl4pPr>
            <a:lvl5pPr marL="22860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5pPr>
            <a:lvl6pPr marL="27432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6pPr>
            <a:lvl7pPr marL="32051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7pPr>
            <a:lvl8pPr marL="36576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8pPr>
            <a:lvl9pPr marL="41195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a:solidFill>
                  <a:schemeClr val="tx1">
                    <a:lumMod val="75000"/>
                    <a:lumOff val="25000"/>
                  </a:schemeClr>
                </a:solidFill>
                <a:latin typeface="+mn-lt"/>
                <a:ea typeface="+mn-ea"/>
                <a:cs typeface="+mn-cs"/>
              </a:defRPr>
            </a:lvl9pPr>
          </a:lstStyle>
          <a:p>
            <a:r>
              <a:rPr kumimoji="1" lang="zh-CN" altLang="en-US" dirty="0">
                <a:solidFill>
                  <a:schemeClr val="tx1"/>
                </a:solidFill>
              </a:rPr>
              <a:t>如果正反面出现的概率不相等会怎样</a:t>
            </a:r>
            <a:r>
              <a:rPr kumimoji="1" lang="en-US" altLang="zh-CN" dirty="0">
                <a:solidFill>
                  <a:schemeClr val="tx1"/>
                </a:solidFill>
              </a:rPr>
              <a:t>? </a:t>
            </a:r>
          </a:p>
          <a:p>
            <a:pPr marL="457200" lvl="1" indent="0">
              <a:buNone/>
            </a:pPr>
            <a:r>
              <a:rPr kumimoji="1" lang="zh-CN" altLang="en-US" dirty="0">
                <a:solidFill>
                  <a:schemeClr val="tx1"/>
                </a:solidFill>
              </a:rPr>
              <a:t>例如：</a:t>
            </a:r>
            <a:r>
              <a:rPr kumimoji="1" lang="en-US" altLang="zh-CN" dirty="0">
                <a:solidFill>
                  <a:schemeClr val="tx1"/>
                </a:solidFill>
              </a:rPr>
              <a:t>P(X=0) = 1/4 , P(X=1)=3/4.</a:t>
            </a:r>
            <a:endParaRPr kumimoji="1" lang="zh-CN" altLang="en-US" dirty="0">
              <a:solidFill>
                <a:schemeClr val="tx1"/>
              </a:solidFill>
            </a:endParaRPr>
          </a:p>
        </p:txBody>
      </p:sp>
      <mc:AlternateContent xmlns:mc="http://schemas.openxmlformats.org/markup-compatibility/2006" xmlns:a14="http://schemas.microsoft.com/office/drawing/2010/main">
        <mc:Choice Requires="a14">
          <p:sp>
            <p:nvSpPr>
              <p:cNvPr id="6" name="内容占位符 4">
                <a:extLst>
                  <a:ext uri="{FF2B5EF4-FFF2-40B4-BE49-F238E27FC236}">
                    <a16:creationId xmlns:a16="http://schemas.microsoft.com/office/drawing/2014/main" id="{D9D69492-E153-4FEF-98AB-E145CCD6482F}"/>
                  </a:ext>
                </a:extLst>
              </p:cNvPr>
              <p:cNvSpPr txBox="1">
                <a:spLocks/>
              </p:cNvSpPr>
              <p:nvPr/>
            </p:nvSpPr>
            <p:spPr>
              <a:xfrm>
                <a:off x="316876" y="2934553"/>
                <a:ext cx="8827124" cy="1510125"/>
              </a:xfrm>
              <a:prstGeom prst="rect">
                <a:avLst/>
              </a:prstGeom>
            </p:spPr>
            <p:txBody>
              <a:bodyPr vert="horz" lIns="91440" tIns="45720" rIns="91440" bIns="45720" rtlCol="0">
                <a:normAutofit/>
              </a:bodyPr>
              <a:lstStyle>
                <a:lvl1pPr marL="457200" indent="-457200" algn="l" defTabSz="914400" rtl="0" eaLnBrk="1" latinLnBrk="0" hangingPunct="1">
                  <a:spcBef>
                    <a:spcPts val="2000"/>
                  </a:spcBef>
                  <a:buClr>
                    <a:schemeClr val="tx1">
                      <a:lumMod val="75000"/>
                      <a:lumOff val="25000"/>
                    </a:schemeClr>
                  </a:buClr>
                  <a:buSzPct val="75000"/>
                  <a:buFont typeface="Wingdings 2" pitchFamily="18" charset="2"/>
                  <a:buChar char=""/>
                  <a:defRPr sz="2200" kern="1200">
                    <a:solidFill>
                      <a:schemeClr val="tx1">
                        <a:lumMod val="75000"/>
                        <a:lumOff val="25000"/>
                      </a:schemeClr>
                    </a:solidFill>
                    <a:latin typeface="+mn-lt"/>
                    <a:ea typeface="+mn-ea"/>
                    <a:cs typeface="+mn-cs"/>
                  </a:defRPr>
                </a:lvl1pPr>
                <a:lvl2pPr marL="914400" indent="-457200" algn="l" defTabSz="914400" rtl="0" eaLnBrk="1" latinLnBrk="0" hangingPunct="1">
                  <a:spcBef>
                    <a:spcPts val="600"/>
                  </a:spcBef>
                  <a:buClr>
                    <a:schemeClr val="tx1">
                      <a:lumMod val="50000"/>
                      <a:lumOff val="50000"/>
                    </a:schemeClr>
                  </a:buClr>
                  <a:buSzPct val="75000"/>
                  <a:buFont typeface="Wingdings 2" pitchFamily="18" charset="2"/>
                  <a:buChar char=""/>
                  <a:defRPr sz="2000" kern="1200">
                    <a:solidFill>
                      <a:schemeClr val="tx1">
                        <a:lumMod val="75000"/>
                        <a:lumOff val="25000"/>
                      </a:schemeClr>
                    </a:solidFill>
                    <a:latin typeface="+mn-lt"/>
                    <a:ea typeface="+mn-ea"/>
                    <a:cs typeface="+mn-cs"/>
                  </a:defRPr>
                </a:lvl2pPr>
                <a:lvl3pPr marL="13716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3pPr>
                <a:lvl4pPr marL="1828800" indent="-457200" algn="l" defTabSz="914400" rtl="0" eaLnBrk="1" latinLnBrk="0" hangingPunct="1">
                  <a:spcBef>
                    <a:spcPts val="600"/>
                  </a:spcBef>
                  <a:buClr>
                    <a:schemeClr val="tx1">
                      <a:lumMod val="50000"/>
                      <a:lumOff val="50000"/>
                    </a:schemeClr>
                  </a:buClr>
                  <a:buSzPct val="75000"/>
                  <a:buFont typeface="Wingdings 2" pitchFamily="18" charset="2"/>
                  <a:buChar char=""/>
                  <a:defRPr sz="1800" kern="1200">
                    <a:solidFill>
                      <a:schemeClr val="tx1">
                        <a:lumMod val="75000"/>
                        <a:lumOff val="25000"/>
                      </a:schemeClr>
                    </a:solidFill>
                    <a:latin typeface="+mn-lt"/>
                    <a:ea typeface="+mn-ea"/>
                    <a:cs typeface="+mn-cs"/>
                  </a:defRPr>
                </a:lvl4pPr>
                <a:lvl5pPr marL="22860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5pPr>
                <a:lvl6pPr marL="27432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6pPr>
                <a:lvl7pPr marL="32051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7pPr>
                <a:lvl8pPr marL="36576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8pPr>
                <a:lvl9pPr marL="41195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a:solidFill>
                      <a:schemeClr val="tx1">
                        <a:lumMod val="75000"/>
                        <a:lumOff val="25000"/>
                      </a:schemeClr>
                    </a:solidFill>
                    <a:latin typeface="+mn-lt"/>
                    <a:ea typeface="+mn-ea"/>
                    <a:cs typeface="+mn-cs"/>
                  </a:defRPr>
                </a:lvl9pPr>
              </a:lstStyle>
              <a:p>
                <a:pPr marL="360000" indent="0">
                  <a:buNone/>
                </a:pPr>
                <a14:m>
                  <m:oMath xmlns:m="http://schemas.openxmlformats.org/officeDocument/2006/math">
                    <m:r>
                      <a:rPr kumimoji="1" lang="en-US" altLang="zh-CN" i="1" smtClean="0">
                        <a:solidFill>
                          <a:schemeClr val="tx1"/>
                        </a:solidFill>
                        <a:latin typeface="Cambria Math" panose="02040503050406030204" pitchFamily="18" charset="0"/>
                      </a:rPr>
                      <m:t>𝐻</m:t>
                    </m:r>
                    <m:d>
                      <m:dPr>
                        <m:ctrlPr>
                          <a:rPr kumimoji="1" lang="en-US" altLang="zh-CN" i="1">
                            <a:solidFill>
                              <a:schemeClr val="tx1"/>
                            </a:solidFill>
                            <a:latin typeface="Cambria Math" panose="02040503050406030204" pitchFamily="18" charset="0"/>
                          </a:rPr>
                        </m:ctrlPr>
                      </m:dPr>
                      <m:e>
                        <m:r>
                          <a:rPr kumimoji="1" lang="en-US" altLang="zh-CN" i="1">
                            <a:solidFill>
                              <a:schemeClr val="tx1"/>
                            </a:solidFill>
                            <a:latin typeface="Cambria Math" panose="02040503050406030204" pitchFamily="18" charset="0"/>
                          </a:rPr>
                          <m:t>𝑋</m:t>
                        </m:r>
                      </m:e>
                    </m:d>
                    <m:r>
                      <a:rPr kumimoji="1" lang="en-US" altLang="zh-CN" i="1">
                        <a:solidFill>
                          <a:schemeClr val="tx1"/>
                        </a:solidFill>
                        <a:latin typeface="Cambria Math" panose="02040503050406030204" pitchFamily="18" charset="0"/>
                      </a:rPr>
                      <m:t>=−</m:t>
                    </m:r>
                    <m:nary>
                      <m:naryPr>
                        <m:chr m:val="∑"/>
                        <m:ctrlPr>
                          <a:rPr kumimoji="1" lang="en-US" altLang="zh-CN" i="1">
                            <a:solidFill>
                              <a:schemeClr val="tx1"/>
                            </a:solidFill>
                            <a:latin typeface="Cambria Math" panose="02040503050406030204" pitchFamily="18" charset="0"/>
                          </a:rPr>
                        </m:ctrlPr>
                      </m:naryPr>
                      <m:sub>
                        <m:r>
                          <m:rPr>
                            <m:brk m:alnAt="23"/>
                          </m:rPr>
                          <a:rPr kumimoji="1" lang="en-US" altLang="zh-CN" i="1">
                            <a:solidFill>
                              <a:schemeClr val="tx1"/>
                            </a:solidFill>
                            <a:latin typeface="Cambria Math" panose="02040503050406030204" pitchFamily="18" charset="0"/>
                          </a:rPr>
                          <m:t>𝑖</m:t>
                        </m:r>
                        <m:r>
                          <a:rPr kumimoji="1" lang="en-US" altLang="zh-CN" i="1">
                            <a:solidFill>
                              <a:schemeClr val="tx1"/>
                            </a:solidFill>
                            <a:latin typeface="Cambria Math" panose="02040503050406030204" pitchFamily="18" charset="0"/>
                          </a:rPr>
                          <m:t>=1</m:t>
                        </m:r>
                      </m:sub>
                      <m:sup>
                        <m:r>
                          <a:rPr kumimoji="1" lang="en-US" altLang="zh-CN" i="1">
                            <a:solidFill>
                              <a:schemeClr val="tx1"/>
                            </a:solidFill>
                            <a:latin typeface="Cambria Math" panose="02040503050406030204" pitchFamily="18" charset="0"/>
                          </a:rPr>
                          <m:t>2</m:t>
                        </m:r>
                      </m:sup>
                      <m:e>
                        <m:r>
                          <a:rPr kumimoji="1" lang="en-US" altLang="zh-CN" i="1">
                            <a:solidFill>
                              <a:schemeClr val="tx1"/>
                            </a:solidFill>
                            <a:latin typeface="Cambria Math" panose="02040503050406030204" pitchFamily="18" charset="0"/>
                          </a:rPr>
                          <m:t>𝑃</m:t>
                        </m:r>
                        <m:d>
                          <m:dPr>
                            <m:ctrlPr>
                              <a:rPr kumimoji="1" lang="en-US" altLang="zh-CN" i="1">
                                <a:solidFill>
                                  <a:schemeClr val="tx1"/>
                                </a:solidFill>
                                <a:latin typeface="Cambria Math" panose="02040503050406030204" pitchFamily="18" charset="0"/>
                              </a:rPr>
                            </m:ctrlPr>
                          </m:dPr>
                          <m:e>
                            <m:sSub>
                              <m:sSubPr>
                                <m:ctrlPr>
                                  <a:rPr kumimoji="1" lang="en-US" altLang="zh-CN" i="1">
                                    <a:solidFill>
                                      <a:schemeClr val="tx1"/>
                                    </a:solidFill>
                                    <a:latin typeface="Cambria Math" panose="02040503050406030204" pitchFamily="18" charset="0"/>
                                  </a:rPr>
                                </m:ctrlPr>
                              </m:sSubPr>
                              <m:e>
                                <m:r>
                                  <a:rPr kumimoji="1" lang="en-US" altLang="zh-CN" i="1">
                                    <a:solidFill>
                                      <a:schemeClr val="tx1"/>
                                    </a:solidFill>
                                    <a:latin typeface="Cambria Math" panose="02040503050406030204" pitchFamily="18" charset="0"/>
                                  </a:rPr>
                                  <m:t>𝑥</m:t>
                                </m:r>
                              </m:e>
                              <m:sub>
                                <m:r>
                                  <a:rPr kumimoji="1" lang="en-US" altLang="zh-CN" i="1">
                                    <a:solidFill>
                                      <a:schemeClr val="tx1"/>
                                    </a:solidFill>
                                    <a:latin typeface="Cambria Math" panose="02040503050406030204" pitchFamily="18" charset="0"/>
                                  </a:rPr>
                                  <m:t>𝑖</m:t>
                                </m:r>
                              </m:sub>
                            </m:sSub>
                          </m:e>
                        </m:d>
                        <m:func>
                          <m:funcPr>
                            <m:ctrlPr>
                              <a:rPr kumimoji="1" lang="en-US" altLang="zh-CN" i="1">
                                <a:solidFill>
                                  <a:schemeClr val="tx1"/>
                                </a:solidFill>
                                <a:latin typeface="Cambria Math" panose="02040503050406030204" pitchFamily="18" charset="0"/>
                              </a:rPr>
                            </m:ctrlPr>
                          </m:funcPr>
                          <m:fName>
                            <m:sSub>
                              <m:sSubPr>
                                <m:ctrlPr>
                                  <a:rPr kumimoji="1" lang="en-US" altLang="zh-CN" i="1">
                                    <a:solidFill>
                                      <a:schemeClr val="tx1"/>
                                    </a:solidFill>
                                    <a:latin typeface="Cambria Math" panose="02040503050406030204" pitchFamily="18" charset="0"/>
                                  </a:rPr>
                                </m:ctrlPr>
                              </m:sSubPr>
                              <m:e>
                                <m:r>
                                  <m:rPr>
                                    <m:sty m:val="p"/>
                                  </m:rPr>
                                  <a:rPr kumimoji="1" lang="en-US" altLang="zh-CN">
                                    <a:solidFill>
                                      <a:schemeClr val="tx1"/>
                                    </a:solidFill>
                                    <a:latin typeface="Cambria Math" panose="02040503050406030204" pitchFamily="18" charset="0"/>
                                  </a:rPr>
                                  <m:t>log</m:t>
                                </m:r>
                              </m:e>
                              <m:sub>
                                <m:r>
                                  <a:rPr kumimoji="1" lang="en-US" altLang="zh-CN" i="1">
                                    <a:solidFill>
                                      <a:schemeClr val="tx1"/>
                                    </a:solidFill>
                                    <a:latin typeface="Cambria Math" panose="02040503050406030204" pitchFamily="18" charset="0"/>
                                  </a:rPr>
                                  <m:t>2</m:t>
                                </m:r>
                              </m:sub>
                            </m:sSub>
                          </m:fName>
                          <m:e>
                            <m:r>
                              <a:rPr kumimoji="1" lang="en-US" altLang="zh-CN" i="1">
                                <a:solidFill>
                                  <a:schemeClr val="tx1"/>
                                </a:solidFill>
                                <a:latin typeface="Cambria Math" panose="02040503050406030204" pitchFamily="18" charset="0"/>
                              </a:rPr>
                              <m:t>𝑃</m:t>
                            </m:r>
                            <m:r>
                              <a:rPr kumimoji="1" lang="en-US" altLang="zh-CN" i="1">
                                <a:solidFill>
                                  <a:schemeClr val="tx1"/>
                                </a:solidFill>
                                <a:latin typeface="Cambria Math" panose="02040503050406030204" pitchFamily="18" charset="0"/>
                              </a:rPr>
                              <m:t>(</m:t>
                            </m:r>
                            <m:sSub>
                              <m:sSubPr>
                                <m:ctrlPr>
                                  <a:rPr kumimoji="1" lang="en-US" altLang="zh-CN" i="1">
                                    <a:solidFill>
                                      <a:schemeClr val="tx1"/>
                                    </a:solidFill>
                                    <a:latin typeface="Cambria Math" panose="02040503050406030204" pitchFamily="18" charset="0"/>
                                  </a:rPr>
                                </m:ctrlPr>
                              </m:sSubPr>
                              <m:e>
                                <m:r>
                                  <a:rPr kumimoji="1" lang="en-US" altLang="zh-CN" i="1">
                                    <a:solidFill>
                                      <a:schemeClr val="tx1"/>
                                    </a:solidFill>
                                    <a:latin typeface="Cambria Math" panose="02040503050406030204" pitchFamily="18" charset="0"/>
                                  </a:rPr>
                                  <m:t>𝑥</m:t>
                                </m:r>
                              </m:e>
                              <m:sub>
                                <m:r>
                                  <a:rPr kumimoji="1" lang="en-US" altLang="zh-CN" i="1">
                                    <a:solidFill>
                                      <a:schemeClr val="tx1"/>
                                    </a:solidFill>
                                    <a:latin typeface="Cambria Math" panose="02040503050406030204" pitchFamily="18" charset="0"/>
                                  </a:rPr>
                                  <m:t>𝑖</m:t>
                                </m:r>
                              </m:sub>
                            </m:sSub>
                            <m:r>
                              <a:rPr kumimoji="1" lang="en-US" altLang="zh-CN" i="1">
                                <a:solidFill>
                                  <a:schemeClr val="tx1"/>
                                </a:solidFill>
                                <a:latin typeface="Cambria Math" panose="02040503050406030204" pitchFamily="18" charset="0"/>
                              </a:rPr>
                              <m:t>)</m:t>
                            </m:r>
                          </m:e>
                        </m:func>
                      </m:e>
                    </m:nary>
                  </m:oMath>
                </a14:m>
                <a:r>
                  <a:rPr kumimoji="1" lang="en-US" altLang="zh-CN" b="0" i="1" dirty="0">
                    <a:solidFill>
                      <a:schemeClr val="tx1"/>
                    </a:solidFill>
                    <a:latin typeface="Cambria Math" panose="02040503050406030204" pitchFamily="18" charset="0"/>
                  </a:rPr>
                  <a:t> </a:t>
                </a:r>
              </a:p>
              <a:p>
                <a:pPr marL="360000" indent="0">
                  <a:buNone/>
                </a:pPr>
                <a14:m>
                  <m:oMath xmlns:m="http://schemas.openxmlformats.org/officeDocument/2006/math">
                    <m:r>
                      <a:rPr kumimoji="1" lang="en-US" altLang="zh-CN" b="0" i="1" smtClean="0">
                        <a:solidFill>
                          <a:schemeClr val="tx1"/>
                        </a:solidFill>
                        <a:latin typeface="Cambria Math" panose="02040503050406030204" pitchFamily="18" charset="0"/>
                      </a:rPr>
                      <m:t>           </m:t>
                    </m:r>
                    <m:r>
                      <a:rPr kumimoji="1" lang="en-US" altLang="zh-CN" i="1">
                        <a:solidFill>
                          <a:schemeClr val="tx1"/>
                        </a:solidFill>
                        <a:latin typeface="Cambria Math" panose="02040503050406030204" pitchFamily="18" charset="0"/>
                      </a:rPr>
                      <m:t>=−</m:t>
                    </m:r>
                    <m:f>
                      <m:fPr>
                        <m:ctrlPr>
                          <a:rPr kumimoji="1" lang="en-US" altLang="zh-CN" b="0" i="1" smtClean="0">
                            <a:solidFill>
                              <a:schemeClr val="tx1"/>
                            </a:solidFill>
                            <a:latin typeface="Cambria Math" panose="02040503050406030204" pitchFamily="18" charset="0"/>
                          </a:rPr>
                        </m:ctrlPr>
                      </m:fPr>
                      <m:num>
                        <m:r>
                          <a:rPr kumimoji="1" lang="en-US" altLang="zh-CN" b="0" i="1" smtClean="0">
                            <a:solidFill>
                              <a:schemeClr val="tx1"/>
                            </a:solidFill>
                            <a:latin typeface="Cambria Math" panose="02040503050406030204" pitchFamily="18" charset="0"/>
                          </a:rPr>
                          <m:t>1</m:t>
                        </m:r>
                      </m:num>
                      <m:den>
                        <m:r>
                          <a:rPr kumimoji="1" lang="en-US" altLang="zh-CN" b="0" i="1" smtClean="0">
                            <a:solidFill>
                              <a:schemeClr val="tx1"/>
                            </a:solidFill>
                            <a:latin typeface="Cambria Math" panose="02040503050406030204" pitchFamily="18" charset="0"/>
                          </a:rPr>
                          <m:t>4</m:t>
                        </m:r>
                      </m:den>
                    </m:f>
                    <m:r>
                      <a:rPr kumimoji="1" lang="en-US" altLang="zh-CN" i="1">
                        <a:solidFill>
                          <a:schemeClr val="tx1"/>
                        </a:solidFill>
                        <a:latin typeface="Cambria Math" panose="02040503050406030204" pitchFamily="18" charset="0"/>
                      </a:rPr>
                      <m:t>×</m:t>
                    </m:r>
                    <m:func>
                      <m:funcPr>
                        <m:ctrlPr>
                          <a:rPr kumimoji="1" lang="en-US" altLang="zh-CN" i="1">
                            <a:solidFill>
                              <a:schemeClr val="tx1"/>
                            </a:solidFill>
                            <a:latin typeface="Cambria Math" panose="02040503050406030204" pitchFamily="18" charset="0"/>
                          </a:rPr>
                        </m:ctrlPr>
                      </m:funcPr>
                      <m:fName>
                        <m:sSub>
                          <m:sSubPr>
                            <m:ctrlPr>
                              <a:rPr kumimoji="1" lang="en-US" altLang="zh-CN" i="1">
                                <a:solidFill>
                                  <a:schemeClr val="tx1"/>
                                </a:solidFill>
                                <a:latin typeface="Cambria Math" panose="02040503050406030204" pitchFamily="18" charset="0"/>
                              </a:rPr>
                            </m:ctrlPr>
                          </m:sSubPr>
                          <m:e>
                            <m:r>
                              <m:rPr>
                                <m:sty m:val="p"/>
                              </m:rPr>
                              <a:rPr kumimoji="1" lang="en-US" altLang="zh-CN">
                                <a:solidFill>
                                  <a:schemeClr val="tx1"/>
                                </a:solidFill>
                                <a:latin typeface="Cambria Math" panose="02040503050406030204" pitchFamily="18" charset="0"/>
                              </a:rPr>
                              <m:t>log</m:t>
                            </m:r>
                          </m:e>
                          <m:sub>
                            <m:r>
                              <a:rPr kumimoji="1" lang="en-US" altLang="zh-CN" i="1">
                                <a:solidFill>
                                  <a:schemeClr val="tx1"/>
                                </a:solidFill>
                                <a:latin typeface="Cambria Math" panose="02040503050406030204" pitchFamily="18" charset="0"/>
                              </a:rPr>
                              <m:t>2</m:t>
                            </m:r>
                          </m:sub>
                        </m:sSub>
                      </m:fName>
                      <m:e>
                        <m:f>
                          <m:fPr>
                            <m:ctrlPr>
                              <a:rPr kumimoji="1" lang="en-US" altLang="zh-CN" b="0" i="1" smtClean="0">
                                <a:solidFill>
                                  <a:schemeClr val="tx1"/>
                                </a:solidFill>
                                <a:latin typeface="Cambria Math" panose="02040503050406030204" pitchFamily="18" charset="0"/>
                              </a:rPr>
                            </m:ctrlPr>
                          </m:fPr>
                          <m:num>
                            <m:r>
                              <a:rPr kumimoji="1" lang="en-US" altLang="zh-CN" b="0" i="1" smtClean="0">
                                <a:solidFill>
                                  <a:schemeClr val="tx1"/>
                                </a:solidFill>
                                <a:latin typeface="Cambria Math" panose="02040503050406030204" pitchFamily="18" charset="0"/>
                              </a:rPr>
                              <m:t>1</m:t>
                            </m:r>
                          </m:num>
                          <m:den>
                            <m:r>
                              <a:rPr kumimoji="1" lang="en-US" altLang="zh-CN" b="0" i="1" smtClean="0">
                                <a:solidFill>
                                  <a:schemeClr val="tx1"/>
                                </a:solidFill>
                                <a:latin typeface="Cambria Math" panose="02040503050406030204" pitchFamily="18" charset="0"/>
                              </a:rPr>
                              <m:t>4</m:t>
                            </m:r>
                          </m:den>
                        </m:f>
                      </m:e>
                    </m:func>
                    <m:r>
                      <a:rPr kumimoji="1" lang="en-US" altLang="zh-CN" i="1">
                        <a:solidFill>
                          <a:schemeClr val="tx1"/>
                        </a:solidFill>
                        <a:latin typeface="Cambria Math" panose="02040503050406030204" pitchFamily="18" charset="0"/>
                      </a:rPr>
                      <m:t>−</m:t>
                    </m:r>
                    <m:f>
                      <m:fPr>
                        <m:ctrlPr>
                          <a:rPr kumimoji="1" lang="en-US" altLang="zh-CN" b="0" i="1" smtClean="0">
                            <a:solidFill>
                              <a:schemeClr val="tx1"/>
                            </a:solidFill>
                            <a:latin typeface="Cambria Math" panose="02040503050406030204" pitchFamily="18" charset="0"/>
                          </a:rPr>
                        </m:ctrlPr>
                      </m:fPr>
                      <m:num>
                        <m:r>
                          <a:rPr kumimoji="1" lang="en-US" altLang="zh-CN" b="0" i="1" smtClean="0">
                            <a:solidFill>
                              <a:schemeClr val="tx1"/>
                            </a:solidFill>
                            <a:latin typeface="Cambria Math" panose="02040503050406030204" pitchFamily="18" charset="0"/>
                          </a:rPr>
                          <m:t>3</m:t>
                        </m:r>
                      </m:num>
                      <m:den>
                        <m:r>
                          <a:rPr kumimoji="1" lang="en-US" altLang="zh-CN" b="0" i="1" smtClean="0">
                            <a:solidFill>
                              <a:schemeClr val="tx1"/>
                            </a:solidFill>
                            <a:latin typeface="Cambria Math" panose="02040503050406030204" pitchFamily="18" charset="0"/>
                          </a:rPr>
                          <m:t>4</m:t>
                        </m:r>
                      </m:den>
                    </m:f>
                    <m:r>
                      <a:rPr kumimoji="1" lang="en-US" altLang="zh-CN" i="1">
                        <a:solidFill>
                          <a:schemeClr val="tx1"/>
                        </a:solidFill>
                        <a:latin typeface="Cambria Math" panose="02040503050406030204" pitchFamily="18" charset="0"/>
                      </a:rPr>
                      <m:t>×</m:t>
                    </m:r>
                    <m:func>
                      <m:funcPr>
                        <m:ctrlPr>
                          <a:rPr kumimoji="1" lang="en-US" altLang="zh-CN" i="1">
                            <a:solidFill>
                              <a:schemeClr val="tx1"/>
                            </a:solidFill>
                            <a:latin typeface="Cambria Math" panose="02040503050406030204" pitchFamily="18" charset="0"/>
                          </a:rPr>
                        </m:ctrlPr>
                      </m:funcPr>
                      <m:fName>
                        <m:sSub>
                          <m:sSubPr>
                            <m:ctrlPr>
                              <a:rPr kumimoji="1" lang="en-US" altLang="zh-CN" i="1">
                                <a:solidFill>
                                  <a:schemeClr val="tx1"/>
                                </a:solidFill>
                                <a:latin typeface="Cambria Math" panose="02040503050406030204" pitchFamily="18" charset="0"/>
                              </a:rPr>
                            </m:ctrlPr>
                          </m:sSubPr>
                          <m:e>
                            <m:r>
                              <m:rPr>
                                <m:sty m:val="p"/>
                              </m:rPr>
                              <a:rPr kumimoji="1" lang="en-US" altLang="zh-CN">
                                <a:solidFill>
                                  <a:schemeClr val="tx1"/>
                                </a:solidFill>
                                <a:latin typeface="Cambria Math" panose="02040503050406030204" pitchFamily="18" charset="0"/>
                              </a:rPr>
                              <m:t>log</m:t>
                            </m:r>
                          </m:e>
                          <m:sub>
                            <m:r>
                              <a:rPr kumimoji="1" lang="en-US" altLang="zh-CN" i="1">
                                <a:solidFill>
                                  <a:schemeClr val="tx1"/>
                                </a:solidFill>
                                <a:latin typeface="Cambria Math" panose="02040503050406030204" pitchFamily="18" charset="0"/>
                              </a:rPr>
                              <m:t>2</m:t>
                            </m:r>
                          </m:sub>
                        </m:sSub>
                      </m:fName>
                      <m:e>
                        <m:f>
                          <m:fPr>
                            <m:ctrlPr>
                              <a:rPr kumimoji="1" lang="en-US" altLang="zh-CN" b="0" i="1" smtClean="0">
                                <a:solidFill>
                                  <a:schemeClr val="tx1"/>
                                </a:solidFill>
                                <a:latin typeface="Cambria Math" panose="02040503050406030204" pitchFamily="18" charset="0"/>
                              </a:rPr>
                            </m:ctrlPr>
                          </m:fPr>
                          <m:num>
                            <m:r>
                              <a:rPr kumimoji="1" lang="en-US" altLang="zh-CN" b="0" i="1" smtClean="0">
                                <a:solidFill>
                                  <a:schemeClr val="tx1"/>
                                </a:solidFill>
                                <a:latin typeface="Cambria Math" panose="02040503050406030204" pitchFamily="18" charset="0"/>
                              </a:rPr>
                              <m:t>3</m:t>
                            </m:r>
                          </m:num>
                          <m:den>
                            <m:r>
                              <a:rPr kumimoji="1" lang="en-US" altLang="zh-CN" b="0" i="1" smtClean="0">
                                <a:solidFill>
                                  <a:schemeClr val="tx1"/>
                                </a:solidFill>
                                <a:latin typeface="Cambria Math" panose="02040503050406030204" pitchFamily="18" charset="0"/>
                              </a:rPr>
                              <m:t>4</m:t>
                            </m:r>
                          </m:den>
                        </m:f>
                      </m:e>
                    </m:func>
                    <m:r>
                      <a:rPr kumimoji="1" lang="en-US" altLang="zh-CN" i="1">
                        <a:solidFill>
                          <a:schemeClr val="tx1"/>
                        </a:solidFill>
                        <a:latin typeface="Cambria Math" panose="02040503050406030204" pitchFamily="18" charset="0"/>
                        <a:ea typeface="Cambria Math" panose="02040503050406030204" pitchFamily="18" charset="0"/>
                      </a:rPr>
                      <m:t>≈0.811</m:t>
                    </m:r>
                    <m:r>
                      <a:rPr kumimoji="1" lang="en-US" altLang="zh-CN" b="0" i="1" smtClean="0">
                        <a:solidFill>
                          <a:schemeClr val="tx1"/>
                        </a:solidFill>
                        <a:latin typeface="Cambria Math" panose="02040503050406030204" pitchFamily="18" charset="0"/>
                        <a:ea typeface="Cambria Math" panose="02040503050406030204" pitchFamily="18" charset="0"/>
                      </a:rPr>
                      <m:t>2</m:t>
                    </m:r>
                    <m:r>
                      <a:rPr kumimoji="1" lang="en-US" altLang="zh-CN" b="0" i="1" smtClean="0">
                        <a:solidFill>
                          <a:schemeClr val="tx1"/>
                        </a:solidFill>
                        <a:latin typeface="Cambria Math" panose="02040503050406030204" pitchFamily="18" charset="0"/>
                      </a:rPr>
                      <m:t>𝑏𝑖𝑡</m:t>
                    </m:r>
                  </m:oMath>
                </a14:m>
                <a:r>
                  <a:rPr kumimoji="1" lang="zh-CN" altLang="en-US" dirty="0">
                    <a:solidFill>
                      <a:schemeClr val="tx1"/>
                    </a:solidFill>
                  </a:rPr>
                  <a:t>  </a:t>
                </a:r>
              </a:p>
            </p:txBody>
          </p:sp>
        </mc:Choice>
        <mc:Fallback xmlns="">
          <p:sp>
            <p:nvSpPr>
              <p:cNvPr id="6" name="内容占位符 4">
                <a:extLst>
                  <a:ext uri="{FF2B5EF4-FFF2-40B4-BE49-F238E27FC236}">
                    <a16:creationId xmlns:a16="http://schemas.microsoft.com/office/drawing/2014/main" id="{D9D69492-E153-4FEF-98AB-E145CCD6482F}"/>
                  </a:ext>
                </a:extLst>
              </p:cNvPr>
              <p:cNvSpPr txBox="1">
                <a:spLocks noRot="1" noChangeAspect="1" noMove="1" noResize="1" noEditPoints="1" noAdjustHandles="1" noChangeArrowheads="1" noChangeShapeType="1" noTextEdit="1"/>
              </p:cNvSpPr>
              <p:nvPr/>
            </p:nvSpPr>
            <p:spPr>
              <a:xfrm>
                <a:off x="316876" y="2934553"/>
                <a:ext cx="8827124" cy="1510125"/>
              </a:xfrm>
              <a:prstGeom prst="rect">
                <a:avLst/>
              </a:prstGeom>
              <a:blipFill>
                <a:blip r:embed="rId2"/>
                <a:stretch>
                  <a:fillRect t="-33333"/>
                </a:stretch>
              </a:blipFill>
            </p:spPr>
            <p:txBody>
              <a:bodyPr/>
              <a:lstStyle/>
              <a:p>
                <a:r>
                  <a:rPr lang="en-CN">
                    <a:noFill/>
                  </a:rPr>
                  <a:t> </a:t>
                </a:r>
              </a:p>
            </p:txBody>
          </p:sp>
        </mc:Fallback>
      </mc:AlternateContent>
      <p:pic>
        <p:nvPicPr>
          <p:cNvPr id="2" name="Picture 1">
            <a:extLst>
              <a:ext uri="{FF2B5EF4-FFF2-40B4-BE49-F238E27FC236}">
                <a16:creationId xmlns:a16="http://schemas.microsoft.com/office/drawing/2014/main" id="{DECE7C6E-039D-8C4D-8411-2777E987EDA8}"/>
              </a:ext>
            </a:extLst>
          </p:cNvPr>
          <p:cNvPicPr>
            <a:picLocks noChangeAspect="1"/>
          </p:cNvPicPr>
          <p:nvPr/>
        </p:nvPicPr>
        <p:blipFill>
          <a:blip r:embed="rId3"/>
          <a:stretch>
            <a:fillRect/>
          </a:stretch>
        </p:blipFill>
        <p:spPr>
          <a:xfrm>
            <a:off x="1157151" y="1221712"/>
            <a:ext cx="6458675" cy="4810950"/>
          </a:xfrm>
          <a:prstGeom prst="rect">
            <a:avLst/>
          </a:prstGeom>
        </p:spPr>
      </p:pic>
    </p:spTree>
    <p:extLst>
      <p:ext uri="{BB962C8B-B14F-4D97-AF65-F5344CB8AC3E}">
        <p14:creationId xmlns:p14="http://schemas.microsoft.com/office/powerpoint/2010/main" val="180393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3"/>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6" grpId="0"/>
      <p:bldP spid="6"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F0511409-B9AF-4D30-B635-901BDDA9EAD1}"/>
              </a:ext>
            </a:extLst>
          </p:cNvPr>
          <p:cNvSpPr>
            <a:spLocks noGrp="1"/>
          </p:cNvSpPr>
          <p:nvPr>
            <p:ph type="title"/>
          </p:nvPr>
        </p:nvSpPr>
        <p:spPr>
          <a:xfrm>
            <a:off x="460664" y="539176"/>
            <a:ext cx="8048336" cy="750455"/>
          </a:xfrm>
        </p:spPr>
        <p:txBody>
          <a:bodyPr/>
          <a:lstStyle/>
          <a:p>
            <a:pPr algn="l"/>
            <a:r>
              <a:rPr lang="en-US" altLang="ja-JP" sz="4000" baseline="30000" dirty="0">
                <a:solidFill>
                  <a:schemeClr val="bg1"/>
                </a:solidFill>
                <a:latin typeface="黑体"/>
                <a:ea typeface="黑体"/>
                <a:cs typeface="黑体"/>
              </a:rPr>
              <a:t>2.5 </a:t>
            </a:r>
            <a:r>
              <a:rPr lang="en-US" altLang="ja-JP" sz="4000" baseline="30000" dirty="0" err="1">
                <a:solidFill>
                  <a:schemeClr val="bg1"/>
                </a:solidFill>
                <a:latin typeface="黑体"/>
                <a:ea typeface="黑体"/>
                <a:cs typeface="黑体"/>
              </a:rPr>
              <a:t>Kullback-Leibler</a:t>
            </a:r>
            <a:r>
              <a:rPr lang="en-US" altLang="ja-JP" sz="4000" baseline="30000" dirty="0">
                <a:solidFill>
                  <a:schemeClr val="bg1"/>
                </a:solidFill>
                <a:latin typeface="黑体"/>
                <a:ea typeface="黑体"/>
                <a:cs typeface="黑体"/>
              </a:rPr>
              <a:t> (KL) </a:t>
            </a:r>
            <a:r>
              <a:rPr lang="zh-CN" altLang="en-US" sz="4000" baseline="30000" dirty="0">
                <a:solidFill>
                  <a:schemeClr val="bg1"/>
                </a:solidFill>
                <a:latin typeface="黑体"/>
                <a:ea typeface="黑体"/>
                <a:cs typeface="黑体"/>
              </a:rPr>
              <a:t>散度</a:t>
            </a:r>
            <a:endParaRPr lang="ja-JP" altLang="en-US" sz="4000" baseline="30000" dirty="0">
              <a:solidFill>
                <a:schemeClr val="bg1"/>
              </a:solidFill>
              <a:latin typeface="黑体"/>
              <a:ea typeface="黑体"/>
              <a:cs typeface="黑体"/>
            </a:endParaRPr>
          </a:p>
        </p:txBody>
      </p:sp>
      <p:sp>
        <p:nvSpPr>
          <p:cNvPr id="3" name="内容占位符 4">
            <a:extLst>
              <a:ext uri="{FF2B5EF4-FFF2-40B4-BE49-F238E27FC236}">
                <a16:creationId xmlns:a16="http://schemas.microsoft.com/office/drawing/2014/main" id="{C3A1C0B0-1BA2-46B8-86D0-C2FA375EBD02}"/>
              </a:ext>
            </a:extLst>
          </p:cNvPr>
          <p:cNvSpPr txBox="1">
            <a:spLocks/>
          </p:cNvSpPr>
          <p:nvPr/>
        </p:nvSpPr>
        <p:spPr>
          <a:xfrm>
            <a:off x="207819" y="1450358"/>
            <a:ext cx="8827124" cy="1309620"/>
          </a:xfrm>
          <a:prstGeom prst="rect">
            <a:avLst/>
          </a:prstGeom>
        </p:spPr>
        <p:txBody>
          <a:bodyPr vert="horz" lIns="91440" tIns="45720" rIns="91440" bIns="45720" rtlCol="0">
            <a:normAutofit/>
          </a:bodyPr>
          <a:lstStyle>
            <a:lvl1pPr marL="457200" indent="-457200" algn="l" defTabSz="914400" rtl="0" eaLnBrk="1" latinLnBrk="0" hangingPunct="1">
              <a:spcBef>
                <a:spcPts val="2000"/>
              </a:spcBef>
              <a:buClr>
                <a:schemeClr val="tx1">
                  <a:lumMod val="75000"/>
                  <a:lumOff val="25000"/>
                </a:schemeClr>
              </a:buClr>
              <a:buSzPct val="75000"/>
              <a:buFont typeface="Wingdings 2" pitchFamily="18" charset="2"/>
              <a:buChar char=""/>
              <a:defRPr sz="2200" kern="1200">
                <a:solidFill>
                  <a:schemeClr val="tx1">
                    <a:lumMod val="75000"/>
                    <a:lumOff val="25000"/>
                  </a:schemeClr>
                </a:solidFill>
                <a:latin typeface="+mn-lt"/>
                <a:ea typeface="+mn-ea"/>
                <a:cs typeface="+mn-cs"/>
              </a:defRPr>
            </a:lvl1pPr>
            <a:lvl2pPr marL="914400" indent="-457200" algn="l" defTabSz="914400" rtl="0" eaLnBrk="1" latinLnBrk="0" hangingPunct="1">
              <a:spcBef>
                <a:spcPts val="600"/>
              </a:spcBef>
              <a:buClr>
                <a:schemeClr val="tx1">
                  <a:lumMod val="50000"/>
                  <a:lumOff val="50000"/>
                </a:schemeClr>
              </a:buClr>
              <a:buSzPct val="75000"/>
              <a:buFont typeface="Wingdings 2" pitchFamily="18" charset="2"/>
              <a:buChar char=""/>
              <a:defRPr sz="2000" kern="1200">
                <a:solidFill>
                  <a:schemeClr val="tx1">
                    <a:lumMod val="75000"/>
                    <a:lumOff val="25000"/>
                  </a:schemeClr>
                </a:solidFill>
                <a:latin typeface="+mn-lt"/>
                <a:ea typeface="+mn-ea"/>
                <a:cs typeface="+mn-cs"/>
              </a:defRPr>
            </a:lvl2pPr>
            <a:lvl3pPr marL="13716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3pPr>
            <a:lvl4pPr marL="1828800" indent="-457200" algn="l" defTabSz="914400" rtl="0" eaLnBrk="1" latinLnBrk="0" hangingPunct="1">
              <a:spcBef>
                <a:spcPts val="600"/>
              </a:spcBef>
              <a:buClr>
                <a:schemeClr val="tx1">
                  <a:lumMod val="50000"/>
                  <a:lumOff val="50000"/>
                </a:schemeClr>
              </a:buClr>
              <a:buSzPct val="75000"/>
              <a:buFont typeface="Wingdings 2" pitchFamily="18" charset="2"/>
              <a:buChar char=""/>
              <a:defRPr sz="1800" kern="1200">
                <a:solidFill>
                  <a:schemeClr val="tx1">
                    <a:lumMod val="75000"/>
                    <a:lumOff val="25000"/>
                  </a:schemeClr>
                </a:solidFill>
                <a:latin typeface="+mn-lt"/>
                <a:ea typeface="+mn-ea"/>
                <a:cs typeface="+mn-cs"/>
              </a:defRPr>
            </a:lvl4pPr>
            <a:lvl5pPr marL="22860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5pPr>
            <a:lvl6pPr marL="27432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6pPr>
            <a:lvl7pPr marL="32051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7pPr>
            <a:lvl8pPr marL="36576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8pPr>
            <a:lvl9pPr marL="41195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a:solidFill>
                  <a:schemeClr val="tx1">
                    <a:lumMod val="75000"/>
                    <a:lumOff val="25000"/>
                  </a:schemeClr>
                </a:solidFill>
                <a:latin typeface="+mn-lt"/>
                <a:ea typeface="+mn-ea"/>
                <a:cs typeface="+mn-cs"/>
              </a:defRPr>
            </a:lvl9pPr>
          </a:lstStyle>
          <a:p>
            <a:r>
              <a:rPr kumimoji="1" lang="zh-CN" altLang="en-US" dirty="0">
                <a:solidFill>
                  <a:schemeClr val="tx1"/>
                </a:solidFill>
              </a:rPr>
              <a:t>如果我们在同一个随机变量</a:t>
            </a:r>
            <a:r>
              <a:rPr kumimoji="1" lang="en-US" altLang="zh-CN" dirty="0">
                <a:solidFill>
                  <a:schemeClr val="tx1"/>
                </a:solidFill>
              </a:rPr>
              <a:t>X</a:t>
            </a:r>
            <a:r>
              <a:rPr kumimoji="1" lang="zh-CN" altLang="en-US" dirty="0">
                <a:solidFill>
                  <a:schemeClr val="tx1"/>
                </a:solidFill>
              </a:rPr>
              <a:t>上有两个独立的概率分布</a:t>
            </a:r>
            <a:r>
              <a:rPr kumimoji="1" lang="en-US" altLang="zh-CN" dirty="0">
                <a:solidFill>
                  <a:schemeClr val="tx1"/>
                </a:solidFill>
              </a:rPr>
              <a:t>p(X)</a:t>
            </a:r>
            <a:r>
              <a:rPr kumimoji="1" lang="zh-CN" altLang="en-US" dirty="0">
                <a:solidFill>
                  <a:schemeClr val="tx1"/>
                </a:solidFill>
              </a:rPr>
              <a:t>和</a:t>
            </a:r>
            <a:r>
              <a:rPr kumimoji="1" lang="en-US" altLang="zh-CN" dirty="0">
                <a:solidFill>
                  <a:schemeClr val="tx1"/>
                </a:solidFill>
              </a:rPr>
              <a:t>q(X)</a:t>
            </a:r>
            <a:r>
              <a:rPr kumimoji="1" lang="zh-CN" altLang="en-US" dirty="0">
                <a:solidFill>
                  <a:schemeClr val="tx1"/>
                </a:solidFill>
              </a:rPr>
              <a:t>，我们可以用</a:t>
            </a:r>
            <a:r>
              <a:rPr kumimoji="1" lang="en-US" altLang="zh-CN" dirty="0" err="1">
                <a:solidFill>
                  <a:schemeClr val="tx1"/>
                </a:solidFill>
              </a:rPr>
              <a:t>kullback-Leibler</a:t>
            </a:r>
            <a:r>
              <a:rPr kumimoji="1" lang="en-US" altLang="zh-CN" dirty="0">
                <a:solidFill>
                  <a:schemeClr val="tx1"/>
                </a:solidFill>
              </a:rPr>
              <a:t>(KL)</a:t>
            </a:r>
            <a:r>
              <a:rPr kumimoji="1" lang="zh-CN" altLang="en-US" dirty="0">
                <a:solidFill>
                  <a:schemeClr val="tx1"/>
                </a:solidFill>
              </a:rPr>
              <a:t>散度（也称为相对熵</a:t>
            </a:r>
            <a:r>
              <a:rPr kumimoji="1" lang="en-US" altLang="zh-CN" dirty="0">
                <a:solidFill>
                  <a:schemeClr val="tx1"/>
                </a:solidFill>
              </a:rPr>
              <a:t>)</a:t>
            </a:r>
            <a:r>
              <a:rPr kumimoji="1" lang="zh-CN" altLang="en-US" dirty="0">
                <a:solidFill>
                  <a:schemeClr val="tx1"/>
                </a:solidFill>
              </a:rPr>
              <a:t>来度量这两个分布的不同程度）</a:t>
            </a:r>
            <a:endParaRPr kumimoji="1" lang="en-US" altLang="zh-CN" dirty="0">
              <a:solidFill>
                <a:schemeClr val="tx1"/>
              </a:solidFill>
            </a:endParaRPr>
          </a:p>
        </p:txBody>
      </p:sp>
      <mc:AlternateContent xmlns:mc="http://schemas.openxmlformats.org/markup-compatibility/2006" xmlns:a14="http://schemas.microsoft.com/office/drawing/2010/main">
        <mc:Choice Requires="a14">
          <p:sp>
            <p:nvSpPr>
              <p:cNvPr id="8" name="内容占位符 4">
                <a:extLst>
                  <a:ext uri="{FF2B5EF4-FFF2-40B4-BE49-F238E27FC236}">
                    <a16:creationId xmlns:a16="http://schemas.microsoft.com/office/drawing/2014/main" id="{C20DA9AD-DFFC-4C2F-9123-1FD035CACE21}"/>
                  </a:ext>
                </a:extLst>
              </p:cNvPr>
              <p:cNvSpPr txBox="1">
                <a:spLocks/>
              </p:cNvSpPr>
              <p:nvPr/>
            </p:nvSpPr>
            <p:spPr>
              <a:xfrm>
                <a:off x="207819" y="3800215"/>
                <a:ext cx="8827124" cy="1409349"/>
              </a:xfrm>
              <a:prstGeom prst="rect">
                <a:avLst/>
              </a:prstGeom>
            </p:spPr>
            <p:txBody>
              <a:bodyPr vert="horz" lIns="91440" tIns="45720" rIns="91440" bIns="45720" rtlCol="0">
                <a:normAutofit/>
              </a:bodyPr>
              <a:lstStyle>
                <a:lvl1pPr marL="457200" indent="-457200" algn="l" defTabSz="914400" rtl="0" eaLnBrk="1" latinLnBrk="0" hangingPunct="1">
                  <a:spcBef>
                    <a:spcPts val="2000"/>
                  </a:spcBef>
                  <a:buClr>
                    <a:schemeClr val="tx1">
                      <a:lumMod val="75000"/>
                      <a:lumOff val="25000"/>
                    </a:schemeClr>
                  </a:buClr>
                  <a:buSzPct val="75000"/>
                  <a:buFont typeface="Wingdings 2" pitchFamily="18" charset="2"/>
                  <a:buChar char=""/>
                  <a:defRPr sz="2200" kern="1200">
                    <a:solidFill>
                      <a:schemeClr val="tx1">
                        <a:lumMod val="75000"/>
                        <a:lumOff val="25000"/>
                      </a:schemeClr>
                    </a:solidFill>
                    <a:latin typeface="+mn-lt"/>
                    <a:ea typeface="+mn-ea"/>
                    <a:cs typeface="+mn-cs"/>
                  </a:defRPr>
                </a:lvl1pPr>
                <a:lvl2pPr marL="914400" indent="-457200" algn="l" defTabSz="914400" rtl="0" eaLnBrk="1" latinLnBrk="0" hangingPunct="1">
                  <a:spcBef>
                    <a:spcPts val="600"/>
                  </a:spcBef>
                  <a:buClr>
                    <a:schemeClr val="tx1">
                      <a:lumMod val="50000"/>
                      <a:lumOff val="50000"/>
                    </a:schemeClr>
                  </a:buClr>
                  <a:buSzPct val="75000"/>
                  <a:buFont typeface="Wingdings 2" pitchFamily="18" charset="2"/>
                  <a:buChar char=""/>
                  <a:defRPr sz="2000" kern="1200">
                    <a:solidFill>
                      <a:schemeClr val="tx1">
                        <a:lumMod val="75000"/>
                        <a:lumOff val="25000"/>
                      </a:schemeClr>
                    </a:solidFill>
                    <a:latin typeface="+mn-lt"/>
                    <a:ea typeface="+mn-ea"/>
                    <a:cs typeface="+mn-cs"/>
                  </a:defRPr>
                </a:lvl2pPr>
                <a:lvl3pPr marL="13716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3pPr>
                <a:lvl4pPr marL="1828800" indent="-457200" algn="l" defTabSz="914400" rtl="0" eaLnBrk="1" latinLnBrk="0" hangingPunct="1">
                  <a:spcBef>
                    <a:spcPts val="600"/>
                  </a:spcBef>
                  <a:buClr>
                    <a:schemeClr val="tx1">
                      <a:lumMod val="50000"/>
                      <a:lumOff val="50000"/>
                    </a:schemeClr>
                  </a:buClr>
                  <a:buSzPct val="75000"/>
                  <a:buFont typeface="Wingdings 2" pitchFamily="18" charset="2"/>
                  <a:buChar char=""/>
                  <a:defRPr sz="1800" kern="1200">
                    <a:solidFill>
                      <a:schemeClr val="tx1">
                        <a:lumMod val="75000"/>
                        <a:lumOff val="25000"/>
                      </a:schemeClr>
                    </a:solidFill>
                    <a:latin typeface="+mn-lt"/>
                    <a:ea typeface="+mn-ea"/>
                    <a:cs typeface="+mn-cs"/>
                  </a:defRPr>
                </a:lvl4pPr>
                <a:lvl5pPr marL="22860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5pPr>
                <a:lvl6pPr marL="27432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6pPr>
                <a:lvl7pPr marL="32051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7pPr>
                <a:lvl8pPr marL="36576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8pPr>
                <a:lvl9pPr marL="41195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a:solidFill>
                      <a:schemeClr val="tx1">
                        <a:lumMod val="75000"/>
                        <a:lumOff val="25000"/>
                      </a:schemeClr>
                    </a:solidFill>
                    <a:latin typeface="+mn-lt"/>
                    <a:ea typeface="+mn-ea"/>
                    <a:cs typeface="+mn-cs"/>
                  </a:defRPr>
                </a:lvl9pPr>
              </a:lstStyle>
              <a:p>
                <a:r>
                  <a:rPr kumimoji="1" lang="zh-CN" altLang="en-US" dirty="0">
                    <a:solidFill>
                      <a:schemeClr val="tx1"/>
                    </a:solidFill>
                  </a:rPr>
                  <a:t>换句话来说，</a:t>
                </a:r>
                <a:r>
                  <a:rPr kumimoji="1" lang="en-US" altLang="zh-CN" dirty="0">
                    <a:solidFill>
                      <a:schemeClr val="tx1"/>
                    </a:solidFill>
                  </a:rPr>
                  <a:t>KL</a:t>
                </a:r>
                <a:r>
                  <a:rPr kumimoji="1" lang="zh-CN" altLang="en-US" dirty="0">
                    <a:solidFill>
                      <a:schemeClr val="tx1"/>
                    </a:solidFill>
                  </a:rPr>
                  <a:t>散度度量信息的损失</a:t>
                </a:r>
                <a:r>
                  <a:rPr kumimoji="1" lang="en-US" altLang="zh-CN" dirty="0">
                    <a:solidFill>
                      <a:schemeClr val="tx1"/>
                    </a:solidFill>
                  </a:rPr>
                  <a:t>.</a:t>
                </a:r>
              </a:p>
              <a:p>
                <a:pPr indent="0">
                  <a:buNone/>
                </a:pPr>
                <a14:m>
                  <m:oMath xmlns:m="http://schemas.openxmlformats.org/officeDocument/2006/math">
                    <m:sSub>
                      <m:sSubPr>
                        <m:ctrlPr>
                          <a:rPr kumimoji="1" lang="en-US" altLang="zh-CN" b="0" i="1" smtClean="0">
                            <a:solidFill>
                              <a:schemeClr val="tx1"/>
                            </a:solidFill>
                            <a:latin typeface="Cambria Math" panose="02040503050406030204" pitchFamily="18" charset="0"/>
                          </a:rPr>
                        </m:ctrlPr>
                      </m:sSubPr>
                      <m:e>
                        <m:r>
                          <a:rPr kumimoji="1" lang="en-US" altLang="zh-CN" b="0" i="1" smtClean="0">
                            <a:solidFill>
                              <a:schemeClr val="tx1"/>
                            </a:solidFill>
                            <a:latin typeface="Cambria Math" panose="02040503050406030204" pitchFamily="18" charset="0"/>
                          </a:rPr>
                          <m:t>𝐷</m:t>
                        </m:r>
                      </m:e>
                      <m:sub>
                        <m:r>
                          <a:rPr kumimoji="1" lang="en-US" altLang="zh-CN" b="0" i="1" smtClean="0">
                            <a:solidFill>
                              <a:schemeClr val="tx1"/>
                            </a:solidFill>
                            <a:latin typeface="Cambria Math" panose="02040503050406030204" pitchFamily="18" charset="0"/>
                          </a:rPr>
                          <m:t>𝐾𝐿</m:t>
                        </m:r>
                      </m:sub>
                    </m:sSub>
                    <m:r>
                      <a:rPr kumimoji="1" lang="en-US" altLang="zh-CN" b="0" i="1" smtClean="0">
                        <a:solidFill>
                          <a:schemeClr val="tx1"/>
                        </a:solidFill>
                        <a:latin typeface="Cambria Math" panose="02040503050406030204" pitchFamily="18" charset="0"/>
                      </a:rPr>
                      <m:t>(</m:t>
                    </m:r>
                    <m:r>
                      <a:rPr kumimoji="1" lang="en-US" altLang="zh-CN" b="0" i="1" smtClean="0">
                        <a:solidFill>
                          <a:schemeClr val="tx1"/>
                        </a:solidFill>
                        <a:latin typeface="Cambria Math" panose="02040503050406030204" pitchFamily="18" charset="0"/>
                      </a:rPr>
                      <m:t>𝑃</m:t>
                    </m:r>
                    <m:r>
                      <a:rPr kumimoji="1" lang="en-US" altLang="zh-CN" b="0" i="1" smtClean="0">
                        <a:solidFill>
                          <a:schemeClr val="tx1"/>
                        </a:solidFill>
                        <a:latin typeface="Cambria Math" panose="02040503050406030204" pitchFamily="18" charset="0"/>
                      </a:rPr>
                      <m:t>|</m:t>
                    </m:r>
                    <m:d>
                      <m:dPr>
                        <m:begChr m:val="|"/>
                        <m:ctrlPr>
                          <a:rPr kumimoji="1" lang="en-US" altLang="zh-CN" b="0" i="1" smtClean="0">
                            <a:solidFill>
                              <a:schemeClr val="tx1"/>
                            </a:solidFill>
                            <a:latin typeface="Cambria Math" panose="02040503050406030204" pitchFamily="18" charset="0"/>
                          </a:rPr>
                        </m:ctrlPr>
                      </m:dPr>
                      <m:e>
                        <m:r>
                          <a:rPr kumimoji="1" lang="en-US" altLang="zh-CN" b="0" i="1" smtClean="0">
                            <a:solidFill>
                              <a:schemeClr val="tx1"/>
                            </a:solidFill>
                            <a:latin typeface="Cambria Math" panose="02040503050406030204" pitchFamily="18" charset="0"/>
                          </a:rPr>
                          <m:t>𝑄</m:t>
                        </m:r>
                      </m:e>
                    </m:d>
                    <m:r>
                      <a:rPr kumimoji="1" lang="en-US" altLang="zh-CN" b="0" i="1" smtClean="0">
                        <a:solidFill>
                          <a:schemeClr val="tx1"/>
                        </a:solidFill>
                        <a:latin typeface="Cambria Math" panose="02040503050406030204" pitchFamily="18" charset="0"/>
                      </a:rPr>
                      <m:t>=</m:t>
                    </m:r>
                    <m:nary>
                      <m:naryPr>
                        <m:chr m:val="∑"/>
                        <m:ctrlPr>
                          <a:rPr kumimoji="1" lang="en-US" altLang="zh-CN" b="0" i="1" smtClean="0">
                            <a:solidFill>
                              <a:schemeClr val="tx1"/>
                            </a:solidFill>
                            <a:latin typeface="Cambria Math" panose="02040503050406030204" pitchFamily="18" charset="0"/>
                          </a:rPr>
                        </m:ctrlPr>
                      </m:naryPr>
                      <m:sub>
                        <m:r>
                          <m:rPr>
                            <m:brk m:alnAt="23"/>
                          </m:rPr>
                          <a:rPr kumimoji="1" lang="en-US" altLang="zh-CN" b="0" i="1" smtClean="0">
                            <a:solidFill>
                              <a:schemeClr val="tx1"/>
                            </a:solidFill>
                            <a:latin typeface="Cambria Math" panose="02040503050406030204" pitchFamily="18" charset="0"/>
                          </a:rPr>
                          <m:t>𝑖</m:t>
                        </m:r>
                        <m:r>
                          <a:rPr kumimoji="1" lang="en-US" altLang="zh-CN" b="0" i="1" smtClean="0">
                            <a:solidFill>
                              <a:schemeClr val="tx1"/>
                            </a:solidFill>
                            <a:latin typeface="Cambria Math" panose="02040503050406030204" pitchFamily="18" charset="0"/>
                          </a:rPr>
                          <m:t>=1</m:t>
                        </m:r>
                      </m:sub>
                      <m:sup>
                        <m:r>
                          <a:rPr kumimoji="1" lang="en-US" altLang="zh-CN" b="0" i="1" smtClean="0">
                            <a:solidFill>
                              <a:schemeClr val="tx1"/>
                            </a:solidFill>
                            <a:latin typeface="Cambria Math" panose="02040503050406030204" pitchFamily="18" charset="0"/>
                          </a:rPr>
                          <m:t>𝑛</m:t>
                        </m:r>
                      </m:sup>
                      <m:e>
                        <m:r>
                          <a:rPr kumimoji="1" lang="en-US" altLang="zh-CN" i="1">
                            <a:solidFill>
                              <a:schemeClr val="tx1"/>
                            </a:solidFill>
                            <a:latin typeface="Cambria Math" panose="02040503050406030204" pitchFamily="18" charset="0"/>
                          </a:rPr>
                          <m:t>𝑃</m:t>
                        </m:r>
                        <m:d>
                          <m:dPr>
                            <m:ctrlPr>
                              <a:rPr kumimoji="1" lang="en-US" altLang="zh-CN" i="1">
                                <a:solidFill>
                                  <a:schemeClr val="tx1"/>
                                </a:solidFill>
                                <a:latin typeface="Cambria Math" panose="02040503050406030204" pitchFamily="18" charset="0"/>
                              </a:rPr>
                            </m:ctrlPr>
                          </m:dPr>
                          <m:e>
                            <m:sSub>
                              <m:sSubPr>
                                <m:ctrlPr>
                                  <a:rPr kumimoji="1" lang="en-US" altLang="zh-CN" i="1">
                                    <a:solidFill>
                                      <a:schemeClr val="tx1"/>
                                    </a:solidFill>
                                    <a:latin typeface="Cambria Math" panose="02040503050406030204" pitchFamily="18" charset="0"/>
                                  </a:rPr>
                                </m:ctrlPr>
                              </m:sSubPr>
                              <m:e>
                                <m:r>
                                  <a:rPr kumimoji="1" lang="en-US" altLang="zh-CN" i="1">
                                    <a:solidFill>
                                      <a:schemeClr val="tx1"/>
                                    </a:solidFill>
                                    <a:latin typeface="Cambria Math" panose="02040503050406030204" pitchFamily="18" charset="0"/>
                                  </a:rPr>
                                  <m:t>𝑥</m:t>
                                </m:r>
                              </m:e>
                              <m:sub>
                                <m:r>
                                  <a:rPr kumimoji="1" lang="en-US" altLang="zh-CN" i="1">
                                    <a:solidFill>
                                      <a:schemeClr val="tx1"/>
                                    </a:solidFill>
                                    <a:latin typeface="Cambria Math" panose="02040503050406030204" pitchFamily="18" charset="0"/>
                                  </a:rPr>
                                  <m:t>𝑖</m:t>
                                </m:r>
                              </m:sub>
                            </m:sSub>
                          </m:e>
                        </m:d>
                        <m:d>
                          <m:dPr>
                            <m:begChr m:val="["/>
                            <m:endChr m:val="]"/>
                            <m:ctrlPr>
                              <a:rPr kumimoji="1" lang="en-US" altLang="zh-CN" i="1">
                                <a:solidFill>
                                  <a:schemeClr val="tx1"/>
                                </a:solidFill>
                                <a:latin typeface="Cambria Math" panose="02040503050406030204" pitchFamily="18" charset="0"/>
                              </a:rPr>
                            </m:ctrlPr>
                          </m:dPr>
                          <m:e>
                            <m:r>
                              <a:rPr kumimoji="1" lang="en-US" altLang="zh-CN" i="1">
                                <a:solidFill>
                                  <a:schemeClr val="tx1"/>
                                </a:solidFill>
                                <a:latin typeface="Cambria Math" panose="02040503050406030204" pitchFamily="18" charset="0"/>
                              </a:rPr>
                              <m:t>𝑙𝑜𝑔𝑃</m:t>
                            </m:r>
                            <m:d>
                              <m:dPr>
                                <m:ctrlPr>
                                  <a:rPr kumimoji="1" lang="en-US" altLang="zh-CN" i="1">
                                    <a:solidFill>
                                      <a:schemeClr val="tx1"/>
                                    </a:solidFill>
                                    <a:latin typeface="Cambria Math" panose="02040503050406030204" pitchFamily="18" charset="0"/>
                                  </a:rPr>
                                </m:ctrlPr>
                              </m:dPr>
                              <m:e>
                                <m:sSub>
                                  <m:sSubPr>
                                    <m:ctrlPr>
                                      <a:rPr kumimoji="1" lang="en-US" altLang="zh-CN" i="1">
                                        <a:solidFill>
                                          <a:schemeClr val="tx1"/>
                                        </a:solidFill>
                                        <a:latin typeface="Cambria Math" panose="02040503050406030204" pitchFamily="18" charset="0"/>
                                      </a:rPr>
                                    </m:ctrlPr>
                                  </m:sSubPr>
                                  <m:e>
                                    <m:r>
                                      <a:rPr kumimoji="1" lang="en-US" altLang="zh-CN" i="1">
                                        <a:solidFill>
                                          <a:schemeClr val="tx1"/>
                                        </a:solidFill>
                                        <a:latin typeface="Cambria Math" panose="02040503050406030204" pitchFamily="18" charset="0"/>
                                      </a:rPr>
                                      <m:t>𝑥</m:t>
                                    </m:r>
                                  </m:e>
                                  <m:sub>
                                    <m:r>
                                      <a:rPr kumimoji="1" lang="en-US" altLang="zh-CN" i="1">
                                        <a:solidFill>
                                          <a:schemeClr val="tx1"/>
                                        </a:solidFill>
                                        <a:latin typeface="Cambria Math" panose="02040503050406030204" pitchFamily="18" charset="0"/>
                                      </a:rPr>
                                      <m:t>𝑖</m:t>
                                    </m:r>
                                  </m:sub>
                                </m:sSub>
                              </m:e>
                            </m:d>
                            <m:r>
                              <a:rPr kumimoji="1" lang="en-US" altLang="zh-CN" i="1">
                                <a:solidFill>
                                  <a:schemeClr val="tx1"/>
                                </a:solidFill>
                                <a:latin typeface="Cambria Math" panose="02040503050406030204" pitchFamily="18" charset="0"/>
                              </a:rPr>
                              <m:t>−</m:t>
                            </m:r>
                            <m:r>
                              <a:rPr kumimoji="1" lang="en-US" altLang="zh-CN" i="1">
                                <a:solidFill>
                                  <a:schemeClr val="tx1"/>
                                </a:solidFill>
                                <a:latin typeface="Cambria Math" panose="02040503050406030204" pitchFamily="18" charset="0"/>
                              </a:rPr>
                              <m:t>𝑙𝑜𝑔𝑄</m:t>
                            </m:r>
                            <m:d>
                              <m:dPr>
                                <m:ctrlPr>
                                  <a:rPr kumimoji="1" lang="en-US" altLang="zh-CN" i="1">
                                    <a:solidFill>
                                      <a:schemeClr val="tx1"/>
                                    </a:solidFill>
                                    <a:latin typeface="Cambria Math" panose="02040503050406030204" pitchFamily="18" charset="0"/>
                                  </a:rPr>
                                </m:ctrlPr>
                              </m:dPr>
                              <m:e>
                                <m:sSub>
                                  <m:sSubPr>
                                    <m:ctrlPr>
                                      <a:rPr kumimoji="1" lang="en-US" altLang="zh-CN" i="1">
                                        <a:solidFill>
                                          <a:schemeClr val="tx1"/>
                                        </a:solidFill>
                                        <a:latin typeface="Cambria Math" panose="02040503050406030204" pitchFamily="18" charset="0"/>
                                      </a:rPr>
                                    </m:ctrlPr>
                                  </m:sSubPr>
                                  <m:e>
                                    <m:r>
                                      <a:rPr kumimoji="1" lang="en-US" altLang="zh-CN" i="1">
                                        <a:solidFill>
                                          <a:schemeClr val="tx1"/>
                                        </a:solidFill>
                                        <a:latin typeface="Cambria Math" panose="02040503050406030204" pitchFamily="18" charset="0"/>
                                      </a:rPr>
                                      <m:t>𝑥</m:t>
                                    </m:r>
                                  </m:e>
                                  <m:sub>
                                    <m:r>
                                      <a:rPr kumimoji="1" lang="en-US" altLang="zh-CN" i="1">
                                        <a:solidFill>
                                          <a:schemeClr val="tx1"/>
                                        </a:solidFill>
                                        <a:latin typeface="Cambria Math" panose="02040503050406030204" pitchFamily="18" charset="0"/>
                                      </a:rPr>
                                      <m:t>𝑖</m:t>
                                    </m:r>
                                  </m:sub>
                                </m:sSub>
                              </m:e>
                            </m:d>
                          </m:e>
                        </m:d>
                      </m:e>
                    </m:nary>
                  </m:oMath>
                </a14:m>
                <a:r>
                  <a:rPr kumimoji="1" lang="zh-CN" altLang="en-US" dirty="0">
                    <a:solidFill>
                      <a:schemeClr val="tx1"/>
                    </a:solidFill>
                  </a:rPr>
                  <a:t> </a:t>
                </a:r>
              </a:p>
            </p:txBody>
          </p:sp>
        </mc:Choice>
        <mc:Fallback xmlns="">
          <p:sp>
            <p:nvSpPr>
              <p:cNvPr id="8" name="内容占位符 4">
                <a:extLst>
                  <a:ext uri="{FF2B5EF4-FFF2-40B4-BE49-F238E27FC236}">
                    <a16:creationId xmlns:a16="http://schemas.microsoft.com/office/drawing/2014/main" id="{C20DA9AD-DFFC-4C2F-9123-1FD035CACE21}"/>
                  </a:ext>
                </a:extLst>
              </p:cNvPr>
              <p:cNvSpPr txBox="1">
                <a:spLocks noRot="1" noChangeAspect="1" noMove="1" noResize="1" noEditPoints="1" noAdjustHandles="1" noChangeArrowheads="1" noChangeShapeType="1" noTextEdit="1"/>
              </p:cNvSpPr>
              <p:nvPr/>
            </p:nvSpPr>
            <p:spPr>
              <a:xfrm>
                <a:off x="207819" y="3800215"/>
                <a:ext cx="8827124" cy="1409349"/>
              </a:xfrm>
              <a:prstGeom prst="rect">
                <a:avLst/>
              </a:prstGeom>
              <a:blipFill>
                <a:blip r:embed="rId2"/>
                <a:stretch>
                  <a:fillRect l="-207" t="-4310" b="-3017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内容占位符 4">
                <a:extLst>
                  <a:ext uri="{FF2B5EF4-FFF2-40B4-BE49-F238E27FC236}">
                    <a16:creationId xmlns:a16="http://schemas.microsoft.com/office/drawing/2014/main" id="{855B98AE-3A6E-2543-B3C8-EC4903AD604A}"/>
                  </a:ext>
                </a:extLst>
              </p:cNvPr>
              <p:cNvSpPr txBox="1">
                <a:spLocks/>
              </p:cNvSpPr>
              <p:nvPr/>
            </p:nvSpPr>
            <p:spPr>
              <a:xfrm>
                <a:off x="207819" y="2939970"/>
                <a:ext cx="8827124" cy="979088"/>
              </a:xfrm>
              <a:prstGeom prst="rect">
                <a:avLst/>
              </a:prstGeom>
            </p:spPr>
            <p:txBody>
              <a:bodyPr vert="horz" lIns="91440" tIns="45720" rIns="91440" bIns="45720" rtlCol="0">
                <a:normAutofit/>
              </a:bodyPr>
              <a:lstStyle>
                <a:lvl1pPr marL="457200" indent="-457200" algn="l" defTabSz="914400" rtl="0" eaLnBrk="1" latinLnBrk="0" hangingPunct="1">
                  <a:spcBef>
                    <a:spcPts val="2000"/>
                  </a:spcBef>
                  <a:buClr>
                    <a:schemeClr val="tx1">
                      <a:lumMod val="75000"/>
                      <a:lumOff val="25000"/>
                    </a:schemeClr>
                  </a:buClr>
                  <a:buSzPct val="75000"/>
                  <a:buFont typeface="Wingdings 2" pitchFamily="18" charset="2"/>
                  <a:buChar char=""/>
                  <a:defRPr sz="2200" kern="1200">
                    <a:solidFill>
                      <a:schemeClr val="tx1">
                        <a:lumMod val="75000"/>
                        <a:lumOff val="25000"/>
                      </a:schemeClr>
                    </a:solidFill>
                    <a:latin typeface="+mn-lt"/>
                    <a:ea typeface="+mn-ea"/>
                    <a:cs typeface="+mn-cs"/>
                  </a:defRPr>
                </a:lvl1pPr>
                <a:lvl2pPr marL="914400" indent="-457200" algn="l" defTabSz="914400" rtl="0" eaLnBrk="1" latinLnBrk="0" hangingPunct="1">
                  <a:spcBef>
                    <a:spcPts val="600"/>
                  </a:spcBef>
                  <a:buClr>
                    <a:schemeClr val="tx1">
                      <a:lumMod val="50000"/>
                      <a:lumOff val="50000"/>
                    </a:schemeClr>
                  </a:buClr>
                  <a:buSzPct val="75000"/>
                  <a:buFont typeface="Wingdings 2" pitchFamily="18" charset="2"/>
                  <a:buChar char=""/>
                  <a:defRPr sz="2000" kern="1200">
                    <a:solidFill>
                      <a:schemeClr val="tx1">
                        <a:lumMod val="75000"/>
                        <a:lumOff val="25000"/>
                      </a:schemeClr>
                    </a:solidFill>
                    <a:latin typeface="+mn-lt"/>
                    <a:ea typeface="+mn-ea"/>
                    <a:cs typeface="+mn-cs"/>
                  </a:defRPr>
                </a:lvl2pPr>
                <a:lvl3pPr marL="13716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3pPr>
                <a:lvl4pPr marL="1828800" indent="-457200" algn="l" defTabSz="914400" rtl="0" eaLnBrk="1" latinLnBrk="0" hangingPunct="1">
                  <a:spcBef>
                    <a:spcPts val="600"/>
                  </a:spcBef>
                  <a:buClr>
                    <a:schemeClr val="tx1">
                      <a:lumMod val="50000"/>
                      <a:lumOff val="50000"/>
                    </a:schemeClr>
                  </a:buClr>
                  <a:buSzPct val="75000"/>
                  <a:buFont typeface="Wingdings 2" pitchFamily="18" charset="2"/>
                  <a:buChar char=""/>
                  <a:defRPr sz="1800" kern="1200">
                    <a:solidFill>
                      <a:schemeClr val="tx1">
                        <a:lumMod val="75000"/>
                        <a:lumOff val="25000"/>
                      </a:schemeClr>
                    </a:solidFill>
                    <a:latin typeface="+mn-lt"/>
                    <a:ea typeface="+mn-ea"/>
                    <a:cs typeface="+mn-cs"/>
                  </a:defRPr>
                </a:lvl4pPr>
                <a:lvl5pPr marL="22860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5pPr>
                <a:lvl6pPr marL="27432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6pPr>
                <a:lvl7pPr marL="32051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7pPr>
                <a:lvl8pPr marL="36576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8pPr>
                <a:lvl9pPr marL="41195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a:solidFill>
                      <a:schemeClr val="tx1">
                        <a:lumMod val="75000"/>
                        <a:lumOff val="25000"/>
                      </a:schemeClr>
                    </a:solidFill>
                    <a:latin typeface="+mn-lt"/>
                    <a:ea typeface="+mn-ea"/>
                    <a:cs typeface="+mn-cs"/>
                  </a:defRPr>
                </a:lvl9pPr>
              </a:lstStyle>
              <a:p>
                <a:pPr indent="0">
                  <a:buNone/>
                </a:pPr>
                <a14:m>
                  <m:oMath xmlns:m="http://schemas.openxmlformats.org/officeDocument/2006/math">
                    <m:sSub>
                      <m:sSubPr>
                        <m:ctrlPr>
                          <a:rPr kumimoji="1" lang="en-US" altLang="zh-CN" i="1">
                            <a:solidFill>
                              <a:schemeClr val="tx1"/>
                            </a:solidFill>
                            <a:latin typeface="Cambria Math" panose="02040503050406030204" pitchFamily="18" charset="0"/>
                          </a:rPr>
                        </m:ctrlPr>
                      </m:sSubPr>
                      <m:e>
                        <m:r>
                          <a:rPr kumimoji="1" lang="en-US" altLang="zh-CN" i="1">
                            <a:solidFill>
                              <a:schemeClr val="tx1"/>
                            </a:solidFill>
                            <a:latin typeface="Cambria Math" panose="02040503050406030204" pitchFamily="18" charset="0"/>
                          </a:rPr>
                          <m:t>𝐷</m:t>
                        </m:r>
                      </m:e>
                      <m:sub>
                        <m:r>
                          <a:rPr kumimoji="1" lang="en-US" altLang="zh-CN" i="1">
                            <a:solidFill>
                              <a:schemeClr val="tx1"/>
                            </a:solidFill>
                            <a:latin typeface="Cambria Math" panose="02040503050406030204" pitchFamily="18" charset="0"/>
                          </a:rPr>
                          <m:t>𝐾𝐿</m:t>
                        </m:r>
                      </m:sub>
                    </m:sSub>
                    <m:r>
                      <a:rPr kumimoji="1" lang="en-US" altLang="zh-CN" i="1">
                        <a:solidFill>
                          <a:schemeClr val="tx1"/>
                        </a:solidFill>
                        <a:latin typeface="Cambria Math" panose="02040503050406030204" pitchFamily="18" charset="0"/>
                      </a:rPr>
                      <m:t>(</m:t>
                    </m:r>
                    <m:r>
                      <a:rPr kumimoji="1" lang="en-US" altLang="zh-CN" i="1">
                        <a:solidFill>
                          <a:schemeClr val="tx1"/>
                        </a:solidFill>
                        <a:latin typeface="Cambria Math" panose="02040503050406030204" pitchFamily="18" charset="0"/>
                      </a:rPr>
                      <m:t>𝑃</m:t>
                    </m:r>
                    <m:r>
                      <a:rPr kumimoji="1" lang="en-US" altLang="zh-CN" i="1">
                        <a:solidFill>
                          <a:schemeClr val="tx1"/>
                        </a:solidFill>
                        <a:latin typeface="Cambria Math" panose="02040503050406030204" pitchFamily="18" charset="0"/>
                      </a:rPr>
                      <m:t>|</m:t>
                    </m:r>
                    <m:d>
                      <m:dPr>
                        <m:begChr m:val="|"/>
                        <m:ctrlPr>
                          <a:rPr kumimoji="1" lang="en-US" altLang="zh-CN" i="1">
                            <a:solidFill>
                              <a:schemeClr val="tx1"/>
                            </a:solidFill>
                            <a:latin typeface="Cambria Math" panose="02040503050406030204" pitchFamily="18" charset="0"/>
                          </a:rPr>
                        </m:ctrlPr>
                      </m:dPr>
                      <m:e>
                        <m:r>
                          <a:rPr kumimoji="1" lang="en-US" altLang="zh-CN" i="1">
                            <a:solidFill>
                              <a:schemeClr val="tx1"/>
                            </a:solidFill>
                            <a:latin typeface="Cambria Math" panose="02040503050406030204" pitchFamily="18" charset="0"/>
                          </a:rPr>
                          <m:t>𝑄</m:t>
                        </m:r>
                      </m:e>
                    </m:d>
                    <m:r>
                      <a:rPr kumimoji="1" lang="en-US" altLang="zh-CN" i="1">
                        <a:solidFill>
                          <a:schemeClr val="tx1"/>
                        </a:solidFill>
                        <a:latin typeface="Cambria Math" panose="02040503050406030204" pitchFamily="18" charset="0"/>
                      </a:rPr>
                      <m:t>=</m:t>
                    </m:r>
                    <m:nary>
                      <m:naryPr>
                        <m:chr m:val="∑"/>
                        <m:ctrlPr>
                          <a:rPr kumimoji="1" lang="en-US" altLang="zh-CN" i="1">
                            <a:solidFill>
                              <a:schemeClr val="tx1"/>
                            </a:solidFill>
                            <a:latin typeface="Cambria Math" panose="02040503050406030204" pitchFamily="18" charset="0"/>
                          </a:rPr>
                        </m:ctrlPr>
                      </m:naryPr>
                      <m:sub>
                        <m:r>
                          <m:rPr>
                            <m:brk m:alnAt="23"/>
                          </m:rPr>
                          <a:rPr kumimoji="1" lang="en-US" altLang="zh-CN" i="1">
                            <a:solidFill>
                              <a:schemeClr val="tx1"/>
                            </a:solidFill>
                            <a:latin typeface="Cambria Math" panose="02040503050406030204" pitchFamily="18" charset="0"/>
                          </a:rPr>
                          <m:t>𝑖</m:t>
                        </m:r>
                        <m:r>
                          <a:rPr kumimoji="1" lang="en-US" altLang="zh-CN" i="1">
                            <a:solidFill>
                              <a:schemeClr val="tx1"/>
                            </a:solidFill>
                            <a:latin typeface="Cambria Math" panose="02040503050406030204" pitchFamily="18" charset="0"/>
                          </a:rPr>
                          <m:t>=1</m:t>
                        </m:r>
                      </m:sub>
                      <m:sup>
                        <m:r>
                          <a:rPr kumimoji="1" lang="en-US" altLang="zh-CN" i="1">
                            <a:solidFill>
                              <a:schemeClr val="tx1"/>
                            </a:solidFill>
                            <a:latin typeface="Cambria Math" panose="02040503050406030204" pitchFamily="18" charset="0"/>
                          </a:rPr>
                          <m:t>𝑛</m:t>
                        </m:r>
                      </m:sup>
                      <m:e>
                        <m:r>
                          <a:rPr kumimoji="1" lang="en-US" altLang="zh-CN" i="1">
                            <a:solidFill>
                              <a:schemeClr val="tx1"/>
                            </a:solidFill>
                            <a:latin typeface="Cambria Math" panose="02040503050406030204" pitchFamily="18" charset="0"/>
                          </a:rPr>
                          <m:t>𝑃</m:t>
                        </m:r>
                        <m:d>
                          <m:dPr>
                            <m:ctrlPr>
                              <a:rPr kumimoji="1" lang="en-US" altLang="zh-CN" i="1">
                                <a:solidFill>
                                  <a:schemeClr val="tx1"/>
                                </a:solidFill>
                                <a:latin typeface="Cambria Math" panose="02040503050406030204" pitchFamily="18" charset="0"/>
                              </a:rPr>
                            </m:ctrlPr>
                          </m:dPr>
                          <m:e>
                            <m:sSub>
                              <m:sSubPr>
                                <m:ctrlPr>
                                  <a:rPr kumimoji="1" lang="en-US" altLang="zh-CN" i="1">
                                    <a:solidFill>
                                      <a:schemeClr val="tx1"/>
                                    </a:solidFill>
                                    <a:latin typeface="Cambria Math" panose="02040503050406030204" pitchFamily="18" charset="0"/>
                                  </a:rPr>
                                </m:ctrlPr>
                              </m:sSubPr>
                              <m:e>
                                <m:r>
                                  <a:rPr kumimoji="1" lang="en-US" altLang="zh-CN" i="1">
                                    <a:solidFill>
                                      <a:schemeClr val="tx1"/>
                                    </a:solidFill>
                                    <a:latin typeface="Cambria Math" panose="02040503050406030204" pitchFamily="18" charset="0"/>
                                  </a:rPr>
                                  <m:t>𝑥</m:t>
                                </m:r>
                              </m:e>
                              <m:sub>
                                <m:r>
                                  <a:rPr kumimoji="1" lang="en-US" altLang="zh-CN" i="1">
                                    <a:solidFill>
                                      <a:schemeClr val="tx1"/>
                                    </a:solidFill>
                                    <a:latin typeface="Cambria Math" panose="02040503050406030204" pitchFamily="18" charset="0"/>
                                  </a:rPr>
                                  <m:t>𝑖</m:t>
                                </m:r>
                              </m:sub>
                            </m:sSub>
                          </m:e>
                        </m:d>
                        <m:func>
                          <m:funcPr>
                            <m:ctrlPr>
                              <a:rPr kumimoji="1" lang="en-US" altLang="zh-CN" i="1">
                                <a:solidFill>
                                  <a:schemeClr val="tx1"/>
                                </a:solidFill>
                                <a:latin typeface="Cambria Math" panose="02040503050406030204" pitchFamily="18" charset="0"/>
                              </a:rPr>
                            </m:ctrlPr>
                          </m:funcPr>
                          <m:fName>
                            <m:r>
                              <m:rPr>
                                <m:sty m:val="p"/>
                              </m:rPr>
                              <a:rPr kumimoji="1" lang="en-US" altLang="zh-CN" i="1">
                                <a:solidFill>
                                  <a:schemeClr val="tx1"/>
                                </a:solidFill>
                                <a:latin typeface="Cambria Math" panose="02040503050406030204" pitchFamily="18" charset="0"/>
                              </a:rPr>
                              <m:t>log</m:t>
                            </m:r>
                          </m:fName>
                          <m:e>
                            <m:d>
                              <m:dPr>
                                <m:ctrlPr>
                                  <a:rPr kumimoji="1" lang="en-US" altLang="zh-CN" i="1">
                                    <a:solidFill>
                                      <a:schemeClr val="tx1"/>
                                    </a:solidFill>
                                    <a:latin typeface="Cambria Math" panose="02040503050406030204" pitchFamily="18" charset="0"/>
                                  </a:rPr>
                                </m:ctrlPr>
                              </m:dPr>
                              <m:e>
                                <m:f>
                                  <m:fPr>
                                    <m:ctrlPr>
                                      <a:rPr kumimoji="1" lang="en-US" altLang="zh-CN" i="1">
                                        <a:solidFill>
                                          <a:schemeClr val="tx1"/>
                                        </a:solidFill>
                                        <a:latin typeface="Cambria Math" panose="02040503050406030204" pitchFamily="18" charset="0"/>
                                      </a:rPr>
                                    </m:ctrlPr>
                                  </m:fPr>
                                  <m:num>
                                    <m:r>
                                      <a:rPr kumimoji="1" lang="en-US" altLang="zh-CN" i="1">
                                        <a:solidFill>
                                          <a:schemeClr val="tx1"/>
                                        </a:solidFill>
                                        <a:latin typeface="Cambria Math" panose="02040503050406030204" pitchFamily="18" charset="0"/>
                                      </a:rPr>
                                      <m:t>𝑃</m:t>
                                    </m:r>
                                    <m:d>
                                      <m:dPr>
                                        <m:ctrlPr>
                                          <a:rPr kumimoji="1" lang="en-US" altLang="zh-CN" i="1">
                                            <a:solidFill>
                                              <a:schemeClr val="tx1"/>
                                            </a:solidFill>
                                            <a:latin typeface="Cambria Math" panose="02040503050406030204" pitchFamily="18" charset="0"/>
                                          </a:rPr>
                                        </m:ctrlPr>
                                      </m:dPr>
                                      <m:e>
                                        <m:sSub>
                                          <m:sSubPr>
                                            <m:ctrlPr>
                                              <a:rPr kumimoji="1" lang="en-US" altLang="zh-CN" i="1">
                                                <a:solidFill>
                                                  <a:schemeClr val="tx1"/>
                                                </a:solidFill>
                                                <a:latin typeface="Cambria Math" panose="02040503050406030204" pitchFamily="18" charset="0"/>
                                              </a:rPr>
                                            </m:ctrlPr>
                                          </m:sSubPr>
                                          <m:e>
                                            <m:r>
                                              <a:rPr kumimoji="1" lang="en-US" altLang="zh-CN" i="1">
                                                <a:solidFill>
                                                  <a:schemeClr val="tx1"/>
                                                </a:solidFill>
                                                <a:latin typeface="Cambria Math" panose="02040503050406030204" pitchFamily="18" charset="0"/>
                                              </a:rPr>
                                              <m:t>𝑥</m:t>
                                            </m:r>
                                          </m:e>
                                          <m:sub>
                                            <m:r>
                                              <a:rPr kumimoji="1" lang="en-US" altLang="zh-CN" i="1">
                                                <a:solidFill>
                                                  <a:schemeClr val="tx1"/>
                                                </a:solidFill>
                                                <a:latin typeface="Cambria Math" panose="02040503050406030204" pitchFamily="18" charset="0"/>
                                              </a:rPr>
                                              <m:t>𝑖</m:t>
                                            </m:r>
                                          </m:sub>
                                        </m:sSub>
                                      </m:e>
                                    </m:d>
                                  </m:num>
                                  <m:den>
                                    <m:r>
                                      <a:rPr kumimoji="1" lang="en-US" altLang="zh-CN" i="1">
                                        <a:solidFill>
                                          <a:schemeClr val="tx1"/>
                                        </a:solidFill>
                                        <a:latin typeface="Cambria Math" panose="02040503050406030204" pitchFamily="18" charset="0"/>
                                      </a:rPr>
                                      <m:t>𝑄</m:t>
                                    </m:r>
                                    <m:d>
                                      <m:dPr>
                                        <m:ctrlPr>
                                          <a:rPr kumimoji="1" lang="en-US" altLang="zh-CN" i="1">
                                            <a:solidFill>
                                              <a:schemeClr val="tx1"/>
                                            </a:solidFill>
                                            <a:latin typeface="Cambria Math" panose="02040503050406030204" pitchFamily="18" charset="0"/>
                                          </a:rPr>
                                        </m:ctrlPr>
                                      </m:dPr>
                                      <m:e>
                                        <m:sSub>
                                          <m:sSubPr>
                                            <m:ctrlPr>
                                              <a:rPr kumimoji="1" lang="en-US" altLang="zh-CN" i="1">
                                                <a:solidFill>
                                                  <a:schemeClr val="tx1"/>
                                                </a:solidFill>
                                                <a:latin typeface="Cambria Math" panose="02040503050406030204" pitchFamily="18" charset="0"/>
                                              </a:rPr>
                                            </m:ctrlPr>
                                          </m:sSubPr>
                                          <m:e>
                                            <m:r>
                                              <a:rPr kumimoji="1" lang="en-US" altLang="zh-CN" i="1">
                                                <a:solidFill>
                                                  <a:schemeClr val="tx1"/>
                                                </a:solidFill>
                                                <a:latin typeface="Cambria Math" panose="02040503050406030204" pitchFamily="18" charset="0"/>
                                              </a:rPr>
                                              <m:t>𝑥</m:t>
                                            </m:r>
                                          </m:e>
                                          <m:sub>
                                            <m:r>
                                              <a:rPr kumimoji="1" lang="en-US" altLang="zh-CN" i="1">
                                                <a:solidFill>
                                                  <a:schemeClr val="tx1"/>
                                                </a:solidFill>
                                                <a:latin typeface="Cambria Math" panose="02040503050406030204" pitchFamily="18" charset="0"/>
                                              </a:rPr>
                                              <m:t>𝑖</m:t>
                                            </m:r>
                                          </m:sub>
                                        </m:sSub>
                                      </m:e>
                                    </m:d>
                                  </m:den>
                                </m:f>
                              </m:e>
                            </m:d>
                          </m:e>
                        </m:func>
                      </m:e>
                    </m:nary>
                  </m:oMath>
                </a14:m>
                <a:r>
                  <a:rPr kumimoji="1" lang="zh-CN" altLang="en-US" i="1" dirty="0">
                    <a:solidFill>
                      <a:schemeClr val="tx1"/>
                    </a:solidFill>
                    <a:latin typeface="Cambria Math" panose="02040503050406030204" pitchFamily="18" charset="0"/>
                  </a:rPr>
                  <a:t> </a:t>
                </a:r>
              </a:p>
            </p:txBody>
          </p:sp>
        </mc:Choice>
        <mc:Fallback xmlns="">
          <p:sp>
            <p:nvSpPr>
              <p:cNvPr id="6" name="内容占位符 4">
                <a:extLst>
                  <a:ext uri="{FF2B5EF4-FFF2-40B4-BE49-F238E27FC236}">
                    <a16:creationId xmlns:a16="http://schemas.microsoft.com/office/drawing/2014/main" id="{855B98AE-3A6E-2543-B3C8-EC4903AD604A}"/>
                  </a:ext>
                </a:extLst>
              </p:cNvPr>
              <p:cNvSpPr txBox="1">
                <a:spLocks noRot="1" noChangeAspect="1" noMove="1" noResize="1" noEditPoints="1" noAdjustHandles="1" noChangeArrowheads="1" noChangeShapeType="1" noTextEdit="1"/>
              </p:cNvSpPr>
              <p:nvPr/>
            </p:nvSpPr>
            <p:spPr>
              <a:xfrm>
                <a:off x="207819" y="2939970"/>
                <a:ext cx="8827124" cy="979088"/>
              </a:xfrm>
              <a:prstGeom prst="rect">
                <a:avLst/>
              </a:prstGeom>
              <a:blipFill>
                <a:blip r:embed="rId4"/>
                <a:stretch>
                  <a:fillRect t="-44872" b="-37179"/>
                </a:stretch>
              </a:blipFill>
            </p:spPr>
            <p:txBody>
              <a:bodyPr/>
              <a:lstStyle/>
              <a:p>
                <a:r>
                  <a:rPr lang="en-CN">
                    <a:noFill/>
                  </a:rPr>
                  <a:t> </a:t>
                </a:r>
              </a:p>
            </p:txBody>
          </p:sp>
        </mc:Fallback>
      </mc:AlternateContent>
    </p:spTree>
    <p:extLst>
      <p:ext uri="{BB962C8B-B14F-4D97-AF65-F5344CB8AC3E}">
        <p14:creationId xmlns:p14="http://schemas.microsoft.com/office/powerpoint/2010/main" val="839055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F0511409-B9AF-4D30-B635-901BDDA9EAD1}"/>
              </a:ext>
            </a:extLst>
          </p:cNvPr>
          <p:cNvSpPr>
            <a:spLocks noGrp="1"/>
          </p:cNvSpPr>
          <p:nvPr>
            <p:ph type="title"/>
          </p:nvPr>
        </p:nvSpPr>
        <p:spPr>
          <a:xfrm>
            <a:off x="460664" y="539176"/>
            <a:ext cx="8048336" cy="750455"/>
          </a:xfrm>
        </p:spPr>
        <p:txBody>
          <a:bodyPr/>
          <a:lstStyle/>
          <a:p>
            <a:pPr algn="l"/>
            <a:r>
              <a:rPr lang="en-US" altLang="ja-JP" sz="4000" baseline="30000" dirty="0">
                <a:solidFill>
                  <a:schemeClr val="bg1"/>
                </a:solidFill>
                <a:latin typeface="黑体"/>
                <a:ea typeface="黑体"/>
                <a:cs typeface="黑体"/>
              </a:rPr>
              <a:t>2.6 </a:t>
            </a:r>
            <a:r>
              <a:rPr lang="zh-CN" altLang="en-US" sz="4000" baseline="30000" dirty="0">
                <a:solidFill>
                  <a:schemeClr val="bg1"/>
                </a:solidFill>
                <a:latin typeface="黑体"/>
                <a:ea typeface="黑体"/>
                <a:cs typeface="黑体"/>
              </a:rPr>
              <a:t>交叉熵</a:t>
            </a:r>
            <a:endParaRPr lang="ja-JP" altLang="en-US" sz="4000" baseline="30000" dirty="0">
              <a:solidFill>
                <a:schemeClr val="bg1"/>
              </a:solidFill>
              <a:latin typeface="黑体"/>
              <a:ea typeface="黑体"/>
              <a:cs typeface="黑体"/>
            </a:endParaRPr>
          </a:p>
        </p:txBody>
      </p:sp>
      <mc:AlternateContent xmlns:mc="http://schemas.openxmlformats.org/markup-compatibility/2006" xmlns:a14="http://schemas.microsoft.com/office/drawing/2010/main">
        <mc:Choice Requires="a14">
          <p:sp>
            <p:nvSpPr>
              <p:cNvPr id="8" name="内容占位符 4">
                <a:extLst>
                  <a:ext uri="{FF2B5EF4-FFF2-40B4-BE49-F238E27FC236}">
                    <a16:creationId xmlns:a16="http://schemas.microsoft.com/office/drawing/2014/main" id="{C20DA9AD-DFFC-4C2F-9123-1FD035CACE21}"/>
                  </a:ext>
                </a:extLst>
              </p:cNvPr>
              <p:cNvSpPr txBox="1">
                <a:spLocks/>
              </p:cNvSpPr>
              <p:nvPr/>
            </p:nvSpPr>
            <p:spPr>
              <a:xfrm>
                <a:off x="207819" y="1711356"/>
                <a:ext cx="8827124" cy="2634141"/>
              </a:xfrm>
              <a:prstGeom prst="rect">
                <a:avLst/>
              </a:prstGeom>
            </p:spPr>
            <p:txBody>
              <a:bodyPr vert="horz" lIns="91440" tIns="45720" rIns="91440" bIns="45720" rtlCol="0">
                <a:normAutofit/>
              </a:bodyPr>
              <a:lstStyle>
                <a:lvl1pPr marL="457200" indent="-457200" algn="l" defTabSz="914400" rtl="0" eaLnBrk="1" latinLnBrk="0" hangingPunct="1">
                  <a:spcBef>
                    <a:spcPts val="2000"/>
                  </a:spcBef>
                  <a:buClr>
                    <a:schemeClr val="tx1">
                      <a:lumMod val="75000"/>
                      <a:lumOff val="25000"/>
                    </a:schemeClr>
                  </a:buClr>
                  <a:buSzPct val="75000"/>
                  <a:buFont typeface="Wingdings 2" pitchFamily="18" charset="2"/>
                  <a:buChar char=""/>
                  <a:defRPr sz="2200" kern="1200">
                    <a:solidFill>
                      <a:schemeClr val="tx1">
                        <a:lumMod val="75000"/>
                        <a:lumOff val="25000"/>
                      </a:schemeClr>
                    </a:solidFill>
                    <a:latin typeface="+mn-lt"/>
                    <a:ea typeface="+mn-ea"/>
                    <a:cs typeface="+mn-cs"/>
                  </a:defRPr>
                </a:lvl1pPr>
                <a:lvl2pPr marL="914400" indent="-457200" algn="l" defTabSz="914400" rtl="0" eaLnBrk="1" latinLnBrk="0" hangingPunct="1">
                  <a:spcBef>
                    <a:spcPts val="600"/>
                  </a:spcBef>
                  <a:buClr>
                    <a:schemeClr val="tx1">
                      <a:lumMod val="50000"/>
                      <a:lumOff val="50000"/>
                    </a:schemeClr>
                  </a:buClr>
                  <a:buSzPct val="75000"/>
                  <a:buFont typeface="Wingdings 2" pitchFamily="18" charset="2"/>
                  <a:buChar char=""/>
                  <a:defRPr sz="2000" kern="1200">
                    <a:solidFill>
                      <a:schemeClr val="tx1">
                        <a:lumMod val="75000"/>
                        <a:lumOff val="25000"/>
                      </a:schemeClr>
                    </a:solidFill>
                    <a:latin typeface="+mn-lt"/>
                    <a:ea typeface="+mn-ea"/>
                    <a:cs typeface="+mn-cs"/>
                  </a:defRPr>
                </a:lvl2pPr>
                <a:lvl3pPr marL="13716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3pPr>
                <a:lvl4pPr marL="1828800" indent="-457200" algn="l" defTabSz="914400" rtl="0" eaLnBrk="1" latinLnBrk="0" hangingPunct="1">
                  <a:spcBef>
                    <a:spcPts val="600"/>
                  </a:spcBef>
                  <a:buClr>
                    <a:schemeClr val="tx1">
                      <a:lumMod val="50000"/>
                      <a:lumOff val="50000"/>
                    </a:schemeClr>
                  </a:buClr>
                  <a:buSzPct val="75000"/>
                  <a:buFont typeface="Wingdings 2" pitchFamily="18" charset="2"/>
                  <a:buChar char=""/>
                  <a:defRPr sz="1800" kern="1200">
                    <a:solidFill>
                      <a:schemeClr val="tx1">
                        <a:lumMod val="75000"/>
                        <a:lumOff val="25000"/>
                      </a:schemeClr>
                    </a:solidFill>
                    <a:latin typeface="+mn-lt"/>
                    <a:ea typeface="+mn-ea"/>
                    <a:cs typeface="+mn-cs"/>
                  </a:defRPr>
                </a:lvl4pPr>
                <a:lvl5pPr marL="22860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5pPr>
                <a:lvl6pPr marL="27432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6pPr>
                <a:lvl7pPr marL="32051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7pPr>
                <a:lvl8pPr marL="36576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8pPr>
                <a:lvl9pPr marL="41195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a:solidFill>
                      <a:schemeClr val="tx1">
                        <a:lumMod val="75000"/>
                        <a:lumOff val="25000"/>
                      </a:schemeClr>
                    </a:solidFill>
                    <a:latin typeface="+mn-lt"/>
                    <a:ea typeface="+mn-ea"/>
                    <a:cs typeface="+mn-cs"/>
                  </a:defRPr>
                </a:lvl9pPr>
              </a:lstStyle>
              <a:p>
                <a:pPr indent="0">
                  <a:buNone/>
                </a:pPr>
                <a14:m>
                  <m:oMath xmlns:m="http://schemas.openxmlformats.org/officeDocument/2006/math">
                    <m:sSub>
                      <m:sSubPr>
                        <m:ctrlPr>
                          <a:rPr kumimoji="1" lang="en-US" altLang="zh-CN" b="0" i="1" smtClean="0">
                            <a:solidFill>
                              <a:schemeClr val="tx1"/>
                            </a:solidFill>
                            <a:latin typeface="Cambria Math" panose="02040503050406030204" pitchFamily="18" charset="0"/>
                          </a:rPr>
                        </m:ctrlPr>
                      </m:sSubPr>
                      <m:e>
                        <m:r>
                          <a:rPr kumimoji="1" lang="en-US" altLang="zh-CN" b="0" i="1" smtClean="0">
                            <a:solidFill>
                              <a:schemeClr val="tx1"/>
                            </a:solidFill>
                            <a:latin typeface="Cambria Math" panose="02040503050406030204" pitchFamily="18" charset="0"/>
                          </a:rPr>
                          <m:t>𝐷</m:t>
                        </m:r>
                      </m:e>
                      <m:sub>
                        <m:r>
                          <a:rPr kumimoji="1" lang="en-US" altLang="zh-CN" b="0" i="1" smtClean="0">
                            <a:solidFill>
                              <a:schemeClr val="tx1"/>
                            </a:solidFill>
                            <a:latin typeface="Cambria Math" panose="02040503050406030204" pitchFamily="18" charset="0"/>
                          </a:rPr>
                          <m:t>𝐾𝐿</m:t>
                        </m:r>
                      </m:sub>
                    </m:sSub>
                    <m:r>
                      <a:rPr kumimoji="1" lang="en-US" altLang="zh-CN" b="0" i="1" smtClean="0">
                        <a:solidFill>
                          <a:schemeClr val="tx1"/>
                        </a:solidFill>
                        <a:latin typeface="Cambria Math" panose="02040503050406030204" pitchFamily="18" charset="0"/>
                      </a:rPr>
                      <m:t>(</m:t>
                    </m:r>
                    <m:r>
                      <a:rPr kumimoji="1" lang="en-US" altLang="zh-CN" b="0" i="1" smtClean="0">
                        <a:solidFill>
                          <a:schemeClr val="tx1"/>
                        </a:solidFill>
                        <a:latin typeface="Cambria Math" panose="02040503050406030204" pitchFamily="18" charset="0"/>
                      </a:rPr>
                      <m:t>𝑃</m:t>
                    </m:r>
                    <m:r>
                      <a:rPr kumimoji="1" lang="en-US" altLang="zh-CN" b="0" i="1" smtClean="0">
                        <a:solidFill>
                          <a:schemeClr val="tx1"/>
                        </a:solidFill>
                        <a:latin typeface="Cambria Math" panose="02040503050406030204" pitchFamily="18" charset="0"/>
                      </a:rPr>
                      <m:t>|</m:t>
                    </m:r>
                    <m:d>
                      <m:dPr>
                        <m:begChr m:val="|"/>
                        <m:ctrlPr>
                          <a:rPr kumimoji="1" lang="en-US" altLang="zh-CN" b="0" i="1" smtClean="0">
                            <a:solidFill>
                              <a:schemeClr val="tx1"/>
                            </a:solidFill>
                            <a:latin typeface="Cambria Math" panose="02040503050406030204" pitchFamily="18" charset="0"/>
                          </a:rPr>
                        </m:ctrlPr>
                      </m:dPr>
                      <m:e>
                        <m:r>
                          <a:rPr kumimoji="1" lang="en-US" altLang="zh-CN" b="0" i="1" smtClean="0">
                            <a:solidFill>
                              <a:schemeClr val="tx1"/>
                            </a:solidFill>
                            <a:latin typeface="Cambria Math" panose="02040503050406030204" pitchFamily="18" charset="0"/>
                          </a:rPr>
                          <m:t>𝑄</m:t>
                        </m:r>
                      </m:e>
                    </m:d>
                    <m:r>
                      <a:rPr kumimoji="1" lang="en-US" altLang="zh-CN" b="0" i="1" smtClean="0">
                        <a:solidFill>
                          <a:schemeClr val="tx1"/>
                        </a:solidFill>
                        <a:latin typeface="Cambria Math" panose="02040503050406030204" pitchFamily="18" charset="0"/>
                      </a:rPr>
                      <m:t>=</m:t>
                    </m:r>
                    <m:nary>
                      <m:naryPr>
                        <m:chr m:val="∑"/>
                        <m:ctrlPr>
                          <a:rPr kumimoji="1" lang="en-US" altLang="zh-CN" b="0" i="1" smtClean="0">
                            <a:solidFill>
                              <a:schemeClr val="tx1"/>
                            </a:solidFill>
                            <a:latin typeface="Cambria Math" panose="02040503050406030204" pitchFamily="18" charset="0"/>
                          </a:rPr>
                        </m:ctrlPr>
                      </m:naryPr>
                      <m:sub>
                        <m:r>
                          <m:rPr>
                            <m:brk m:alnAt="23"/>
                          </m:rPr>
                          <a:rPr kumimoji="1" lang="en-US" altLang="zh-CN" b="0" i="1" smtClean="0">
                            <a:solidFill>
                              <a:schemeClr val="tx1"/>
                            </a:solidFill>
                            <a:latin typeface="Cambria Math" panose="02040503050406030204" pitchFamily="18" charset="0"/>
                          </a:rPr>
                          <m:t>𝑖</m:t>
                        </m:r>
                        <m:r>
                          <a:rPr kumimoji="1" lang="en-US" altLang="zh-CN" b="0" i="1" smtClean="0">
                            <a:solidFill>
                              <a:schemeClr val="tx1"/>
                            </a:solidFill>
                            <a:latin typeface="Cambria Math" panose="02040503050406030204" pitchFamily="18" charset="0"/>
                          </a:rPr>
                          <m:t>=1</m:t>
                        </m:r>
                      </m:sub>
                      <m:sup>
                        <m:r>
                          <a:rPr kumimoji="1" lang="en-US" altLang="zh-CN" b="0" i="1" smtClean="0">
                            <a:solidFill>
                              <a:schemeClr val="tx1"/>
                            </a:solidFill>
                            <a:latin typeface="Cambria Math" panose="02040503050406030204" pitchFamily="18" charset="0"/>
                          </a:rPr>
                          <m:t>𝑛</m:t>
                        </m:r>
                      </m:sup>
                      <m:e>
                        <m:r>
                          <a:rPr kumimoji="1" lang="en-US" altLang="zh-CN" i="1">
                            <a:solidFill>
                              <a:schemeClr val="tx1"/>
                            </a:solidFill>
                            <a:latin typeface="Cambria Math" panose="02040503050406030204" pitchFamily="18" charset="0"/>
                          </a:rPr>
                          <m:t>𝑃</m:t>
                        </m:r>
                        <m:d>
                          <m:dPr>
                            <m:ctrlPr>
                              <a:rPr kumimoji="1" lang="en-US" altLang="zh-CN" i="1">
                                <a:solidFill>
                                  <a:schemeClr val="tx1"/>
                                </a:solidFill>
                                <a:latin typeface="Cambria Math" panose="02040503050406030204" pitchFamily="18" charset="0"/>
                              </a:rPr>
                            </m:ctrlPr>
                          </m:dPr>
                          <m:e>
                            <m:sSub>
                              <m:sSubPr>
                                <m:ctrlPr>
                                  <a:rPr kumimoji="1" lang="en-US" altLang="zh-CN" i="1">
                                    <a:solidFill>
                                      <a:schemeClr val="tx1"/>
                                    </a:solidFill>
                                    <a:latin typeface="Cambria Math" panose="02040503050406030204" pitchFamily="18" charset="0"/>
                                  </a:rPr>
                                </m:ctrlPr>
                              </m:sSubPr>
                              <m:e>
                                <m:r>
                                  <a:rPr kumimoji="1" lang="en-US" altLang="zh-CN" i="1">
                                    <a:solidFill>
                                      <a:schemeClr val="tx1"/>
                                    </a:solidFill>
                                    <a:latin typeface="Cambria Math" panose="02040503050406030204" pitchFamily="18" charset="0"/>
                                  </a:rPr>
                                  <m:t>𝑥</m:t>
                                </m:r>
                              </m:e>
                              <m:sub>
                                <m:r>
                                  <a:rPr kumimoji="1" lang="en-US" altLang="zh-CN" i="1">
                                    <a:solidFill>
                                      <a:schemeClr val="tx1"/>
                                    </a:solidFill>
                                    <a:latin typeface="Cambria Math" panose="02040503050406030204" pitchFamily="18" charset="0"/>
                                  </a:rPr>
                                  <m:t>𝑖</m:t>
                                </m:r>
                              </m:sub>
                            </m:sSub>
                          </m:e>
                        </m:d>
                        <m:d>
                          <m:dPr>
                            <m:begChr m:val="["/>
                            <m:endChr m:val="]"/>
                            <m:ctrlPr>
                              <a:rPr kumimoji="1" lang="en-US" altLang="zh-CN" i="1">
                                <a:solidFill>
                                  <a:schemeClr val="tx1"/>
                                </a:solidFill>
                                <a:latin typeface="Cambria Math" panose="02040503050406030204" pitchFamily="18" charset="0"/>
                              </a:rPr>
                            </m:ctrlPr>
                          </m:dPr>
                          <m:e>
                            <m:r>
                              <a:rPr kumimoji="1" lang="en-US" altLang="zh-CN" i="1">
                                <a:solidFill>
                                  <a:schemeClr val="tx1"/>
                                </a:solidFill>
                                <a:latin typeface="Cambria Math" panose="02040503050406030204" pitchFamily="18" charset="0"/>
                              </a:rPr>
                              <m:t>𝑙𝑜𝑔𝑃</m:t>
                            </m:r>
                            <m:d>
                              <m:dPr>
                                <m:ctrlPr>
                                  <a:rPr kumimoji="1" lang="en-US" altLang="zh-CN" i="1">
                                    <a:solidFill>
                                      <a:schemeClr val="tx1"/>
                                    </a:solidFill>
                                    <a:latin typeface="Cambria Math" panose="02040503050406030204" pitchFamily="18" charset="0"/>
                                  </a:rPr>
                                </m:ctrlPr>
                              </m:dPr>
                              <m:e>
                                <m:sSub>
                                  <m:sSubPr>
                                    <m:ctrlPr>
                                      <a:rPr kumimoji="1" lang="en-US" altLang="zh-CN" i="1">
                                        <a:solidFill>
                                          <a:schemeClr val="tx1"/>
                                        </a:solidFill>
                                        <a:latin typeface="Cambria Math" panose="02040503050406030204" pitchFamily="18" charset="0"/>
                                      </a:rPr>
                                    </m:ctrlPr>
                                  </m:sSubPr>
                                  <m:e>
                                    <m:r>
                                      <a:rPr kumimoji="1" lang="en-US" altLang="zh-CN" i="1">
                                        <a:solidFill>
                                          <a:schemeClr val="tx1"/>
                                        </a:solidFill>
                                        <a:latin typeface="Cambria Math" panose="02040503050406030204" pitchFamily="18" charset="0"/>
                                      </a:rPr>
                                      <m:t>𝑥</m:t>
                                    </m:r>
                                  </m:e>
                                  <m:sub>
                                    <m:r>
                                      <a:rPr kumimoji="1" lang="en-US" altLang="zh-CN" i="1">
                                        <a:solidFill>
                                          <a:schemeClr val="tx1"/>
                                        </a:solidFill>
                                        <a:latin typeface="Cambria Math" panose="02040503050406030204" pitchFamily="18" charset="0"/>
                                      </a:rPr>
                                      <m:t>𝑖</m:t>
                                    </m:r>
                                  </m:sub>
                                </m:sSub>
                              </m:e>
                            </m:d>
                            <m:r>
                              <a:rPr kumimoji="1" lang="en-US" altLang="zh-CN" i="1">
                                <a:solidFill>
                                  <a:schemeClr val="tx1"/>
                                </a:solidFill>
                                <a:latin typeface="Cambria Math" panose="02040503050406030204" pitchFamily="18" charset="0"/>
                              </a:rPr>
                              <m:t>−</m:t>
                            </m:r>
                            <m:r>
                              <a:rPr kumimoji="1" lang="en-US" altLang="zh-CN" i="1">
                                <a:solidFill>
                                  <a:schemeClr val="tx1"/>
                                </a:solidFill>
                                <a:latin typeface="Cambria Math" panose="02040503050406030204" pitchFamily="18" charset="0"/>
                              </a:rPr>
                              <m:t>𝑙𝑜𝑔𝑄</m:t>
                            </m:r>
                            <m:d>
                              <m:dPr>
                                <m:ctrlPr>
                                  <a:rPr kumimoji="1" lang="en-US" altLang="zh-CN" i="1">
                                    <a:solidFill>
                                      <a:schemeClr val="tx1"/>
                                    </a:solidFill>
                                    <a:latin typeface="Cambria Math" panose="02040503050406030204" pitchFamily="18" charset="0"/>
                                  </a:rPr>
                                </m:ctrlPr>
                              </m:dPr>
                              <m:e>
                                <m:sSub>
                                  <m:sSubPr>
                                    <m:ctrlPr>
                                      <a:rPr kumimoji="1" lang="en-US" altLang="zh-CN" i="1">
                                        <a:solidFill>
                                          <a:schemeClr val="tx1"/>
                                        </a:solidFill>
                                        <a:latin typeface="Cambria Math" panose="02040503050406030204" pitchFamily="18" charset="0"/>
                                      </a:rPr>
                                    </m:ctrlPr>
                                  </m:sSubPr>
                                  <m:e>
                                    <m:r>
                                      <a:rPr kumimoji="1" lang="en-US" altLang="zh-CN" i="1">
                                        <a:solidFill>
                                          <a:schemeClr val="tx1"/>
                                        </a:solidFill>
                                        <a:latin typeface="Cambria Math" panose="02040503050406030204" pitchFamily="18" charset="0"/>
                                      </a:rPr>
                                      <m:t>𝑥</m:t>
                                    </m:r>
                                  </m:e>
                                  <m:sub>
                                    <m:r>
                                      <a:rPr kumimoji="1" lang="en-US" altLang="zh-CN" i="1">
                                        <a:solidFill>
                                          <a:schemeClr val="tx1"/>
                                        </a:solidFill>
                                        <a:latin typeface="Cambria Math" panose="02040503050406030204" pitchFamily="18" charset="0"/>
                                      </a:rPr>
                                      <m:t>𝑖</m:t>
                                    </m:r>
                                  </m:sub>
                                </m:sSub>
                              </m:e>
                            </m:d>
                          </m:e>
                        </m:d>
                      </m:e>
                    </m:nary>
                  </m:oMath>
                </a14:m>
                <a:r>
                  <a:rPr kumimoji="1" lang="zh-CN" altLang="en-US" dirty="0">
                    <a:solidFill>
                      <a:schemeClr val="tx1"/>
                    </a:solidFill>
                  </a:rPr>
                  <a:t> </a:t>
                </a:r>
                <a:endParaRPr kumimoji="1" lang="en-US" altLang="zh-CN" dirty="0">
                  <a:solidFill>
                    <a:schemeClr val="tx1"/>
                  </a:solidFill>
                </a:endParaRPr>
              </a:p>
              <a:p>
                <a:pPr indent="0">
                  <a:buNone/>
                </a:pPr>
                <a14:m>
                  <m:oMath xmlns:m="http://schemas.openxmlformats.org/officeDocument/2006/math">
                    <m:r>
                      <a:rPr kumimoji="1" lang="en-US" altLang="zh-CN" b="0" i="1" smtClean="0">
                        <a:solidFill>
                          <a:schemeClr val="tx1"/>
                        </a:solidFill>
                        <a:latin typeface="Cambria Math" panose="02040503050406030204" pitchFamily="18" charset="0"/>
                      </a:rPr>
                      <m:t>                     =</m:t>
                    </m:r>
                    <m:nary>
                      <m:naryPr>
                        <m:chr m:val="∑"/>
                        <m:ctrlPr>
                          <a:rPr kumimoji="1" lang="en-US" altLang="zh-CN" b="0" i="1" smtClean="0">
                            <a:solidFill>
                              <a:schemeClr val="tx1"/>
                            </a:solidFill>
                            <a:latin typeface="Cambria Math" panose="02040503050406030204" pitchFamily="18" charset="0"/>
                          </a:rPr>
                        </m:ctrlPr>
                      </m:naryPr>
                      <m:sub>
                        <m:r>
                          <m:rPr>
                            <m:brk m:alnAt="23"/>
                          </m:rPr>
                          <a:rPr kumimoji="1" lang="en-US" altLang="zh-CN" b="0" i="1" smtClean="0">
                            <a:solidFill>
                              <a:schemeClr val="tx1"/>
                            </a:solidFill>
                            <a:latin typeface="Cambria Math" panose="02040503050406030204" pitchFamily="18" charset="0"/>
                          </a:rPr>
                          <m:t>𝑖</m:t>
                        </m:r>
                        <m:r>
                          <a:rPr kumimoji="1" lang="en-US" altLang="zh-CN" b="0" i="1" smtClean="0">
                            <a:solidFill>
                              <a:schemeClr val="tx1"/>
                            </a:solidFill>
                            <a:latin typeface="Cambria Math" panose="02040503050406030204" pitchFamily="18" charset="0"/>
                          </a:rPr>
                          <m:t>=1</m:t>
                        </m:r>
                      </m:sub>
                      <m:sup>
                        <m:r>
                          <a:rPr kumimoji="1" lang="en-US" altLang="zh-CN" b="0" i="1" smtClean="0">
                            <a:solidFill>
                              <a:schemeClr val="tx1"/>
                            </a:solidFill>
                            <a:latin typeface="Cambria Math" panose="02040503050406030204" pitchFamily="18" charset="0"/>
                          </a:rPr>
                          <m:t>𝑛</m:t>
                        </m:r>
                      </m:sup>
                      <m:e>
                        <m:r>
                          <a:rPr kumimoji="1" lang="en-US" altLang="zh-CN" i="1">
                            <a:solidFill>
                              <a:schemeClr val="tx1"/>
                            </a:solidFill>
                            <a:latin typeface="Cambria Math" panose="02040503050406030204" pitchFamily="18" charset="0"/>
                          </a:rPr>
                          <m:t>𝑃</m:t>
                        </m:r>
                        <m:d>
                          <m:dPr>
                            <m:ctrlPr>
                              <a:rPr kumimoji="1" lang="en-US" altLang="zh-CN" i="1">
                                <a:solidFill>
                                  <a:schemeClr val="tx1"/>
                                </a:solidFill>
                                <a:latin typeface="Cambria Math" panose="02040503050406030204" pitchFamily="18" charset="0"/>
                              </a:rPr>
                            </m:ctrlPr>
                          </m:dPr>
                          <m:e>
                            <m:sSub>
                              <m:sSubPr>
                                <m:ctrlPr>
                                  <a:rPr kumimoji="1" lang="en-US" altLang="zh-CN" i="1">
                                    <a:solidFill>
                                      <a:schemeClr val="tx1"/>
                                    </a:solidFill>
                                    <a:latin typeface="Cambria Math" panose="02040503050406030204" pitchFamily="18" charset="0"/>
                                  </a:rPr>
                                </m:ctrlPr>
                              </m:sSubPr>
                              <m:e>
                                <m:r>
                                  <a:rPr kumimoji="1" lang="en-US" altLang="zh-CN" i="1">
                                    <a:solidFill>
                                      <a:schemeClr val="tx1"/>
                                    </a:solidFill>
                                    <a:latin typeface="Cambria Math" panose="02040503050406030204" pitchFamily="18" charset="0"/>
                                  </a:rPr>
                                  <m:t>𝑥</m:t>
                                </m:r>
                              </m:e>
                              <m:sub>
                                <m:r>
                                  <a:rPr kumimoji="1" lang="en-US" altLang="zh-CN" i="1">
                                    <a:solidFill>
                                      <a:schemeClr val="tx1"/>
                                    </a:solidFill>
                                    <a:latin typeface="Cambria Math" panose="02040503050406030204" pitchFamily="18" charset="0"/>
                                  </a:rPr>
                                  <m:t>𝑖</m:t>
                                </m:r>
                              </m:sub>
                            </m:sSub>
                          </m:e>
                        </m:d>
                        <m:r>
                          <a:rPr kumimoji="1" lang="en-US" altLang="zh-CN" i="1">
                            <a:solidFill>
                              <a:schemeClr val="tx1"/>
                            </a:solidFill>
                            <a:latin typeface="Cambria Math" panose="02040503050406030204" pitchFamily="18" charset="0"/>
                          </a:rPr>
                          <m:t>𝑙𝑜𝑔𝑃</m:t>
                        </m:r>
                        <m:d>
                          <m:dPr>
                            <m:ctrlPr>
                              <a:rPr kumimoji="1" lang="en-US" altLang="zh-CN" i="1">
                                <a:solidFill>
                                  <a:schemeClr val="tx1"/>
                                </a:solidFill>
                                <a:latin typeface="Cambria Math" panose="02040503050406030204" pitchFamily="18" charset="0"/>
                              </a:rPr>
                            </m:ctrlPr>
                          </m:dPr>
                          <m:e>
                            <m:sSub>
                              <m:sSubPr>
                                <m:ctrlPr>
                                  <a:rPr kumimoji="1" lang="en-US" altLang="zh-CN" i="1">
                                    <a:solidFill>
                                      <a:schemeClr val="tx1"/>
                                    </a:solidFill>
                                    <a:latin typeface="Cambria Math" panose="02040503050406030204" pitchFamily="18" charset="0"/>
                                  </a:rPr>
                                </m:ctrlPr>
                              </m:sSubPr>
                              <m:e>
                                <m:r>
                                  <a:rPr kumimoji="1" lang="en-US" altLang="zh-CN" i="1">
                                    <a:solidFill>
                                      <a:schemeClr val="tx1"/>
                                    </a:solidFill>
                                    <a:latin typeface="Cambria Math" panose="02040503050406030204" pitchFamily="18" charset="0"/>
                                  </a:rPr>
                                  <m:t>𝑥</m:t>
                                </m:r>
                              </m:e>
                              <m:sub>
                                <m:r>
                                  <a:rPr kumimoji="1" lang="en-US" altLang="zh-CN" i="1">
                                    <a:solidFill>
                                      <a:schemeClr val="tx1"/>
                                    </a:solidFill>
                                    <a:latin typeface="Cambria Math" panose="02040503050406030204" pitchFamily="18" charset="0"/>
                                  </a:rPr>
                                  <m:t>𝑖</m:t>
                                </m:r>
                              </m:sub>
                            </m:sSub>
                          </m:e>
                        </m:d>
                      </m:e>
                    </m:nary>
                    <m:r>
                      <a:rPr kumimoji="1" lang="en-US" altLang="zh-CN" b="0" i="1" smtClean="0">
                        <a:solidFill>
                          <a:schemeClr val="tx1"/>
                        </a:solidFill>
                        <a:latin typeface="Cambria Math" panose="02040503050406030204" pitchFamily="18" charset="0"/>
                      </a:rPr>
                      <m:t>−</m:t>
                    </m:r>
                    <m:nary>
                      <m:naryPr>
                        <m:chr m:val="∑"/>
                        <m:ctrlPr>
                          <a:rPr kumimoji="1" lang="en-US" altLang="zh-CN" i="1">
                            <a:solidFill>
                              <a:schemeClr val="tx1"/>
                            </a:solidFill>
                            <a:latin typeface="Cambria Math" panose="02040503050406030204" pitchFamily="18" charset="0"/>
                          </a:rPr>
                        </m:ctrlPr>
                      </m:naryPr>
                      <m:sub>
                        <m:r>
                          <m:rPr>
                            <m:brk m:alnAt="23"/>
                          </m:rPr>
                          <a:rPr kumimoji="1" lang="en-US" altLang="zh-CN" i="1">
                            <a:solidFill>
                              <a:schemeClr val="tx1"/>
                            </a:solidFill>
                            <a:latin typeface="Cambria Math" panose="02040503050406030204" pitchFamily="18" charset="0"/>
                          </a:rPr>
                          <m:t>𝑖</m:t>
                        </m:r>
                        <m:r>
                          <a:rPr kumimoji="1" lang="en-US" altLang="zh-CN" i="1">
                            <a:solidFill>
                              <a:schemeClr val="tx1"/>
                            </a:solidFill>
                            <a:latin typeface="Cambria Math" panose="02040503050406030204" pitchFamily="18" charset="0"/>
                          </a:rPr>
                          <m:t>=1</m:t>
                        </m:r>
                      </m:sub>
                      <m:sup>
                        <m:r>
                          <a:rPr kumimoji="1" lang="en-US" altLang="zh-CN" i="1">
                            <a:solidFill>
                              <a:schemeClr val="tx1"/>
                            </a:solidFill>
                            <a:latin typeface="Cambria Math" panose="02040503050406030204" pitchFamily="18" charset="0"/>
                          </a:rPr>
                          <m:t>𝑛</m:t>
                        </m:r>
                      </m:sup>
                      <m:e>
                        <m:r>
                          <a:rPr kumimoji="1" lang="en-US" altLang="zh-CN" i="1">
                            <a:solidFill>
                              <a:schemeClr val="tx1"/>
                            </a:solidFill>
                            <a:latin typeface="Cambria Math" panose="02040503050406030204" pitchFamily="18" charset="0"/>
                          </a:rPr>
                          <m:t>𝑃</m:t>
                        </m:r>
                        <m:d>
                          <m:dPr>
                            <m:ctrlPr>
                              <a:rPr kumimoji="1" lang="en-US" altLang="zh-CN" i="1">
                                <a:solidFill>
                                  <a:schemeClr val="tx1"/>
                                </a:solidFill>
                                <a:latin typeface="Cambria Math" panose="02040503050406030204" pitchFamily="18" charset="0"/>
                              </a:rPr>
                            </m:ctrlPr>
                          </m:dPr>
                          <m:e>
                            <m:sSub>
                              <m:sSubPr>
                                <m:ctrlPr>
                                  <a:rPr kumimoji="1" lang="en-US" altLang="zh-CN" i="1">
                                    <a:solidFill>
                                      <a:schemeClr val="tx1"/>
                                    </a:solidFill>
                                    <a:latin typeface="Cambria Math" panose="02040503050406030204" pitchFamily="18" charset="0"/>
                                  </a:rPr>
                                </m:ctrlPr>
                              </m:sSubPr>
                              <m:e>
                                <m:r>
                                  <a:rPr kumimoji="1" lang="en-US" altLang="zh-CN" i="1">
                                    <a:solidFill>
                                      <a:schemeClr val="tx1"/>
                                    </a:solidFill>
                                    <a:latin typeface="Cambria Math" panose="02040503050406030204" pitchFamily="18" charset="0"/>
                                  </a:rPr>
                                  <m:t>𝑥</m:t>
                                </m:r>
                              </m:e>
                              <m:sub>
                                <m:r>
                                  <a:rPr kumimoji="1" lang="en-US" altLang="zh-CN" i="1">
                                    <a:solidFill>
                                      <a:schemeClr val="tx1"/>
                                    </a:solidFill>
                                    <a:latin typeface="Cambria Math" panose="02040503050406030204" pitchFamily="18" charset="0"/>
                                  </a:rPr>
                                  <m:t>𝑖</m:t>
                                </m:r>
                              </m:sub>
                            </m:sSub>
                          </m:e>
                        </m:d>
                        <m:r>
                          <a:rPr kumimoji="1" lang="en-US" altLang="zh-CN" i="1">
                            <a:solidFill>
                              <a:schemeClr val="tx1"/>
                            </a:solidFill>
                            <a:latin typeface="Cambria Math" panose="02040503050406030204" pitchFamily="18" charset="0"/>
                          </a:rPr>
                          <m:t>𝑙𝑜𝑔𝑄</m:t>
                        </m:r>
                        <m:d>
                          <m:dPr>
                            <m:ctrlPr>
                              <a:rPr kumimoji="1" lang="en-US" altLang="zh-CN" i="1">
                                <a:solidFill>
                                  <a:schemeClr val="tx1"/>
                                </a:solidFill>
                                <a:latin typeface="Cambria Math" panose="02040503050406030204" pitchFamily="18" charset="0"/>
                              </a:rPr>
                            </m:ctrlPr>
                          </m:dPr>
                          <m:e>
                            <m:sSub>
                              <m:sSubPr>
                                <m:ctrlPr>
                                  <a:rPr kumimoji="1" lang="en-US" altLang="zh-CN" i="1">
                                    <a:solidFill>
                                      <a:schemeClr val="tx1"/>
                                    </a:solidFill>
                                    <a:latin typeface="Cambria Math" panose="02040503050406030204" pitchFamily="18" charset="0"/>
                                  </a:rPr>
                                </m:ctrlPr>
                              </m:sSubPr>
                              <m:e>
                                <m:r>
                                  <a:rPr kumimoji="1" lang="en-US" altLang="zh-CN" i="1">
                                    <a:solidFill>
                                      <a:schemeClr val="tx1"/>
                                    </a:solidFill>
                                    <a:latin typeface="Cambria Math" panose="02040503050406030204" pitchFamily="18" charset="0"/>
                                  </a:rPr>
                                  <m:t>𝑥</m:t>
                                </m:r>
                              </m:e>
                              <m:sub>
                                <m:r>
                                  <a:rPr kumimoji="1" lang="en-US" altLang="zh-CN" i="1">
                                    <a:solidFill>
                                      <a:schemeClr val="tx1"/>
                                    </a:solidFill>
                                    <a:latin typeface="Cambria Math" panose="02040503050406030204" pitchFamily="18" charset="0"/>
                                  </a:rPr>
                                  <m:t>𝑖</m:t>
                                </m:r>
                              </m:sub>
                            </m:sSub>
                          </m:e>
                        </m:d>
                      </m:e>
                    </m:nary>
                  </m:oMath>
                </a14:m>
                <a:r>
                  <a:rPr kumimoji="1" lang="en-US" altLang="zh-CN" dirty="0">
                    <a:solidFill>
                      <a:schemeClr val="tx1"/>
                    </a:solidFill>
                  </a:rPr>
                  <a:t> </a:t>
                </a:r>
              </a:p>
              <a:p>
                <a:pPr indent="0">
                  <a:buNone/>
                </a:pPr>
                <a14:m>
                  <m:oMath xmlns:m="http://schemas.openxmlformats.org/officeDocument/2006/math">
                    <m:r>
                      <a:rPr kumimoji="1" lang="en-US" altLang="zh-CN" b="0" i="1" smtClean="0">
                        <a:solidFill>
                          <a:schemeClr val="tx1"/>
                        </a:solidFill>
                        <a:latin typeface="Cambria Math" panose="02040503050406030204" pitchFamily="18" charset="0"/>
                      </a:rPr>
                      <m:t>                     =−</m:t>
                    </m:r>
                    <m:r>
                      <a:rPr kumimoji="1" lang="en-US" altLang="zh-CN" b="0" i="1" smtClean="0">
                        <a:solidFill>
                          <a:schemeClr val="tx1"/>
                        </a:solidFill>
                        <a:latin typeface="Cambria Math" panose="02040503050406030204" pitchFamily="18" charset="0"/>
                      </a:rPr>
                      <m:t>𝐻</m:t>
                    </m:r>
                    <m:d>
                      <m:dPr>
                        <m:ctrlPr>
                          <a:rPr kumimoji="1" lang="en-US" altLang="zh-CN" b="0" i="1" smtClean="0">
                            <a:solidFill>
                              <a:schemeClr val="tx1"/>
                            </a:solidFill>
                            <a:latin typeface="Cambria Math" panose="02040503050406030204" pitchFamily="18" charset="0"/>
                          </a:rPr>
                        </m:ctrlPr>
                      </m:dPr>
                      <m:e>
                        <m:r>
                          <a:rPr kumimoji="1" lang="en-US" altLang="zh-CN" b="0" i="1" smtClean="0">
                            <a:solidFill>
                              <a:schemeClr val="tx1"/>
                            </a:solidFill>
                            <a:latin typeface="Cambria Math" panose="02040503050406030204" pitchFamily="18" charset="0"/>
                          </a:rPr>
                          <m:t>𝑃</m:t>
                        </m:r>
                      </m:e>
                    </m:d>
                    <m:r>
                      <a:rPr kumimoji="1" lang="en-US" altLang="zh-CN" b="0" i="1" smtClean="0">
                        <a:solidFill>
                          <a:schemeClr val="tx1"/>
                        </a:solidFill>
                        <a:latin typeface="Cambria Math" panose="02040503050406030204" pitchFamily="18" charset="0"/>
                      </a:rPr>
                      <m:t>+</m:t>
                    </m:r>
                    <m:r>
                      <a:rPr kumimoji="1" lang="en-US" altLang="zh-CN" b="0" i="1" smtClean="0">
                        <a:solidFill>
                          <a:schemeClr val="tx1"/>
                        </a:solidFill>
                        <a:latin typeface="Cambria Math" panose="02040503050406030204" pitchFamily="18" charset="0"/>
                      </a:rPr>
                      <m:t>𝐻</m:t>
                    </m:r>
                    <m:r>
                      <a:rPr kumimoji="1" lang="en-US" altLang="zh-CN" b="0" i="1" smtClean="0">
                        <a:solidFill>
                          <a:schemeClr val="tx1"/>
                        </a:solidFill>
                        <a:latin typeface="Cambria Math" panose="02040503050406030204" pitchFamily="18" charset="0"/>
                      </a:rPr>
                      <m:t>(</m:t>
                    </m:r>
                    <m:r>
                      <a:rPr kumimoji="1" lang="en-US" altLang="zh-CN" b="0" i="1" smtClean="0">
                        <a:solidFill>
                          <a:schemeClr val="tx1"/>
                        </a:solidFill>
                        <a:latin typeface="Cambria Math" panose="02040503050406030204" pitchFamily="18" charset="0"/>
                      </a:rPr>
                      <m:t>𝑃</m:t>
                    </m:r>
                    <m:r>
                      <a:rPr kumimoji="1" lang="en-US" altLang="zh-CN" b="0" i="1" smtClean="0">
                        <a:solidFill>
                          <a:schemeClr val="tx1"/>
                        </a:solidFill>
                        <a:latin typeface="Cambria Math" panose="02040503050406030204" pitchFamily="18" charset="0"/>
                      </a:rPr>
                      <m:t>, </m:t>
                    </m:r>
                    <m:r>
                      <a:rPr kumimoji="1" lang="en-US" altLang="zh-CN" b="0" i="1" smtClean="0">
                        <a:solidFill>
                          <a:schemeClr val="tx1"/>
                        </a:solidFill>
                        <a:latin typeface="Cambria Math" panose="02040503050406030204" pitchFamily="18" charset="0"/>
                      </a:rPr>
                      <m:t>𝑄</m:t>
                    </m:r>
                    <m:r>
                      <a:rPr kumimoji="1" lang="en-US" altLang="zh-CN" b="0" i="1" smtClean="0">
                        <a:solidFill>
                          <a:schemeClr val="tx1"/>
                        </a:solidFill>
                        <a:latin typeface="Cambria Math" panose="02040503050406030204" pitchFamily="18" charset="0"/>
                      </a:rPr>
                      <m:t>)</m:t>
                    </m:r>
                  </m:oMath>
                </a14:m>
                <a:r>
                  <a:rPr kumimoji="1" lang="zh-CN" altLang="en-US" dirty="0">
                    <a:solidFill>
                      <a:schemeClr val="tx1"/>
                    </a:solidFill>
                  </a:rPr>
                  <a:t> </a:t>
                </a:r>
                <a:endParaRPr kumimoji="1" lang="en-US" altLang="zh-CN" dirty="0">
                  <a:solidFill>
                    <a:schemeClr val="tx1"/>
                  </a:solidFill>
                </a:endParaRPr>
              </a:p>
              <a:p>
                <a:pPr indent="0">
                  <a:buNone/>
                </a:pPr>
                <a14:m>
                  <m:oMath xmlns:m="http://schemas.openxmlformats.org/officeDocument/2006/math">
                    <m:r>
                      <a:rPr kumimoji="1" lang="en-US" altLang="zh-CN" b="0" i="1" smtClean="0">
                        <a:solidFill>
                          <a:schemeClr val="tx1"/>
                        </a:solidFill>
                        <a:latin typeface="Cambria Math" panose="02040503050406030204" pitchFamily="18" charset="0"/>
                      </a:rPr>
                      <m:t>𝐻</m:t>
                    </m:r>
                    <m:d>
                      <m:dPr>
                        <m:ctrlPr>
                          <a:rPr kumimoji="1" lang="en-US" altLang="zh-CN" b="0" i="1" smtClean="0">
                            <a:solidFill>
                              <a:schemeClr val="tx1"/>
                            </a:solidFill>
                            <a:latin typeface="Cambria Math" panose="02040503050406030204" pitchFamily="18" charset="0"/>
                          </a:rPr>
                        </m:ctrlPr>
                      </m:dPr>
                      <m:e>
                        <m:r>
                          <a:rPr kumimoji="1" lang="en-US" altLang="zh-CN" b="0" i="1" smtClean="0">
                            <a:solidFill>
                              <a:schemeClr val="tx1"/>
                            </a:solidFill>
                            <a:latin typeface="Cambria Math" panose="02040503050406030204" pitchFamily="18" charset="0"/>
                          </a:rPr>
                          <m:t>𝑃</m:t>
                        </m:r>
                        <m:r>
                          <a:rPr kumimoji="1" lang="en-US" altLang="zh-CN" b="0" i="1" smtClean="0">
                            <a:solidFill>
                              <a:schemeClr val="tx1"/>
                            </a:solidFill>
                            <a:latin typeface="Cambria Math" panose="02040503050406030204" pitchFamily="18" charset="0"/>
                          </a:rPr>
                          <m:t>,</m:t>
                        </m:r>
                        <m:r>
                          <a:rPr kumimoji="1" lang="en-US" altLang="zh-CN" b="0" i="1" smtClean="0">
                            <a:solidFill>
                              <a:schemeClr val="tx1"/>
                            </a:solidFill>
                            <a:latin typeface="Cambria Math" panose="02040503050406030204" pitchFamily="18" charset="0"/>
                          </a:rPr>
                          <m:t>𝑄</m:t>
                        </m:r>
                      </m:e>
                    </m:d>
                    <m:r>
                      <a:rPr kumimoji="1" lang="en-US" altLang="zh-CN" b="0" i="1" smtClean="0">
                        <a:solidFill>
                          <a:schemeClr val="tx1"/>
                        </a:solidFill>
                        <a:latin typeface="Cambria Math" panose="02040503050406030204" pitchFamily="18" charset="0"/>
                      </a:rPr>
                      <m:t>=−</m:t>
                    </m:r>
                    <m:nary>
                      <m:naryPr>
                        <m:chr m:val="∑"/>
                        <m:ctrlPr>
                          <a:rPr kumimoji="1" lang="en-US" altLang="zh-CN" i="1">
                            <a:solidFill>
                              <a:schemeClr val="tx1"/>
                            </a:solidFill>
                            <a:latin typeface="Cambria Math" panose="02040503050406030204" pitchFamily="18" charset="0"/>
                          </a:rPr>
                        </m:ctrlPr>
                      </m:naryPr>
                      <m:sub>
                        <m:r>
                          <m:rPr>
                            <m:brk m:alnAt="23"/>
                          </m:rPr>
                          <a:rPr kumimoji="1" lang="en-US" altLang="zh-CN" i="1">
                            <a:solidFill>
                              <a:schemeClr val="tx1"/>
                            </a:solidFill>
                            <a:latin typeface="Cambria Math" panose="02040503050406030204" pitchFamily="18" charset="0"/>
                          </a:rPr>
                          <m:t>𝑖</m:t>
                        </m:r>
                        <m:r>
                          <a:rPr kumimoji="1" lang="en-US" altLang="zh-CN" i="1">
                            <a:solidFill>
                              <a:schemeClr val="tx1"/>
                            </a:solidFill>
                            <a:latin typeface="Cambria Math" panose="02040503050406030204" pitchFamily="18" charset="0"/>
                          </a:rPr>
                          <m:t>=1</m:t>
                        </m:r>
                      </m:sub>
                      <m:sup>
                        <m:r>
                          <a:rPr kumimoji="1" lang="en-US" altLang="zh-CN" i="1">
                            <a:solidFill>
                              <a:schemeClr val="tx1"/>
                            </a:solidFill>
                            <a:latin typeface="Cambria Math" panose="02040503050406030204" pitchFamily="18" charset="0"/>
                          </a:rPr>
                          <m:t>𝑛</m:t>
                        </m:r>
                      </m:sup>
                      <m:e>
                        <m:r>
                          <a:rPr kumimoji="1" lang="en-US" altLang="zh-CN" i="1">
                            <a:solidFill>
                              <a:schemeClr val="tx1"/>
                            </a:solidFill>
                            <a:latin typeface="Cambria Math" panose="02040503050406030204" pitchFamily="18" charset="0"/>
                          </a:rPr>
                          <m:t>𝑃</m:t>
                        </m:r>
                        <m:d>
                          <m:dPr>
                            <m:ctrlPr>
                              <a:rPr kumimoji="1" lang="en-US" altLang="zh-CN" i="1">
                                <a:solidFill>
                                  <a:schemeClr val="tx1"/>
                                </a:solidFill>
                                <a:latin typeface="Cambria Math" panose="02040503050406030204" pitchFamily="18" charset="0"/>
                              </a:rPr>
                            </m:ctrlPr>
                          </m:dPr>
                          <m:e>
                            <m:sSub>
                              <m:sSubPr>
                                <m:ctrlPr>
                                  <a:rPr kumimoji="1" lang="en-US" altLang="zh-CN" i="1">
                                    <a:solidFill>
                                      <a:schemeClr val="tx1"/>
                                    </a:solidFill>
                                    <a:latin typeface="Cambria Math" panose="02040503050406030204" pitchFamily="18" charset="0"/>
                                  </a:rPr>
                                </m:ctrlPr>
                              </m:sSubPr>
                              <m:e>
                                <m:r>
                                  <a:rPr kumimoji="1" lang="en-US" altLang="zh-CN" i="1">
                                    <a:solidFill>
                                      <a:schemeClr val="tx1"/>
                                    </a:solidFill>
                                    <a:latin typeface="Cambria Math" panose="02040503050406030204" pitchFamily="18" charset="0"/>
                                  </a:rPr>
                                  <m:t>𝑥</m:t>
                                </m:r>
                              </m:e>
                              <m:sub>
                                <m:r>
                                  <a:rPr kumimoji="1" lang="en-US" altLang="zh-CN" i="1">
                                    <a:solidFill>
                                      <a:schemeClr val="tx1"/>
                                    </a:solidFill>
                                    <a:latin typeface="Cambria Math" panose="02040503050406030204" pitchFamily="18" charset="0"/>
                                  </a:rPr>
                                  <m:t>𝑖</m:t>
                                </m:r>
                              </m:sub>
                            </m:sSub>
                          </m:e>
                        </m:d>
                        <m:r>
                          <a:rPr kumimoji="1" lang="en-US" altLang="zh-CN" i="1">
                            <a:solidFill>
                              <a:schemeClr val="tx1"/>
                            </a:solidFill>
                            <a:latin typeface="Cambria Math" panose="02040503050406030204" pitchFamily="18" charset="0"/>
                          </a:rPr>
                          <m:t>𝑙𝑜𝑔𝑄</m:t>
                        </m:r>
                        <m:d>
                          <m:dPr>
                            <m:ctrlPr>
                              <a:rPr kumimoji="1" lang="en-US" altLang="zh-CN" i="1">
                                <a:solidFill>
                                  <a:schemeClr val="tx1"/>
                                </a:solidFill>
                                <a:latin typeface="Cambria Math" panose="02040503050406030204" pitchFamily="18" charset="0"/>
                              </a:rPr>
                            </m:ctrlPr>
                          </m:dPr>
                          <m:e>
                            <m:sSub>
                              <m:sSubPr>
                                <m:ctrlPr>
                                  <a:rPr kumimoji="1" lang="en-US" altLang="zh-CN" i="1">
                                    <a:solidFill>
                                      <a:schemeClr val="tx1"/>
                                    </a:solidFill>
                                    <a:latin typeface="Cambria Math" panose="02040503050406030204" pitchFamily="18" charset="0"/>
                                  </a:rPr>
                                </m:ctrlPr>
                              </m:sSubPr>
                              <m:e>
                                <m:r>
                                  <a:rPr kumimoji="1" lang="en-US" altLang="zh-CN" i="1">
                                    <a:solidFill>
                                      <a:schemeClr val="tx1"/>
                                    </a:solidFill>
                                    <a:latin typeface="Cambria Math" panose="02040503050406030204" pitchFamily="18" charset="0"/>
                                  </a:rPr>
                                  <m:t>𝑥</m:t>
                                </m:r>
                              </m:e>
                              <m:sub>
                                <m:r>
                                  <a:rPr kumimoji="1" lang="en-US" altLang="zh-CN" i="1">
                                    <a:solidFill>
                                      <a:schemeClr val="tx1"/>
                                    </a:solidFill>
                                    <a:latin typeface="Cambria Math" panose="02040503050406030204" pitchFamily="18" charset="0"/>
                                  </a:rPr>
                                  <m:t>𝑖</m:t>
                                </m:r>
                              </m:sub>
                            </m:sSub>
                          </m:e>
                        </m:d>
                      </m:e>
                    </m:nary>
                  </m:oMath>
                </a14:m>
                <a:r>
                  <a:rPr kumimoji="1" lang="zh-CN" altLang="en-US" dirty="0">
                    <a:solidFill>
                      <a:schemeClr val="tx1"/>
                    </a:solidFill>
                  </a:rPr>
                  <a:t> </a:t>
                </a:r>
              </a:p>
            </p:txBody>
          </p:sp>
        </mc:Choice>
        <mc:Fallback xmlns="">
          <p:sp>
            <p:nvSpPr>
              <p:cNvPr id="8" name="内容占位符 4">
                <a:extLst>
                  <a:ext uri="{FF2B5EF4-FFF2-40B4-BE49-F238E27FC236}">
                    <a16:creationId xmlns:a16="http://schemas.microsoft.com/office/drawing/2014/main" id="{C20DA9AD-DFFC-4C2F-9123-1FD035CACE21}"/>
                  </a:ext>
                </a:extLst>
              </p:cNvPr>
              <p:cNvSpPr txBox="1">
                <a:spLocks noRot="1" noChangeAspect="1" noMove="1" noResize="1" noEditPoints="1" noAdjustHandles="1" noChangeArrowheads="1" noChangeShapeType="1" noTextEdit="1"/>
              </p:cNvSpPr>
              <p:nvPr/>
            </p:nvSpPr>
            <p:spPr>
              <a:xfrm>
                <a:off x="207819" y="1711356"/>
                <a:ext cx="8827124" cy="2634141"/>
              </a:xfrm>
              <a:prstGeom prst="rect">
                <a:avLst/>
              </a:prstGeom>
              <a:blipFill>
                <a:blip r:embed="rId2"/>
                <a:stretch>
                  <a:fillRect t="-20833" b="-14583"/>
                </a:stretch>
              </a:blipFill>
            </p:spPr>
            <p:txBody>
              <a:bodyPr/>
              <a:lstStyle/>
              <a:p>
                <a:r>
                  <a:rPr lang="en-US">
                    <a:noFill/>
                  </a:rPr>
                  <a:t> </a:t>
                </a:r>
              </a:p>
            </p:txBody>
          </p:sp>
        </mc:Fallback>
      </mc:AlternateContent>
    </p:spTree>
    <p:extLst>
      <p:ext uri="{BB962C8B-B14F-4D97-AF65-F5344CB8AC3E}">
        <p14:creationId xmlns:p14="http://schemas.microsoft.com/office/powerpoint/2010/main" val="39911046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F0511409-B9AF-4D30-B635-901BDDA9EAD1}"/>
              </a:ext>
            </a:extLst>
          </p:cNvPr>
          <p:cNvSpPr>
            <a:spLocks noGrp="1"/>
          </p:cNvSpPr>
          <p:nvPr>
            <p:ph type="title"/>
          </p:nvPr>
        </p:nvSpPr>
        <p:spPr>
          <a:xfrm>
            <a:off x="460664" y="539176"/>
            <a:ext cx="8048336" cy="750455"/>
          </a:xfrm>
        </p:spPr>
        <p:txBody>
          <a:bodyPr/>
          <a:lstStyle/>
          <a:p>
            <a:pPr algn="l"/>
            <a:r>
              <a:rPr lang="en-US" altLang="ja-JP" sz="4000" baseline="30000" dirty="0">
                <a:solidFill>
                  <a:schemeClr val="bg1"/>
                </a:solidFill>
                <a:latin typeface="黑体"/>
                <a:ea typeface="黑体"/>
                <a:cs typeface="黑体"/>
              </a:rPr>
              <a:t>2.6 </a:t>
            </a:r>
            <a:r>
              <a:rPr lang="zh-CN" altLang="en-US" sz="4000" baseline="30000" dirty="0">
                <a:solidFill>
                  <a:schemeClr val="bg1"/>
                </a:solidFill>
                <a:latin typeface="黑体"/>
                <a:ea typeface="黑体"/>
                <a:cs typeface="黑体"/>
              </a:rPr>
              <a:t>应用</a:t>
            </a:r>
            <a:endParaRPr lang="ja-JP" altLang="en-US" sz="4000" baseline="30000" dirty="0">
              <a:solidFill>
                <a:schemeClr val="bg1"/>
              </a:solidFill>
              <a:latin typeface="黑体"/>
              <a:ea typeface="黑体"/>
              <a:cs typeface="黑体"/>
            </a:endParaRPr>
          </a:p>
        </p:txBody>
      </p:sp>
      <mc:AlternateContent xmlns:mc="http://schemas.openxmlformats.org/markup-compatibility/2006" xmlns:a14="http://schemas.microsoft.com/office/drawing/2010/main">
        <mc:Choice Requires="a14">
          <p:sp>
            <p:nvSpPr>
              <p:cNvPr id="6" name="内容占位符 4">
                <a:extLst>
                  <a:ext uri="{FF2B5EF4-FFF2-40B4-BE49-F238E27FC236}">
                    <a16:creationId xmlns:a16="http://schemas.microsoft.com/office/drawing/2014/main" id="{8DC5CDD8-CA32-4DF3-99A6-5B8B0A997725}"/>
                  </a:ext>
                </a:extLst>
              </p:cNvPr>
              <p:cNvSpPr txBox="1">
                <a:spLocks/>
              </p:cNvSpPr>
              <p:nvPr/>
            </p:nvSpPr>
            <p:spPr>
              <a:xfrm>
                <a:off x="207819" y="1561490"/>
                <a:ext cx="8827124" cy="4503750"/>
              </a:xfrm>
              <a:prstGeom prst="rect">
                <a:avLst/>
              </a:prstGeom>
            </p:spPr>
            <p:txBody>
              <a:bodyPr vert="horz" lIns="91440" tIns="45720" rIns="91440" bIns="45720" rtlCol="0">
                <a:normAutofit fontScale="92500" lnSpcReduction="10000"/>
              </a:bodyPr>
              <a:lstStyle>
                <a:lvl1pPr marL="457200" indent="-457200" algn="l" defTabSz="914400" rtl="0" eaLnBrk="1" latinLnBrk="0" hangingPunct="1">
                  <a:spcBef>
                    <a:spcPts val="2000"/>
                  </a:spcBef>
                  <a:buClr>
                    <a:schemeClr val="tx1">
                      <a:lumMod val="75000"/>
                      <a:lumOff val="25000"/>
                    </a:schemeClr>
                  </a:buClr>
                  <a:buSzPct val="75000"/>
                  <a:buFont typeface="Wingdings 2" pitchFamily="18" charset="2"/>
                  <a:buChar char=""/>
                  <a:defRPr sz="2200" kern="1200">
                    <a:solidFill>
                      <a:schemeClr val="tx1">
                        <a:lumMod val="75000"/>
                        <a:lumOff val="25000"/>
                      </a:schemeClr>
                    </a:solidFill>
                    <a:latin typeface="+mn-lt"/>
                    <a:ea typeface="+mn-ea"/>
                    <a:cs typeface="+mn-cs"/>
                  </a:defRPr>
                </a:lvl1pPr>
                <a:lvl2pPr marL="914400" indent="-457200" algn="l" defTabSz="914400" rtl="0" eaLnBrk="1" latinLnBrk="0" hangingPunct="1">
                  <a:spcBef>
                    <a:spcPts val="600"/>
                  </a:spcBef>
                  <a:buClr>
                    <a:schemeClr val="tx1">
                      <a:lumMod val="50000"/>
                      <a:lumOff val="50000"/>
                    </a:schemeClr>
                  </a:buClr>
                  <a:buSzPct val="75000"/>
                  <a:buFont typeface="Wingdings 2" pitchFamily="18" charset="2"/>
                  <a:buChar char=""/>
                  <a:defRPr sz="2000" kern="1200">
                    <a:solidFill>
                      <a:schemeClr val="tx1">
                        <a:lumMod val="75000"/>
                        <a:lumOff val="25000"/>
                      </a:schemeClr>
                    </a:solidFill>
                    <a:latin typeface="+mn-lt"/>
                    <a:ea typeface="+mn-ea"/>
                    <a:cs typeface="+mn-cs"/>
                  </a:defRPr>
                </a:lvl2pPr>
                <a:lvl3pPr marL="13716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3pPr>
                <a:lvl4pPr marL="1828800" indent="-457200" algn="l" defTabSz="914400" rtl="0" eaLnBrk="1" latinLnBrk="0" hangingPunct="1">
                  <a:spcBef>
                    <a:spcPts val="600"/>
                  </a:spcBef>
                  <a:buClr>
                    <a:schemeClr val="tx1">
                      <a:lumMod val="50000"/>
                      <a:lumOff val="50000"/>
                    </a:schemeClr>
                  </a:buClr>
                  <a:buSzPct val="75000"/>
                  <a:buFont typeface="Wingdings 2" pitchFamily="18" charset="2"/>
                  <a:buChar char=""/>
                  <a:defRPr sz="1800" kern="1200">
                    <a:solidFill>
                      <a:schemeClr val="tx1">
                        <a:lumMod val="75000"/>
                        <a:lumOff val="25000"/>
                      </a:schemeClr>
                    </a:solidFill>
                    <a:latin typeface="+mn-lt"/>
                    <a:ea typeface="+mn-ea"/>
                    <a:cs typeface="+mn-cs"/>
                  </a:defRPr>
                </a:lvl4pPr>
                <a:lvl5pPr marL="22860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5pPr>
                <a:lvl6pPr marL="27432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6pPr>
                <a:lvl7pPr marL="32051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7pPr>
                <a:lvl8pPr marL="36576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8pPr>
                <a:lvl9pPr marL="41195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a:solidFill>
                      <a:schemeClr val="tx1">
                        <a:lumMod val="75000"/>
                        <a:lumOff val="25000"/>
                      </a:schemeClr>
                    </a:solidFill>
                    <a:latin typeface="+mn-lt"/>
                    <a:ea typeface="+mn-ea"/>
                    <a:cs typeface="+mn-cs"/>
                  </a:defRPr>
                </a:lvl9pPr>
              </a:lstStyle>
              <a:p>
                <a:pPr indent="0">
                  <a:buNone/>
                </a:pPr>
                <a:r>
                  <a:rPr kumimoji="1" lang="zh-CN" altLang="en-US" dirty="0">
                    <a:solidFill>
                      <a:schemeClr val="tx1"/>
                    </a:solidFill>
                  </a:rPr>
                  <a:t>二分类问题：输入为</a:t>
                </a:r>
                <a:r>
                  <a:rPr kumimoji="1" lang="en-US" altLang="zh-CN" dirty="0">
                    <a:solidFill>
                      <a:schemeClr val="tx1"/>
                    </a:solidFill>
                  </a:rPr>
                  <a:t>x</a:t>
                </a:r>
                <a:r>
                  <a:rPr kumimoji="1" lang="zh-CN" altLang="en-US" dirty="0">
                    <a:solidFill>
                      <a:schemeClr val="tx1"/>
                    </a:solidFill>
                  </a:rPr>
                  <a:t>，标签为</a:t>
                </a:r>
                <a:r>
                  <a:rPr kumimoji="1" lang="en-US" altLang="zh-CN" dirty="0">
                    <a:solidFill>
                      <a:schemeClr val="tx1"/>
                    </a:solidFill>
                  </a:rPr>
                  <a:t>y</a:t>
                </a:r>
                <a:r>
                  <a:rPr kumimoji="1" lang="zh-CN" altLang="en-US" dirty="0">
                    <a:solidFill>
                      <a:schemeClr val="tx1"/>
                    </a:solidFill>
                  </a:rPr>
                  <a:t>，估计为</a:t>
                </a:r>
                <a14:m>
                  <m:oMath xmlns:m="http://schemas.openxmlformats.org/officeDocument/2006/math">
                    <m:acc>
                      <m:accPr>
                        <m:chr m:val="̂"/>
                        <m:ctrlPr>
                          <a:rPr kumimoji="1" lang="zh-CN" altLang="en-US" i="1" smtClean="0">
                            <a:solidFill>
                              <a:schemeClr val="tx1"/>
                            </a:solidFill>
                            <a:latin typeface="Cambria Math" panose="02040503050406030204" pitchFamily="18" charset="0"/>
                          </a:rPr>
                        </m:ctrlPr>
                      </m:accPr>
                      <m:e>
                        <m:r>
                          <m:rPr>
                            <m:sty m:val="p"/>
                          </m:rPr>
                          <a:rPr kumimoji="1" lang="en-US" altLang="zh-CN" i="1">
                            <a:solidFill>
                              <a:schemeClr val="tx1"/>
                            </a:solidFill>
                            <a:latin typeface="Cambria Math" panose="02040503050406030204" pitchFamily="18" charset="0"/>
                          </a:rPr>
                          <m:t>y</m:t>
                        </m:r>
                      </m:e>
                    </m:acc>
                  </m:oMath>
                </a14:m>
                <a:endParaRPr kumimoji="1" lang="en-US" altLang="zh-CN" dirty="0">
                  <a:solidFill>
                    <a:schemeClr val="tx1"/>
                  </a:solidFill>
                </a:endParaRPr>
              </a:p>
              <a:p>
                <a:pPr indent="0">
                  <a:buNone/>
                </a:pPr>
                <a:r>
                  <a:rPr kumimoji="1" lang="zh-CN" altLang="en-US" dirty="0">
                    <a:solidFill>
                      <a:schemeClr val="tx1"/>
                    </a:solidFill>
                  </a:rPr>
                  <a:t>样本</a:t>
                </a:r>
                <a14:m>
                  <m:oMath xmlns:m="http://schemas.openxmlformats.org/officeDocument/2006/math">
                    <m:r>
                      <a:rPr kumimoji="1" lang="zh-CN" altLang="en-US" i="1">
                        <a:solidFill>
                          <a:schemeClr val="tx1"/>
                        </a:solidFill>
                        <a:latin typeface="Cambria Math" panose="02040503050406030204" pitchFamily="18" charset="0"/>
                      </a:rPr>
                      <m:t>标签为</m:t>
                    </m:r>
                    <m:r>
                      <a:rPr kumimoji="1" lang="en-US" altLang="zh-CN" i="1">
                        <a:solidFill>
                          <a:schemeClr val="tx1"/>
                        </a:solidFill>
                        <a:latin typeface="Cambria Math" panose="02040503050406030204" pitchFamily="18" charset="0"/>
                      </a:rPr>
                      <m:t>1</m:t>
                    </m:r>
                    <m:r>
                      <a:rPr kumimoji="1" lang="zh-CN" altLang="en-US" i="1">
                        <a:solidFill>
                          <a:schemeClr val="tx1"/>
                        </a:solidFill>
                        <a:latin typeface="Cambria Math" panose="02040503050406030204" pitchFamily="18" charset="0"/>
                      </a:rPr>
                      <m:t>的概率</m:t>
                    </m:r>
                    <m:r>
                      <a:rPr kumimoji="1" lang="zh-CN" altLang="en-US" i="1" smtClean="0">
                        <a:solidFill>
                          <a:schemeClr val="tx1"/>
                        </a:solidFill>
                        <a:latin typeface="Cambria Math" panose="02040503050406030204" pitchFamily="18" charset="0"/>
                      </a:rPr>
                      <m:t>为</m:t>
                    </m:r>
                  </m:oMath>
                </a14:m>
                <a:r>
                  <a:rPr kumimoji="1" lang="zh-CN" altLang="en-US" dirty="0">
                    <a:solidFill>
                      <a:schemeClr val="tx1"/>
                    </a:solidFill>
                  </a:rPr>
                  <a:t>：</a:t>
                </a:r>
                <a14:m>
                  <m:oMath xmlns:m="http://schemas.openxmlformats.org/officeDocument/2006/math">
                    <m:acc>
                      <m:accPr>
                        <m:chr m:val="̂"/>
                        <m:ctrlPr>
                          <a:rPr kumimoji="1" lang="zh-CN" altLang="en-US" i="1" smtClean="0">
                            <a:solidFill>
                              <a:schemeClr val="tx1"/>
                            </a:solidFill>
                            <a:latin typeface="Cambria Math" panose="02040503050406030204" pitchFamily="18" charset="0"/>
                          </a:rPr>
                        </m:ctrlPr>
                      </m:accPr>
                      <m:e>
                        <m:r>
                          <m:rPr>
                            <m:sty m:val="p"/>
                          </m:rPr>
                          <a:rPr kumimoji="1" lang="en-US" altLang="zh-CN" i="1">
                            <a:solidFill>
                              <a:schemeClr val="tx1"/>
                            </a:solidFill>
                            <a:latin typeface="Cambria Math" panose="02040503050406030204" pitchFamily="18" charset="0"/>
                          </a:rPr>
                          <m:t>y</m:t>
                        </m:r>
                      </m:e>
                    </m:acc>
                    <m:r>
                      <a:rPr kumimoji="1" lang="en-US" altLang="zh-CN" b="0" i="1" smtClean="0">
                        <a:solidFill>
                          <a:schemeClr val="tx1"/>
                        </a:solidFill>
                        <a:latin typeface="Cambria Math" panose="02040503050406030204" pitchFamily="18" charset="0"/>
                      </a:rPr>
                      <m:t>=</m:t>
                    </m:r>
                    <m:r>
                      <a:rPr kumimoji="1" lang="en-US" altLang="zh-CN" b="0" i="1" smtClean="0">
                        <a:solidFill>
                          <a:schemeClr val="tx1"/>
                        </a:solidFill>
                        <a:latin typeface="Cambria Math" panose="02040503050406030204" pitchFamily="18" charset="0"/>
                      </a:rPr>
                      <m:t>𝑃</m:t>
                    </m:r>
                    <m:r>
                      <a:rPr kumimoji="1" lang="en-US" altLang="zh-CN" b="0" i="1" smtClean="0">
                        <a:solidFill>
                          <a:schemeClr val="tx1"/>
                        </a:solidFill>
                        <a:latin typeface="Cambria Math" panose="02040503050406030204" pitchFamily="18" charset="0"/>
                      </a:rPr>
                      <m:t>(</m:t>
                    </m:r>
                    <m:r>
                      <a:rPr kumimoji="1" lang="en-US" altLang="zh-CN" b="0" i="1" smtClean="0">
                        <a:solidFill>
                          <a:schemeClr val="tx1"/>
                        </a:solidFill>
                        <a:latin typeface="Cambria Math" panose="02040503050406030204" pitchFamily="18" charset="0"/>
                      </a:rPr>
                      <m:t>𝑦</m:t>
                    </m:r>
                    <m:r>
                      <a:rPr kumimoji="1" lang="en-US" altLang="zh-CN" b="0" i="1" smtClean="0">
                        <a:solidFill>
                          <a:schemeClr val="tx1"/>
                        </a:solidFill>
                        <a:latin typeface="Cambria Math" panose="02040503050406030204" pitchFamily="18" charset="0"/>
                      </a:rPr>
                      <m:t>=1|</m:t>
                    </m:r>
                    <m:r>
                      <a:rPr kumimoji="1" lang="en-US" altLang="zh-CN" b="0" i="1" smtClean="0">
                        <a:solidFill>
                          <a:schemeClr val="tx1"/>
                        </a:solidFill>
                        <a:latin typeface="Cambria Math" panose="02040503050406030204" pitchFamily="18" charset="0"/>
                      </a:rPr>
                      <m:t>𝑥</m:t>
                    </m:r>
                    <m:r>
                      <a:rPr kumimoji="1" lang="en-US" altLang="zh-CN" b="0" i="1" smtClean="0">
                        <a:solidFill>
                          <a:schemeClr val="tx1"/>
                        </a:solidFill>
                        <a:latin typeface="Cambria Math" panose="02040503050406030204" pitchFamily="18" charset="0"/>
                      </a:rPr>
                      <m:t>)</m:t>
                    </m:r>
                  </m:oMath>
                </a14:m>
                <a:endParaRPr kumimoji="1" lang="en-US" altLang="zh-CN" dirty="0">
                  <a:solidFill>
                    <a:schemeClr val="tx1"/>
                  </a:solidFill>
                </a:endParaRPr>
              </a:p>
              <a:p>
                <a:pPr indent="0">
                  <a:buNone/>
                </a:pPr>
                <a:r>
                  <a:rPr kumimoji="1" lang="zh-CN" altLang="en-US" dirty="0">
                    <a:solidFill>
                      <a:schemeClr val="tx1"/>
                    </a:solidFill>
                  </a:rPr>
                  <a:t>样本</a:t>
                </a:r>
                <a14:m>
                  <m:oMath xmlns:m="http://schemas.openxmlformats.org/officeDocument/2006/math">
                    <m:r>
                      <a:rPr kumimoji="1" lang="zh-CN" altLang="en-US" i="1">
                        <a:solidFill>
                          <a:schemeClr val="tx1"/>
                        </a:solidFill>
                        <a:latin typeface="Cambria Math" panose="02040503050406030204" pitchFamily="18" charset="0"/>
                      </a:rPr>
                      <m:t>标签为</m:t>
                    </m:r>
                    <m:r>
                      <a:rPr kumimoji="1" lang="en-US" altLang="zh-CN" b="0" i="1" smtClean="0">
                        <a:solidFill>
                          <a:schemeClr val="tx1"/>
                        </a:solidFill>
                        <a:latin typeface="Cambria Math" panose="02040503050406030204" pitchFamily="18" charset="0"/>
                      </a:rPr>
                      <m:t>0</m:t>
                    </m:r>
                    <m:r>
                      <a:rPr kumimoji="1" lang="zh-CN" altLang="en-US" i="1">
                        <a:solidFill>
                          <a:schemeClr val="tx1"/>
                        </a:solidFill>
                        <a:latin typeface="Cambria Math" panose="02040503050406030204" pitchFamily="18" charset="0"/>
                      </a:rPr>
                      <m:t>的概率</m:t>
                    </m:r>
                    <m:r>
                      <a:rPr kumimoji="1" lang="zh-CN" altLang="en-US" i="1" smtClean="0">
                        <a:solidFill>
                          <a:schemeClr val="tx1"/>
                        </a:solidFill>
                        <a:latin typeface="Cambria Math" panose="02040503050406030204" pitchFamily="18" charset="0"/>
                      </a:rPr>
                      <m:t>为</m:t>
                    </m:r>
                  </m:oMath>
                </a14:m>
                <a:r>
                  <a:rPr kumimoji="1" lang="zh-CN" altLang="en-US" dirty="0">
                    <a:solidFill>
                      <a:schemeClr val="tx1"/>
                    </a:solidFill>
                  </a:rPr>
                  <a:t>：</a:t>
                </a:r>
                <a14:m>
                  <m:oMath xmlns:m="http://schemas.openxmlformats.org/officeDocument/2006/math">
                    <m:r>
                      <a:rPr kumimoji="1" lang="en-US" altLang="zh-CN" b="0" i="0" smtClean="0">
                        <a:solidFill>
                          <a:schemeClr val="tx1"/>
                        </a:solidFill>
                        <a:latin typeface="Cambria Math" panose="02040503050406030204" pitchFamily="18" charset="0"/>
                      </a:rPr>
                      <m:t>1</m:t>
                    </m:r>
                    <m:r>
                      <a:rPr kumimoji="1" lang="en-US" altLang="zh-CN" b="0" i="1" smtClean="0">
                        <a:solidFill>
                          <a:schemeClr val="tx1"/>
                        </a:solidFill>
                        <a:latin typeface="Cambria Math" panose="02040503050406030204" pitchFamily="18" charset="0"/>
                      </a:rPr>
                      <m:t> </m:t>
                    </m:r>
                    <m:r>
                      <a:rPr kumimoji="1" lang="en-US" altLang="zh-CN" i="1">
                        <a:solidFill>
                          <a:schemeClr val="tx1"/>
                        </a:solidFill>
                        <a:latin typeface="Cambria Math" panose="02040503050406030204" pitchFamily="18" charset="0"/>
                      </a:rPr>
                      <m:t>−</m:t>
                    </m:r>
                    <m:r>
                      <a:rPr kumimoji="1" lang="en-US" altLang="zh-CN" b="0" i="1" smtClean="0">
                        <a:solidFill>
                          <a:schemeClr val="tx1"/>
                        </a:solidFill>
                        <a:latin typeface="Cambria Math" panose="02040503050406030204" pitchFamily="18" charset="0"/>
                      </a:rPr>
                      <m:t> </m:t>
                    </m:r>
                    <m:acc>
                      <m:accPr>
                        <m:chr m:val="̂"/>
                        <m:ctrlPr>
                          <a:rPr kumimoji="1" lang="zh-CN" altLang="en-US" i="1" smtClean="0">
                            <a:solidFill>
                              <a:schemeClr val="tx1"/>
                            </a:solidFill>
                            <a:latin typeface="Cambria Math" panose="02040503050406030204" pitchFamily="18" charset="0"/>
                          </a:rPr>
                        </m:ctrlPr>
                      </m:accPr>
                      <m:e>
                        <m:r>
                          <m:rPr>
                            <m:sty m:val="p"/>
                          </m:rPr>
                          <a:rPr kumimoji="1" lang="en-US" altLang="zh-CN" i="1">
                            <a:solidFill>
                              <a:schemeClr val="tx1"/>
                            </a:solidFill>
                            <a:latin typeface="Cambria Math" panose="02040503050406030204" pitchFamily="18" charset="0"/>
                          </a:rPr>
                          <m:t>y</m:t>
                        </m:r>
                      </m:e>
                    </m:acc>
                    <m:r>
                      <a:rPr kumimoji="1" lang="en-US" altLang="zh-CN" b="0" i="1" smtClean="0">
                        <a:solidFill>
                          <a:schemeClr val="tx1"/>
                        </a:solidFill>
                        <a:latin typeface="Cambria Math" panose="02040503050406030204" pitchFamily="18" charset="0"/>
                      </a:rPr>
                      <m:t>=</m:t>
                    </m:r>
                    <m:r>
                      <a:rPr kumimoji="1" lang="en-US" altLang="zh-CN" b="0" i="1" smtClean="0">
                        <a:solidFill>
                          <a:schemeClr val="tx1"/>
                        </a:solidFill>
                        <a:latin typeface="Cambria Math" panose="02040503050406030204" pitchFamily="18" charset="0"/>
                      </a:rPr>
                      <m:t>𝑃</m:t>
                    </m:r>
                    <m:r>
                      <a:rPr kumimoji="1" lang="en-US" altLang="zh-CN" b="0" i="1" smtClean="0">
                        <a:solidFill>
                          <a:schemeClr val="tx1"/>
                        </a:solidFill>
                        <a:latin typeface="Cambria Math" panose="02040503050406030204" pitchFamily="18" charset="0"/>
                      </a:rPr>
                      <m:t>(</m:t>
                    </m:r>
                    <m:r>
                      <a:rPr kumimoji="1" lang="en-US" altLang="zh-CN" b="0" i="1" smtClean="0">
                        <a:solidFill>
                          <a:schemeClr val="tx1"/>
                        </a:solidFill>
                        <a:latin typeface="Cambria Math" panose="02040503050406030204" pitchFamily="18" charset="0"/>
                      </a:rPr>
                      <m:t>𝑦</m:t>
                    </m:r>
                    <m:r>
                      <a:rPr kumimoji="1" lang="en-US" altLang="zh-CN" b="0" i="1" smtClean="0">
                        <a:solidFill>
                          <a:schemeClr val="tx1"/>
                        </a:solidFill>
                        <a:latin typeface="Cambria Math" panose="02040503050406030204" pitchFamily="18" charset="0"/>
                      </a:rPr>
                      <m:t>=0|</m:t>
                    </m:r>
                    <m:r>
                      <a:rPr kumimoji="1" lang="en-US" altLang="zh-CN" b="0" i="1" smtClean="0">
                        <a:solidFill>
                          <a:schemeClr val="tx1"/>
                        </a:solidFill>
                        <a:latin typeface="Cambria Math" panose="02040503050406030204" pitchFamily="18" charset="0"/>
                      </a:rPr>
                      <m:t>𝑥</m:t>
                    </m:r>
                    <m:r>
                      <a:rPr kumimoji="1" lang="en-US" altLang="zh-CN" b="0" i="1" smtClean="0">
                        <a:solidFill>
                          <a:schemeClr val="tx1"/>
                        </a:solidFill>
                        <a:latin typeface="Cambria Math" panose="02040503050406030204" pitchFamily="18" charset="0"/>
                      </a:rPr>
                      <m:t>)</m:t>
                    </m:r>
                  </m:oMath>
                </a14:m>
                <a:endParaRPr kumimoji="1" lang="zh-CN" altLang="en-US" dirty="0">
                  <a:solidFill>
                    <a:schemeClr val="tx1"/>
                  </a:solidFill>
                </a:endParaRPr>
              </a:p>
              <a:p>
                <a:pPr indent="0">
                  <a:buNone/>
                </a:pPr>
                <a:r>
                  <a:rPr kumimoji="1" lang="zh-CN" altLang="en-US" dirty="0">
                    <a:solidFill>
                      <a:schemeClr val="tx1"/>
                    </a:solidFill>
                  </a:rPr>
                  <a:t>将上述两种情况整合到一起：</a:t>
                </a:r>
                <a:endParaRPr kumimoji="1" lang="en-US" altLang="zh-CN" dirty="0">
                  <a:solidFill>
                    <a:schemeClr val="tx1"/>
                  </a:solidFill>
                </a:endParaRPr>
              </a:p>
              <a:p>
                <a:pPr indent="0">
                  <a:buNone/>
                </a:pPr>
                <a14:m>
                  <m:oMathPara xmlns:m="http://schemas.openxmlformats.org/officeDocument/2006/math">
                    <m:oMathParaPr>
                      <m:jc m:val="centerGroup"/>
                    </m:oMathParaPr>
                    <m:oMath xmlns:m="http://schemas.openxmlformats.org/officeDocument/2006/math">
                      <m:r>
                        <a:rPr kumimoji="1" lang="en-US" altLang="zh-CN" b="0" i="1" smtClean="0">
                          <a:solidFill>
                            <a:schemeClr val="tx1"/>
                          </a:solidFill>
                          <a:latin typeface="Cambria Math" panose="02040503050406030204" pitchFamily="18" charset="0"/>
                        </a:rPr>
                        <m:t>𝑃</m:t>
                      </m:r>
                      <m:d>
                        <m:dPr>
                          <m:ctrlPr>
                            <a:rPr kumimoji="1" lang="en-US" altLang="zh-CN" b="0" i="1" smtClean="0">
                              <a:solidFill>
                                <a:schemeClr val="tx1"/>
                              </a:solidFill>
                              <a:latin typeface="Cambria Math" panose="02040503050406030204" pitchFamily="18" charset="0"/>
                            </a:rPr>
                          </m:ctrlPr>
                        </m:dPr>
                        <m:e>
                          <m:r>
                            <a:rPr kumimoji="1" lang="en-US" altLang="zh-CN" b="0" i="1" smtClean="0">
                              <a:solidFill>
                                <a:schemeClr val="tx1"/>
                              </a:solidFill>
                              <a:latin typeface="Cambria Math" panose="02040503050406030204" pitchFamily="18" charset="0"/>
                            </a:rPr>
                            <m:t>𝑦</m:t>
                          </m:r>
                          <m:r>
                            <a:rPr kumimoji="1" lang="en-US" altLang="zh-CN" b="0" i="1" smtClean="0">
                              <a:solidFill>
                                <a:schemeClr val="tx1"/>
                              </a:solidFill>
                              <a:latin typeface="Cambria Math" panose="02040503050406030204" pitchFamily="18" charset="0"/>
                            </a:rPr>
                            <m:t>|</m:t>
                          </m:r>
                          <m:r>
                            <a:rPr kumimoji="1" lang="en-US" altLang="zh-CN" b="0" i="1" smtClean="0">
                              <a:solidFill>
                                <a:schemeClr val="tx1"/>
                              </a:solidFill>
                              <a:latin typeface="Cambria Math" panose="02040503050406030204" pitchFamily="18" charset="0"/>
                            </a:rPr>
                            <m:t>𝑥</m:t>
                          </m:r>
                        </m:e>
                      </m:d>
                      <m:r>
                        <a:rPr kumimoji="1" lang="en-US" altLang="zh-CN" b="0" i="1" smtClean="0">
                          <a:solidFill>
                            <a:schemeClr val="tx1"/>
                          </a:solidFill>
                          <a:latin typeface="Cambria Math" panose="02040503050406030204" pitchFamily="18" charset="0"/>
                        </a:rPr>
                        <m:t>=</m:t>
                      </m:r>
                      <m:sSup>
                        <m:sSupPr>
                          <m:ctrlPr>
                            <a:rPr kumimoji="1" lang="en-US" altLang="zh-CN" b="0" i="1" smtClean="0">
                              <a:solidFill>
                                <a:schemeClr val="tx1"/>
                              </a:solidFill>
                              <a:latin typeface="Cambria Math" panose="02040503050406030204" pitchFamily="18" charset="0"/>
                            </a:rPr>
                          </m:ctrlPr>
                        </m:sSupPr>
                        <m:e>
                          <m:acc>
                            <m:accPr>
                              <m:chr m:val="̂"/>
                              <m:ctrlPr>
                                <a:rPr kumimoji="1" lang="zh-CN" altLang="en-US" i="1">
                                  <a:solidFill>
                                    <a:schemeClr val="tx1"/>
                                  </a:solidFill>
                                  <a:latin typeface="Cambria Math" panose="02040503050406030204" pitchFamily="18" charset="0"/>
                                </a:rPr>
                              </m:ctrlPr>
                            </m:accPr>
                            <m:e>
                              <m:r>
                                <m:rPr>
                                  <m:sty m:val="p"/>
                                </m:rPr>
                                <a:rPr kumimoji="1" lang="en-US" altLang="zh-CN" i="1">
                                  <a:solidFill>
                                    <a:schemeClr val="tx1"/>
                                  </a:solidFill>
                                  <a:latin typeface="Cambria Math" panose="02040503050406030204" pitchFamily="18" charset="0"/>
                                </a:rPr>
                                <m:t>y</m:t>
                              </m:r>
                            </m:e>
                          </m:acc>
                        </m:e>
                        <m:sup>
                          <m:r>
                            <a:rPr kumimoji="1" lang="en-US" altLang="zh-CN" b="0" i="1" smtClean="0">
                              <a:solidFill>
                                <a:schemeClr val="tx1"/>
                              </a:solidFill>
                              <a:latin typeface="Cambria Math" panose="02040503050406030204" pitchFamily="18" charset="0"/>
                            </a:rPr>
                            <m:t>𝑦</m:t>
                          </m:r>
                        </m:sup>
                      </m:sSup>
                      <m:sSup>
                        <m:sSupPr>
                          <m:ctrlPr>
                            <a:rPr kumimoji="1" lang="en-US" altLang="zh-CN" i="1">
                              <a:solidFill>
                                <a:schemeClr val="tx1"/>
                              </a:solidFill>
                              <a:latin typeface="Cambria Math" panose="02040503050406030204" pitchFamily="18" charset="0"/>
                            </a:rPr>
                          </m:ctrlPr>
                        </m:sSupPr>
                        <m:e>
                          <m:r>
                            <a:rPr kumimoji="1" lang="en-US" altLang="zh-CN" b="0" i="1" smtClean="0">
                              <a:solidFill>
                                <a:schemeClr val="tx1"/>
                              </a:solidFill>
                              <a:latin typeface="Cambria Math" panose="02040503050406030204" pitchFamily="18" charset="0"/>
                            </a:rPr>
                            <m:t>(</m:t>
                          </m:r>
                          <m:r>
                            <a:rPr kumimoji="1" lang="en-US" altLang="zh-CN" i="1">
                              <a:solidFill>
                                <a:schemeClr val="tx1"/>
                              </a:solidFill>
                              <a:latin typeface="Cambria Math" panose="02040503050406030204" pitchFamily="18" charset="0"/>
                            </a:rPr>
                            <m:t>1−</m:t>
                          </m:r>
                          <m:acc>
                            <m:accPr>
                              <m:chr m:val="̂"/>
                              <m:ctrlPr>
                                <a:rPr kumimoji="1" lang="zh-CN" altLang="en-US" i="1">
                                  <a:solidFill>
                                    <a:schemeClr val="tx1"/>
                                  </a:solidFill>
                                  <a:latin typeface="Cambria Math" panose="02040503050406030204" pitchFamily="18" charset="0"/>
                                </a:rPr>
                              </m:ctrlPr>
                            </m:accPr>
                            <m:e>
                              <m:r>
                                <m:rPr>
                                  <m:sty m:val="p"/>
                                </m:rPr>
                                <a:rPr kumimoji="1" lang="en-US" altLang="zh-CN" i="1">
                                  <a:solidFill>
                                    <a:schemeClr val="tx1"/>
                                  </a:solidFill>
                                  <a:latin typeface="Cambria Math" panose="02040503050406030204" pitchFamily="18" charset="0"/>
                                </a:rPr>
                                <m:t>y</m:t>
                              </m:r>
                            </m:e>
                          </m:acc>
                          <m:r>
                            <a:rPr kumimoji="1" lang="en-US" altLang="zh-CN" b="0" i="1" smtClean="0">
                              <a:solidFill>
                                <a:schemeClr val="tx1"/>
                              </a:solidFill>
                              <a:latin typeface="Cambria Math" panose="02040503050406030204" pitchFamily="18" charset="0"/>
                            </a:rPr>
                            <m:t>)</m:t>
                          </m:r>
                        </m:e>
                        <m:sup>
                          <m:r>
                            <a:rPr kumimoji="1" lang="en-US" altLang="zh-CN" b="0" i="1" smtClean="0">
                              <a:solidFill>
                                <a:schemeClr val="tx1"/>
                              </a:solidFill>
                              <a:latin typeface="Cambria Math" panose="02040503050406030204" pitchFamily="18" charset="0"/>
                            </a:rPr>
                            <m:t>1−</m:t>
                          </m:r>
                          <m:r>
                            <a:rPr kumimoji="1" lang="en-US" altLang="zh-CN" i="1">
                              <a:solidFill>
                                <a:schemeClr val="tx1"/>
                              </a:solidFill>
                              <a:latin typeface="Cambria Math" panose="02040503050406030204" pitchFamily="18" charset="0"/>
                            </a:rPr>
                            <m:t>𝑦</m:t>
                          </m:r>
                        </m:sup>
                      </m:sSup>
                    </m:oMath>
                  </m:oMathPara>
                </a14:m>
                <a:endParaRPr kumimoji="1" lang="en-US" altLang="zh-CN" dirty="0">
                  <a:solidFill>
                    <a:schemeClr val="tx1"/>
                  </a:solidFill>
                </a:endParaRPr>
              </a:p>
              <a:p>
                <a:pPr indent="0">
                  <a:buNone/>
                </a:pPr>
                <a:r>
                  <a:rPr kumimoji="1" lang="zh-CN" altLang="en-US" dirty="0">
                    <a:solidFill>
                      <a:schemeClr val="tx1"/>
                    </a:solidFill>
                  </a:rPr>
                  <a:t>两边取对数，再取相反数，得损失函数为：</a:t>
                </a:r>
                <a:endParaRPr kumimoji="1" lang="en-US" altLang="zh-CN" dirty="0">
                  <a:solidFill>
                    <a:schemeClr val="tx1"/>
                  </a:solidFill>
                </a:endParaRPr>
              </a:p>
              <a:p>
                <a:pPr indent="0">
                  <a:buNone/>
                </a:pPr>
                <a14:m>
                  <m:oMathPara xmlns:m="http://schemas.openxmlformats.org/officeDocument/2006/math">
                    <m:oMathParaPr>
                      <m:jc m:val="centerGroup"/>
                    </m:oMathParaPr>
                    <m:oMath xmlns:m="http://schemas.openxmlformats.org/officeDocument/2006/math">
                      <m:r>
                        <a:rPr kumimoji="1" lang="en-US" altLang="zh-CN" b="0" i="1" dirty="0" smtClean="0">
                          <a:solidFill>
                            <a:schemeClr val="tx1"/>
                          </a:solidFill>
                          <a:latin typeface="Cambria Math" panose="02040503050406030204" pitchFamily="18" charset="0"/>
                        </a:rPr>
                        <m:t>𝐿</m:t>
                      </m:r>
                      <m:r>
                        <a:rPr kumimoji="1" lang="en-US" altLang="zh-CN" b="0" i="1" dirty="0" smtClean="0">
                          <a:solidFill>
                            <a:schemeClr val="tx1"/>
                          </a:solidFill>
                          <a:latin typeface="Cambria Math" panose="02040503050406030204" pitchFamily="18" charset="0"/>
                        </a:rPr>
                        <m:t>=−</m:t>
                      </m:r>
                      <m:r>
                        <a:rPr kumimoji="1" lang="en-US" altLang="zh-CN" b="0" i="1" smtClean="0">
                          <a:solidFill>
                            <a:schemeClr val="tx1"/>
                          </a:solidFill>
                          <a:latin typeface="Cambria Math" panose="02040503050406030204" pitchFamily="18" charset="0"/>
                        </a:rPr>
                        <m:t>𝑙𝑜𝑔𝑃</m:t>
                      </m:r>
                      <m:d>
                        <m:dPr>
                          <m:ctrlPr>
                            <a:rPr kumimoji="1" lang="en-US" altLang="zh-CN" b="0" i="1" smtClean="0">
                              <a:solidFill>
                                <a:schemeClr val="tx1"/>
                              </a:solidFill>
                              <a:latin typeface="Cambria Math" panose="02040503050406030204" pitchFamily="18" charset="0"/>
                            </a:rPr>
                          </m:ctrlPr>
                        </m:dPr>
                        <m:e>
                          <m:r>
                            <a:rPr kumimoji="1" lang="en-US" altLang="zh-CN" b="0" i="1" smtClean="0">
                              <a:solidFill>
                                <a:schemeClr val="tx1"/>
                              </a:solidFill>
                              <a:latin typeface="Cambria Math" panose="02040503050406030204" pitchFamily="18" charset="0"/>
                            </a:rPr>
                            <m:t>𝑦</m:t>
                          </m:r>
                          <m:r>
                            <a:rPr kumimoji="1" lang="en-US" altLang="zh-CN" b="0" i="1" smtClean="0">
                              <a:solidFill>
                                <a:schemeClr val="tx1"/>
                              </a:solidFill>
                              <a:latin typeface="Cambria Math" panose="02040503050406030204" pitchFamily="18" charset="0"/>
                            </a:rPr>
                            <m:t>|</m:t>
                          </m:r>
                          <m:r>
                            <a:rPr kumimoji="1" lang="en-US" altLang="zh-CN" b="0" i="1" smtClean="0">
                              <a:solidFill>
                                <a:schemeClr val="tx1"/>
                              </a:solidFill>
                              <a:latin typeface="Cambria Math" panose="02040503050406030204" pitchFamily="18" charset="0"/>
                            </a:rPr>
                            <m:t>𝑥</m:t>
                          </m:r>
                        </m:e>
                      </m:d>
                      <m:r>
                        <a:rPr kumimoji="1" lang="en-US" altLang="zh-CN" b="0" i="1" smtClean="0">
                          <a:solidFill>
                            <a:schemeClr val="tx1"/>
                          </a:solidFill>
                          <a:latin typeface="Cambria Math" panose="02040503050406030204" pitchFamily="18" charset="0"/>
                        </a:rPr>
                        <m:t>=−[</m:t>
                      </m:r>
                      <m:r>
                        <a:rPr kumimoji="1" lang="en-US" altLang="zh-CN" b="0" i="1" smtClean="0">
                          <a:solidFill>
                            <a:schemeClr val="tx1"/>
                          </a:solidFill>
                          <a:latin typeface="Cambria Math" panose="02040503050406030204" pitchFamily="18" charset="0"/>
                        </a:rPr>
                        <m:t>𝑦𝑙𝑜𝑔</m:t>
                      </m:r>
                      <m:acc>
                        <m:accPr>
                          <m:chr m:val="̂"/>
                          <m:ctrlPr>
                            <a:rPr kumimoji="1" lang="zh-CN" altLang="en-US" i="1">
                              <a:solidFill>
                                <a:schemeClr val="tx1"/>
                              </a:solidFill>
                              <a:latin typeface="Cambria Math" panose="02040503050406030204" pitchFamily="18" charset="0"/>
                            </a:rPr>
                          </m:ctrlPr>
                        </m:accPr>
                        <m:e>
                          <m:r>
                            <m:rPr>
                              <m:sty m:val="p"/>
                            </m:rPr>
                            <a:rPr kumimoji="1" lang="en-US" altLang="zh-CN" i="1">
                              <a:solidFill>
                                <a:schemeClr val="tx1"/>
                              </a:solidFill>
                              <a:latin typeface="Cambria Math" panose="02040503050406030204" pitchFamily="18" charset="0"/>
                            </a:rPr>
                            <m:t>y</m:t>
                          </m:r>
                        </m:e>
                      </m:acc>
                      <m:r>
                        <a:rPr kumimoji="1" lang="en-US" altLang="zh-CN" b="0" i="1" smtClean="0">
                          <a:solidFill>
                            <a:schemeClr val="tx1"/>
                          </a:solidFill>
                          <a:latin typeface="Cambria Math" panose="02040503050406030204" pitchFamily="18" charset="0"/>
                        </a:rPr>
                        <m:t>+</m:t>
                      </m:r>
                      <m:d>
                        <m:dPr>
                          <m:ctrlPr>
                            <a:rPr kumimoji="1" lang="en-US" altLang="zh-CN" b="0" i="1" smtClean="0">
                              <a:solidFill>
                                <a:schemeClr val="tx1"/>
                              </a:solidFill>
                              <a:latin typeface="Cambria Math" panose="02040503050406030204" pitchFamily="18" charset="0"/>
                            </a:rPr>
                          </m:ctrlPr>
                        </m:dPr>
                        <m:e>
                          <m:r>
                            <a:rPr kumimoji="1" lang="en-US" altLang="zh-CN" b="0" i="1" smtClean="0">
                              <a:solidFill>
                                <a:schemeClr val="tx1"/>
                              </a:solidFill>
                              <a:latin typeface="Cambria Math" panose="02040503050406030204" pitchFamily="18" charset="0"/>
                            </a:rPr>
                            <m:t>1−</m:t>
                          </m:r>
                          <m:r>
                            <a:rPr kumimoji="1" lang="en-US" altLang="zh-CN" b="0" i="1" smtClean="0">
                              <a:solidFill>
                                <a:schemeClr val="tx1"/>
                              </a:solidFill>
                              <a:latin typeface="Cambria Math" panose="02040503050406030204" pitchFamily="18" charset="0"/>
                            </a:rPr>
                            <m:t>𝑦</m:t>
                          </m:r>
                        </m:e>
                      </m:d>
                      <m:func>
                        <m:funcPr>
                          <m:ctrlPr>
                            <a:rPr kumimoji="1" lang="en-US" altLang="zh-CN" b="0" i="1" smtClean="0">
                              <a:solidFill>
                                <a:schemeClr val="tx1"/>
                              </a:solidFill>
                              <a:latin typeface="Cambria Math" panose="02040503050406030204" pitchFamily="18" charset="0"/>
                            </a:rPr>
                          </m:ctrlPr>
                        </m:funcPr>
                        <m:fName>
                          <m:r>
                            <m:rPr>
                              <m:sty m:val="p"/>
                            </m:rPr>
                            <a:rPr kumimoji="1" lang="en-US" altLang="zh-CN" b="0" i="0" smtClean="0">
                              <a:solidFill>
                                <a:schemeClr val="tx1"/>
                              </a:solidFill>
                              <a:latin typeface="Cambria Math" panose="02040503050406030204" pitchFamily="18" charset="0"/>
                            </a:rPr>
                            <m:t>log</m:t>
                          </m:r>
                        </m:fName>
                        <m:e>
                          <m:d>
                            <m:dPr>
                              <m:ctrlPr>
                                <a:rPr kumimoji="1" lang="en-US" altLang="zh-CN" b="0" i="1" smtClean="0">
                                  <a:solidFill>
                                    <a:schemeClr val="tx1"/>
                                  </a:solidFill>
                                  <a:latin typeface="Cambria Math" panose="02040503050406030204" pitchFamily="18" charset="0"/>
                                </a:rPr>
                              </m:ctrlPr>
                            </m:dPr>
                            <m:e>
                              <m:r>
                                <a:rPr kumimoji="1" lang="en-US" altLang="zh-CN" i="1">
                                  <a:solidFill>
                                    <a:schemeClr val="tx1"/>
                                  </a:solidFill>
                                  <a:latin typeface="Cambria Math" panose="02040503050406030204" pitchFamily="18" charset="0"/>
                                </a:rPr>
                                <m:t>1−</m:t>
                              </m:r>
                              <m:acc>
                                <m:accPr>
                                  <m:chr m:val="̂"/>
                                  <m:ctrlPr>
                                    <a:rPr kumimoji="1" lang="zh-CN" altLang="en-US" i="1">
                                      <a:solidFill>
                                        <a:schemeClr val="tx1"/>
                                      </a:solidFill>
                                      <a:latin typeface="Cambria Math" panose="02040503050406030204" pitchFamily="18" charset="0"/>
                                    </a:rPr>
                                  </m:ctrlPr>
                                </m:accPr>
                                <m:e>
                                  <m:r>
                                    <m:rPr>
                                      <m:sty m:val="p"/>
                                    </m:rPr>
                                    <a:rPr kumimoji="1" lang="en-US" altLang="zh-CN" i="1">
                                      <a:solidFill>
                                        <a:schemeClr val="tx1"/>
                                      </a:solidFill>
                                      <a:latin typeface="Cambria Math" panose="02040503050406030204" pitchFamily="18" charset="0"/>
                                    </a:rPr>
                                    <m:t>y</m:t>
                                  </m:r>
                                </m:e>
                              </m:acc>
                            </m:e>
                          </m:d>
                        </m:e>
                      </m:func>
                      <m:r>
                        <a:rPr kumimoji="1" lang="en-US" altLang="zh-CN" b="0" i="1" smtClean="0">
                          <a:solidFill>
                            <a:schemeClr val="tx1"/>
                          </a:solidFill>
                          <a:latin typeface="Cambria Math" panose="02040503050406030204" pitchFamily="18" charset="0"/>
                        </a:rPr>
                        <m:t>]</m:t>
                      </m:r>
                    </m:oMath>
                  </m:oMathPara>
                </a14:m>
                <a:endParaRPr kumimoji="1" lang="en-US" altLang="zh-CN" dirty="0">
                  <a:solidFill>
                    <a:schemeClr val="tx1"/>
                  </a:solidFill>
                </a:endParaRPr>
              </a:p>
              <a:p>
                <a:pPr indent="0">
                  <a:buNone/>
                </a:pPr>
                <a:r>
                  <a:rPr kumimoji="1" lang="en-US" altLang="zh-CN" dirty="0">
                    <a:solidFill>
                      <a:schemeClr val="tx1"/>
                    </a:solidFill>
                  </a:rPr>
                  <a:t>N</a:t>
                </a:r>
                <a:r>
                  <a:rPr kumimoji="1" lang="zh-CN" altLang="en-US" dirty="0">
                    <a:solidFill>
                      <a:schemeClr val="tx1"/>
                    </a:solidFill>
                  </a:rPr>
                  <a:t>个样本的总的损失函数：</a:t>
                </a:r>
                <a:endParaRPr kumimoji="1" lang="en-US" altLang="zh-CN" dirty="0">
                  <a:solidFill>
                    <a:schemeClr val="tx1"/>
                  </a:solidFill>
                </a:endParaRPr>
              </a:p>
              <a:p>
                <a:pPr indent="0">
                  <a:buNone/>
                </a:pPr>
                <a14:m>
                  <m:oMathPara xmlns:m="http://schemas.openxmlformats.org/officeDocument/2006/math">
                    <m:oMathParaPr>
                      <m:jc m:val="centerGroup"/>
                    </m:oMathParaPr>
                    <m:oMath xmlns:m="http://schemas.openxmlformats.org/officeDocument/2006/math">
                      <m:r>
                        <m:rPr>
                          <m:sty m:val="p"/>
                        </m:rPr>
                        <a:rPr kumimoji="1" lang="en-US" altLang="zh-CN" b="0" i="1" dirty="0">
                          <a:solidFill>
                            <a:schemeClr val="tx1"/>
                          </a:solidFill>
                          <a:latin typeface="Cambria Math" panose="02040503050406030204" pitchFamily="18" charset="0"/>
                        </a:rPr>
                        <m:t>L</m:t>
                      </m:r>
                      <m:r>
                        <a:rPr kumimoji="1" lang="en-US" altLang="zh-CN" b="0" i="1" smtClean="0">
                          <a:solidFill>
                            <a:schemeClr val="tx1"/>
                          </a:solidFill>
                          <a:latin typeface="Cambria Math" panose="02040503050406030204" pitchFamily="18" charset="0"/>
                        </a:rPr>
                        <m:t>=−</m:t>
                      </m:r>
                      <m:nary>
                        <m:naryPr>
                          <m:chr m:val="∑"/>
                          <m:ctrlPr>
                            <a:rPr kumimoji="1" lang="en-US" altLang="zh-CN" b="0" i="1" smtClean="0">
                              <a:solidFill>
                                <a:schemeClr val="tx1"/>
                              </a:solidFill>
                              <a:latin typeface="Cambria Math" panose="02040503050406030204" pitchFamily="18" charset="0"/>
                            </a:rPr>
                          </m:ctrlPr>
                        </m:naryPr>
                        <m:sub>
                          <m:r>
                            <m:rPr>
                              <m:sty m:val="p"/>
                              <m:brk m:alnAt="23"/>
                            </m:rPr>
                            <a:rPr kumimoji="1" lang="en-US" altLang="zh-CN" i="1">
                              <a:solidFill>
                                <a:schemeClr val="tx1"/>
                              </a:solidFill>
                              <a:latin typeface="Cambria Math" panose="02040503050406030204" pitchFamily="18" charset="0"/>
                            </a:rPr>
                            <m:t>i</m:t>
                          </m:r>
                          <m:r>
                            <a:rPr kumimoji="1" lang="en-US" altLang="zh-CN" b="0" i="1" smtClean="0">
                              <a:solidFill>
                                <a:schemeClr val="tx1"/>
                              </a:solidFill>
                              <a:latin typeface="Cambria Math" panose="02040503050406030204" pitchFamily="18" charset="0"/>
                            </a:rPr>
                            <m:t>=1</m:t>
                          </m:r>
                        </m:sub>
                        <m:sup>
                          <m:r>
                            <a:rPr kumimoji="1" lang="en-US" altLang="zh-CN" b="0" i="1" smtClean="0">
                              <a:solidFill>
                                <a:schemeClr val="tx1"/>
                              </a:solidFill>
                              <a:latin typeface="Cambria Math" panose="02040503050406030204" pitchFamily="18" charset="0"/>
                            </a:rPr>
                            <m:t>𝑁</m:t>
                          </m:r>
                        </m:sup>
                        <m:e>
                          <m:sSup>
                            <m:sSupPr>
                              <m:ctrlPr>
                                <a:rPr kumimoji="1" lang="en-US" altLang="zh-CN" b="0" i="1" smtClean="0">
                                  <a:solidFill>
                                    <a:schemeClr val="tx1"/>
                                  </a:solidFill>
                                  <a:latin typeface="Cambria Math" panose="02040503050406030204" pitchFamily="18" charset="0"/>
                                </a:rPr>
                              </m:ctrlPr>
                            </m:sSupPr>
                            <m:e>
                              <m:r>
                                <a:rPr kumimoji="1" lang="en-US" altLang="zh-CN" b="0" i="1" smtClean="0">
                                  <a:solidFill>
                                    <a:schemeClr val="tx1"/>
                                  </a:solidFill>
                                  <a:latin typeface="Cambria Math" panose="02040503050406030204" pitchFamily="18" charset="0"/>
                                </a:rPr>
                                <m:t>𝑦</m:t>
                              </m:r>
                            </m:e>
                            <m:sup>
                              <m:r>
                                <a:rPr kumimoji="1" lang="en-US" altLang="zh-CN" b="0" i="1" smtClean="0">
                                  <a:solidFill>
                                    <a:schemeClr val="tx1"/>
                                  </a:solidFill>
                                  <a:latin typeface="Cambria Math" panose="02040503050406030204" pitchFamily="18" charset="0"/>
                                </a:rPr>
                                <m:t>(</m:t>
                              </m:r>
                              <m:r>
                                <a:rPr kumimoji="1" lang="en-US" altLang="zh-CN" b="0" i="1" smtClean="0">
                                  <a:solidFill>
                                    <a:schemeClr val="tx1"/>
                                  </a:solidFill>
                                  <a:latin typeface="Cambria Math" panose="02040503050406030204" pitchFamily="18" charset="0"/>
                                </a:rPr>
                                <m:t>𝑖</m:t>
                              </m:r>
                              <m:r>
                                <a:rPr kumimoji="1" lang="en-US" altLang="zh-CN" b="0" i="1" smtClean="0">
                                  <a:solidFill>
                                    <a:schemeClr val="tx1"/>
                                  </a:solidFill>
                                  <a:latin typeface="Cambria Math" panose="02040503050406030204" pitchFamily="18" charset="0"/>
                                </a:rPr>
                                <m:t>)</m:t>
                              </m:r>
                            </m:sup>
                          </m:sSup>
                        </m:e>
                      </m:nary>
                      <m:r>
                        <a:rPr kumimoji="1" lang="en-US" altLang="zh-CN" b="0" i="1" smtClean="0">
                          <a:solidFill>
                            <a:schemeClr val="tx1"/>
                          </a:solidFill>
                          <a:latin typeface="Cambria Math" panose="02040503050406030204" pitchFamily="18" charset="0"/>
                        </a:rPr>
                        <m:t>𝑙𝑜𝑔</m:t>
                      </m:r>
                      <m:sSup>
                        <m:sSupPr>
                          <m:ctrlPr>
                            <a:rPr kumimoji="1" lang="en-US" altLang="zh-CN" b="0" i="1" smtClean="0">
                              <a:solidFill>
                                <a:schemeClr val="tx1"/>
                              </a:solidFill>
                              <a:latin typeface="Cambria Math" panose="02040503050406030204" pitchFamily="18" charset="0"/>
                            </a:rPr>
                          </m:ctrlPr>
                        </m:sSupPr>
                        <m:e>
                          <m:acc>
                            <m:accPr>
                              <m:chr m:val="̂"/>
                              <m:ctrlPr>
                                <a:rPr kumimoji="1" lang="zh-CN" altLang="en-US" i="1">
                                  <a:solidFill>
                                    <a:schemeClr val="tx1"/>
                                  </a:solidFill>
                                  <a:latin typeface="Cambria Math" panose="02040503050406030204" pitchFamily="18" charset="0"/>
                                </a:rPr>
                              </m:ctrlPr>
                            </m:accPr>
                            <m:e>
                              <m:r>
                                <m:rPr>
                                  <m:sty m:val="p"/>
                                </m:rPr>
                                <a:rPr kumimoji="1" lang="en-US" altLang="zh-CN" i="1">
                                  <a:solidFill>
                                    <a:schemeClr val="tx1"/>
                                  </a:solidFill>
                                  <a:latin typeface="Cambria Math" panose="02040503050406030204" pitchFamily="18" charset="0"/>
                                </a:rPr>
                                <m:t>y</m:t>
                              </m:r>
                            </m:e>
                          </m:acc>
                        </m:e>
                        <m:sup>
                          <m:r>
                            <a:rPr kumimoji="1" lang="en-US" altLang="zh-CN" b="0" i="1" smtClean="0">
                              <a:solidFill>
                                <a:schemeClr val="tx1"/>
                              </a:solidFill>
                              <a:latin typeface="Cambria Math" panose="02040503050406030204" pitchFamily="18" charset="0"/>
                            </a:rPr>
                            <m:t>(</m:t>
                          </m:r>
                          <m:r>
                            <a:rPr kumimoji="1" lang="en-US" altLang="zh-CN" b="0" i="1" smtClean="0">
                              <a:solidFill>
                                <a:schemeClr val="tx1"/>
                              </a:solidFill>
                              <a:latin typeface="Cambria Math" panose="02040503050406030204" pitchFamily="18" charset="0"/>
                            </a:rPr>
                            <m:t>𝑖</m:t>
                          </m:r>
                          <m:r>
                            <a:rPr kumimoji="1" lang="en-US" altLang="zh-CN" b="0" i="1" smtClean="0">
                              <a:solidFill>
                                <a:schemeClr val="tx1"/>
                              </a:solidFill>
                              <a:latin typeface="Cambria Math" panose="02040503050406030204" pitchFamily="18" charset="0"/>
                            </a:rPr>
                            <m:t>)</m:t>
                          </m:r>
                        </m:sup>
                      </m:sSup>
                      <m:r>
                        <a:rPr kumimoji="1" lang="en-US" altLang="zh-CN" b="0" i="1" smtClean="0">
                          <a:solidFill>
                            <a:schemeClr val="tx1"/>
                          </a:solidFill>
                          <a:latin typeface="Cambria Math" panose="02040503050406030204" pitchFamily="18" charset="0"/>
                        </a:rPr>
                        <m:t>+</m:t>
                      </m:r>
                      <m:d>
                        <m:dPr>
                          <m:ctrlPr>
                            <a:rPr kumimoji="1" lang="en-US" altLang="zh-CN" b="0" i="1" smtClean="0">
                              <a:solidFill>
                                <a:schemeClr val="tx1"/>
                              </a:solidFill>
                              <a:latin typeface="Cambria Math" panose="02040503050406030204" pitchFamily="18" charset="0"/>
                            </a:rPr>
                          </m:ctrlPr>
                        </m:dPr>
                        <m:e>
                          <m:r>
                            <a:rPr kumimoji="1" lang="en-US" altLang="zh-CN" b="0" i="1" smtClean="0">
                              <a:solidFill>
                                <a:schemeClr val="tx1"/>
                              </a:solidFill>
                              <a:latin typeface="Cambria Math" panose="02040503050406030204" pitchFamily="18" charset="0"/>
                            </a:rPr>
                            <m:t>1−</m:t>
                          </m:r>
                          <m:sSup>
                            <m:sSupPr>
                              <m:ctrlPr>
                                <a:rPr kumimoji="1" lang="en-US" altLang="zh-CN" i="1">
                                  <a:solidFill>
                                    <a:schemeClr val="tx1"/>
                                  </a:solidFill>
                                  <a:latin typeface="Cambria Math" panose="02040503050406030204" pitchFamily="18" charset="0"/>
                                </a:rPr>
                              </m:ctrlPr>
                            </m:sSupPr>
                            <m:e>
                              <m:r>
                                <a:rPr kumimoji="1" lang="en-US" altLang="zh-CN" i="1">
                                  <a:solidFill>
                                    <a:schemeClr val="tx1"/>
                                  </a:solidFill>
                                  <a:latin typeface="Cambria Math" panose="02040503050406030204" pitchFamily="18" charset="0"/>
                                </a:rPr>
                                <m:t>𝑦</m:t>
                              </m:r>
                            </m:e>
                            <m:sup>
                              <m:r>
                                <a:rPr kumimoji="1" lang="en-US" altLang="zh-CN" i="1">
                                  <a:solidFill>
                                    <a:schemeClr val="tx1"/>
                                  </a:solidFill>
                                  <a:latin typeface="Cambria Math" panose="02040503050406030204" pitchFamily="18" charset="0"/>
                                </a:rPr>
                                <m:t>(</m:t>
                              </m:r>
                              <m:r>
                                <a:rPr kumimoji="1" lang="en-US" altLang="zh-CN" i="1">
                                  <a:solidFill>
                                    <a:schemeClr val="tx1"/>
                                  </a:solidFill>
                                  <a:latin typeface="Cambria Math" panose="02040503050406030204" pitchFamily="18" charset="0"/>
                                </a:rPr>
                                <m:t>𝑖</m:t>
                              </m:r>
                              <m:r>
                                <a:rPr kumimoji="1" lang="en-US" altLang="zh-CN" i="1">
                                  <a:solidFill>
                                    <a:schemeClr val="tx1"/>
                                  </a:solidFill>
                                  <a:latin typeface="Cambria Math" panose="02040503050406030204" pitchFamily="18" charset="0"/>
                                </a:rPr>
                                <m:t>)</m:t>
                              </m:r>
                            </m:sup>
                          </m:sSup>
                        </m:e>
                      </m:d>
                      <m:r>
                        <m:rPr>
                          <m:sty m:val="p"/>
                        </m:rPr>
                        <a:rPr kumimoji="1" lang="en-US" altLang="zh-CN" b="0" i="0" smtClean="0">
                          <a:solidFill>
                            <a:schemeClr val="tx1"/>
                          </a:solidFill>
                          <a:latin typeface="Cambria Math" panose="02040503050406030204" pitchFamily="18" charset="0"/>
                        </a:rPr>
                        <m:t>log</m:t>
                      </m:r>
                      <m:r>
                        <a:rPr kumimoji="1" lang="en-US" altLang="zh-CN" b="0" i="1" smtClean="0">
                          <a:solidFill>
                            <a:schemeClr val="tx1"/>
                          </a:solidFill>
                          <a:latin typeface="Cambria Math" panose="02040503050406030204" pitchFamily="18" charset="0"/>
                        </a:rPr>
                        <m:t>⁡(</m:t>
                      </m:r>
                      <m:r>
                        <a:rPr kumimoji="1" lang="en-US" altLang="zh-CN" i="1">
                          <a:solidFill>
                            <a:schemeClr val="tx1"/>
                          </a:solidFill>
                          <a:latin typeface="Cambria Math" panose="02040503050406030204" pitchFamily="18" charset="0"/>
                        </a:rPr>
                        <m:t>1−</m:t>
                      </m:r>
                      <m:sSup>
                        <m:sSupPr>
                          <m:ctrlPr>
                            <a:rPr kumimoji="1" lang="en-US" altLang="zh-CN" i="1">
                              <a:solidFill>
                                <a:schemeClr val="tx1"/>
                              </a:solidFill>
                              <a:latin typeface="Cambria Math" panose="02040503050406030204" pitchFamily="18" charset="0"/>
                            </a:rPr>
                          </m:ctrlPr>
                        </m:sSupPr>
                        <m:e>
                          <m:acc>
                            <m:accPr>
                              <m:chr m:val="̂"/>
                              <m:ctrlPr>
                                <a:rPr kumimoji="1" lang="zh-CN" altLang="en-US" i="1">
                                  <a:solidFill>
                                    <a:schemeClr val="tx1"/>
                                  </a:solidFill>
                                  <a:latin typeface="Cambria Math" panose="02040503050406030204" pitchFamily="18" charset="0"/>
                                </a:rPr>
                              </m:ctrlPr>
                            </m:accPr>
                            <m:e>
                              <m:r>
                                <m:rPr>
                                  <m:sty m:val="p"/>
                                </m:rPr>
                                <a:rPr kumimoji="1" lang="en-US" altLang="zh-CN" i="1">
                                  <a:solidFill>
                                    <a:schemeClr val="tx1"/>
                                  </a:solidFill>
                                  <a:latin typeface="Cambria Math" panose="02040503050406030204" pitchFamily="18" charset="0"/>
                                </a:rPr>
                                <m:t>y</m:t>
                              </m:r>
                            </m:e>
                          </m:acc>
                        </m:e>
                        <m:sup>
                          <m:r>
                            <a:rPr kumimoji="1" lang="en-US" altLang="zh-CN" i="1">
                              <a:solidFill>
                                <a:schemeClr val="tx1"/>
                              </a:solidFill>
                              <a:latin typeface="Cambria Math" panose="02040503050406030204" pitchFamily="18" charset="0"/>
                            </a:rPr>
                            <m:t>(</m:t>
                          </m:r>
                          <m:r>
                            <a:rPr kumimoji="1" lang="en-US" altLang="zh-CN" i="1">
                              <a:solidFill>
                                <a:schemeClr val="tx1"/>
                              </a:solidFill>
                              <a:latin typeface="Cambria Math" panose="02040503050406030204" pitchFamily="18" charset="0"/>
                            </a:rPr>
                            <m:t>𝑖</m:t>
                          </m:r>
                          <m:r>
                            <a:rPr kumimoji="1" lang="en-US" altLang="zh-CN" i="1">
                              <a:solidFill>
                                <a:schemeClr val="tx1"/>
                              </a:solidFill>
                              <a:latin typeface="Cambria Math" panose="02040503050406030204" pitchFamily="18" charset="0"/>
                            </a:rPr>
                            <m:t>)</m:t>
                          </m:r>
                        </m:sup>
                      </m:sSup>
                      <m:r>
                        <a:rPr kumimoji="1" lang="en-US" altLang="zh-CN" b="0" i="1" smtClean="0">
                          <a:solidFill>
                            <a:schemeClr val="tx1"/>
                          </a:solidFill>
                          <a:latin typeface="Cambria Math" panose="02040503050406030204" pitchFamily="18" charset="0"/>
                        </a:rPr>
                        <m:t>)</m:t>
                      </m:r>
                    </m:oMath>
                  </m:oMathPara>
                </a14:m>
                <a:endParaRPr kumimoji="1" lang="en-US" altLang="zh-CN" dirty="0">
                  <a:solidFill>
                    <a:schemeClr val="tx1"/>
                  </a:solidFill>
                </a:endParaRPr>
              </a:p>
              <a:p>
                <a:pPr indent="0">
                  <a:buNone/>
                </a:pPr>
                <a:endParaRPr kumimoji="1" lang="zh-CN" altLang="en-US" dirty="0">
                  <a:solidFill>
                    <a:schemeClr val="tx1"/>
                  </a:solidFill>
                </a:endParaRPr>
              </a:p>
            </p:txBody>
          </p:sp>
        </mc:Choice>
        <mc:Fallback xmlns="">
          <p:sp>
            <p:nvSpPr>
              <p:cNvPr id="6" name="内容占位符 4">
                <a:extLst>
                  <a:ext uri="{FF2B5EF4-FFF2-40B4-BE49-F238E27FC236}">
                    <a16:creationId xmlns:a16="http://schemas.microsoft.com/office/drawing/2014/main" id="{8DC5CDD8-CA32-4DF3-99A6-5B8B0A997725}"/>
                  </a:ext>
                </a:extLst>
              </p:cNvPr>
              <p:cNvSpPr txBox="1">
                <a:spLocks noRot="1" noChangeAspect="1" noMove="1" noResize="1" noEditPoints="1" noAdjustHandles="1" noChangeArrowheads="1" noChangeShapeType="1" noTextEdit="1"/>
              </p:cNvSpPr>
              <p:nvPr/>
            </p:nvSpPr>
            <p:spPr>
              <a:xfrm>
                <a:off x="207819" y="1561490"/>
                <a:ext cx="8827124" cy="4503750"/>
              </a:xfrm>
              <a:prstGeom prst="rect">
                <a:avLst/>
              </a:prstGeom>
              <a:blipFill>
                <a:blip r:embed="rId2"/>
                <a:stretch>
                  <a:fillRect t="-1759"/>
                </a:stretch>
              </a:blipFill>
            </p:spPr>
            <p:txBody>
              <a:bodyPr/>
              <a:lstStyle/>
              <a:p>
                <a:r>
                  <a:rPr lang="en-US">
                    <a:noFill/>
                  </a:rPr>
                  <a:t> </a:t>
                </a:r>
              </a:p>
            </p:txBody>
          </p:sp>
        </mc:Fallback>
      </mc:AlternateContent>
    </p:spTree>
    <p:extLst>
      <p:ext uri="{BB962C8B-B14F-4D97-AF65-F5344CB8AC3E}">
        <p14:creationId xmlns:p14="http://schemas.microsoft.com/office/powerpoint/2010/main" val="19725319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F0511409-B9AF-4D30-B635-901BDDA9EAD1}"/>
              </a:ext>
            </a:extLst>
          </p:cNvPr>
          <p:cNvSpPr>
            <a:spLocks noGrp="1"/>
          </p:cNvSpPr>
          <p:nvPr>
            <p:ph type="title"/>
          </p:nvPr>
        </p:nvSpPr>
        <p:spPr>
          <a:xfrm>
            <a:off x="460664" y="539176"/>
            <a:ext cx="8048336" cy="750455"/>
          </a:xfrm>
        </p:spPr>
        <p:txBody>
          <a:bodyPr/>
          <a:lstStyle/>
          <a:p>
            <a:pPr algn="l"/>
            <a:r>
              <a:rPr lang="en-US" altLang="ja-JP" sz="4000" baseline="30000" dirty="0">
                <a:solidFill>
                  <a:schemeClr val="bg1"/>
                </a:solidFill>
                <a:latin typeface="黑体"/>
                <a:ea typeface="黑体"/>
                <a:cs typeface="黑体"/>
              </a:rPr>
              <a:t>3.1 </a:t>
            </a:r>
            <a:r>
              <a:rPr lang="zh-CN" altLang="en-US" sz="4000" baseline="30000" dirty="0">
                <a:solidFill>
                  <a:schemeClr val="bg1"/>
                </a:solidFill>
                <a:latin typeface="黑体"/>
                <a:ea typeface="黑体"/>
                <a:cs typeface="黑体"/>
              </a:rPr>
              <a:t>无结构化模型的挑战</a:t>
            </a:r>
            <a:endParaRPr lang="ja-JP" altLang="en-US" sz="4000" baseline="30000" dirty="0">
              <a:solidFill>
                <a:schemeClr val="bg1"/>
              </a:solidFill>
              <a:latin typeface="黑体"/>
              <a:ea typeface="黑体"/>
              <a:cs typeface="黑体"/>
            </a:endParaRPr>
          </a:p>
        </p:txBody>
      </p:sp>
      <p:sp>
        <p:nvSpPr>
          <p:cNvPr id="8" name="内容占位符 4">
            <a:extLst>
              <a:ext uri="{FF2B5EF4-FFF2-40B4-BE49-F238E27FC236}">
                <a16:creationId xmlns:a16="http://schemas.microsoft.com/office/drawing/2014/main" id="{C20DA9AD-DFFC-4C2F-9123-1FD035CACE21}"/>
              </a:ext>
            </a:extLst>
          </p:cNvPr>
          <p:cNvSpPr txBox="1">
            <a:spLocks/>
          </p:cNvSpPr>
          <p:nvPr/>
        </p:nvSpPr>
        <p:spPr>
          <a:xfrm>
            <a:off x="158438" y="1510020"/>
            <a:ext cx="8827124" cy="1777665"/>
          </a:xfrm>
          <a:prstGeom prst="rect">
            <a:avLst/>
          </a:prstGeom>
        </p:spPr>
        <p:txBody>
          <a:bodyPr vert="horz" lIns="91440" tIns="45720" rIns="91440" bIns="45720" rtlCol="0">
            <a:normAutofit/>
          </a:bodyPr>
          <a:lstStyle>
            <a:lvl1pPr marL="457200" indent="-457200" algn="l" defTabSz="914400" rtl="0" eaLnBrk="1" latinLnBrk="0" hangingPunct="1">
              <a:spcBef>
                <a:spcPts val="2000"/>
              </a:spcBef>
              <a:buClr>
                <a:schemeClr val="tx1">
                  <a:lumMod val="75000"/>
                  <a:lumOff val="25000"/>
                </a:schemeClr>
              </a:buClr>
              <a:buSzPct val="75000"/>
              <a:buFont typeface="Wingdings 2" pitchFamily="18" charset="2"/>
              <a:buChar char=""/>
              <a:defRPr sz="2200" kern="1200">
                <a:solidFill>
                  <a:schemeClr val="tx1">
                    <a:lumMod val="75000"/>
                    <a:lumOff val="25000"/>
                  </a:schemeClr>
                </a:solidFill>
                <a:latin typeface="+mn-lt"/>
                <a:ea typeface="+mn-ea"/>
                <a:cs typeface="+mn-cs"/>
              </a:defRPr>
            </a:lvl1pPr>
            <a:lvl2pPr marL="914400" indent="-457200" algn="l" defTabSz="914400" rtl="0" eaLnBrk="1" latinLnBrk="0" hangingPunct="1">
              <a:spcBef>
                <a:spcPts val="600"/>
              </a:spcBef>
              <a:buClr>
                <a:schemeClr val="tx1">
                  <a:lumMod val="50000"/>
                  <a:lumOff val="50000"/>
                </a:schemeClr>
              </a:buClr>
              <a:buSzPct val="75000"/>
              <a:buFont typeface="Wingdings 2" pitchFamily="18" charset="2"/>
              <a:buChar char=""/>
              <a:defRPr sz="2000" kern="1200">
                <a:solidFill>
                  <a:schemeClr val="tx1">
                    <a:lumMod val="75000"/>
                    <a:lumOff val="25000"/>
                  </a:schemeClr>
                </a:solidFill>
                <a:latin typeface="+mn-lt"/>
                <a:ea typeface="+mn-ea"/>
                <a:cs typeface="+mn-cs"/>
              </a:defRPr>
            </a:lvl2pPr>
            <a:lvl3pPr marL="13716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3pPr>
            <a:lvl4pPr marL="1828800" indent="-457200" algn="l" defTabSz="914400" rtl="0" eaLnBrk="1" latinLnBrk="0" hangingPunct="1">
              <a:spcBef>
                <a:spcPts val="600"/>
              </a:spcBef>
              <a:buClr>
                <a:schemeClr val="tx1">
                  <a:lumMod val="50000"/>
                  <a:lumOff val="50000"/>
                </a:schemeClr>
              </a:buClr>
              <a:buSzPct val="75000"/>
              <a:buFont typeface="Wingdings 2" pitchFamily="18" charset="2"/>
              <a:buChar char=""/>
              <a:defRPr sz="1800" kern="1200">
                <a:solidFill>
                  <a:schemeClr val="tx1">
                    <a:lumMod val="75000"/>
                    <a:lumOff val="25000"/>
                  </a:schemeClr>
                </a:solidFill>
                <a:latin typeface="+mn-lt"/>
                <a:ea typeface="+mn-ea"/>
                <a:cs typeface="+mn-cs"/>
              </a:defRPr>
            </a:lvl4pPr>
            <a:lvl5pPr marL="22860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5pPr>
            <a:lvl6pPr marL="27432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6pPr>
            <a:lvl7pPr marL="32051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7pPr>
            <a:lvl8pPr marL="36576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8pPr>
            <a:lvl9pPr marL="41195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a:solidFill>
                  <a:schemeClr val="tx1">
                    <a:lumMod val="75000"/>
                    <a:lumOff val="25000"/>
                  </a:schemeClr>
                </a:solidFill>
                <a:latin typeface="+mn-lt"/>
                <a:ea typeface="+mn-ea"/>
                <a:cs typeface="+mn-cs"/>
              </a:defRPr>
            </a:lvl9pPr>
          </a:lstStyle>
          <a:p>
            <a:pPr indent="0">
              <a:buNone/>
            </a:pPr>
            <a:r>
              <a:rPr kumimoji="1" lang="zh-CN" altLang="en-US" dirty="0">
                <a:solidFill>
                  <a:schemeClr val="tx1"/>
                </a:solidFill>
              </a:rPr>
              <a:t>深度学习的目标是使得机器学习能够解决许多人工智能中需要解决的挑战。这也意味着能够理解具有丰富结构的高维数据。</a:t>
            </a:r>
            <a:endParaRPr kumimoji="1" lang="en-US" altLang="zh-CN" dirty="0">
              <a:solidFill>
                <a:schemeClr val="tx1"/>
              </a:solidFill>
            </a:endParaRPr>
          </a:p>
          <a:p>
            <a:pPr indent="0">
              <a:buNone/>
            </a:pPr>
            <a:r>
              <a:rPr kumimoji="1" lang="zh-CN" altLang="en-US" dirty="0">
                <a:solidFill>
                  <a:schemeClr val="tx1"/>
                </a:solidFill>
              </a:rPr>
              <a:t>然而，对上千甚至是上百万随机变量的分布建模，无论从计算上还是从统计意义上说，都是一个具有挑战性的任务。</a:t>
            </a:r>
            <a:endParaRPr kumimoji="1" lang="en-US" altLang="zh-CN" dirty="0">
              <a:solidFill>
                <a:schemeClr val="tx1"/>
              </a:solidFill>
            </a:endParaRPr>
          </a:p>
        </p:txBody>
      </p:sp>
      <p:sp>
        <p:nvSpPr>
          <p:cNvPr id="4" name="内容占位符 4">
            <a:extLst>
              <a:ext uri="{FF2B5EF4-FFF2-40B4-BE49-F238E27FC236}">
                <a16:creationId xmlns:a16="http://schemas.microsoft.com/office/drawing/2014/main" id="{0925D3EC-BFF3-E644-B8E4-883417F38748}"/>
              </a:ext>
            </a:extLst>
          </p:cNvPr>
          <p:cNvSpPr txBox="1">
            <a:spLocks/>
          </p:cNvSpPr>
          <p:nvPr/>
        </p:nvSpPr>
        <p:spPr>
          <a:xfrm>
            <a:off x="158438" y="3570314"/>
            <a:ext cx="8827124" cy="2622141"/>
          </a:xfrm>
          <a:prstGeom prst="rect">
            <a:avLst/>
          </a:prstGeom>
        </p:spPr>
        <p:txBody>
          <a:bodyPr vert="horz" lIns="91440" tIns="45720" rIns="91440" bIns="45720" rtlCol="0">
            <a:normAutofit/>
          </a:bodyPr>
          <a:lstStyle>
            <a:lvl1pPr marL="457200" indent="-457200" algn="l" defTabSz="914400" rtl="0" eaLnBrk="1" latinLnBrk="0" hangingPunct="1">
              <a:spcBef>
                <a:spcPts val="2000"/>
              </a:spcBef>
              <a:buClr>
                <a:schemeClr val="tx1">
                  <a:lumMod val="75000"/>
                  <a:lumOff val="25000"/>
                </a:schemeClr>
              </a:buClr>
              <a:buSzPct val="75000"/>
              <a:buFont typeface="Wingdings 2" pitchFamily="18" charset="2"/>
              <a:buChar char=""/>
              <a:defRPr sz="2200" kern="1200">
                <a:solidFill>
                  <a:schemeClr val="tx1">
                    <a:lumMod val="75000"/>
                    <a:lumOff val="25000"/>
                  </a:schemeClr>
                </a:solidFill>
                <a:latin typeface="+mn-lt"/>
                <a:ea typeface="+mn-ea"/>
                <a:cs typeface="+mn-cs"/>
              </a:defRPr>
            </a:lvl1pPr>
            <a:lvl2pPr marL="914400" indent="-457200" algn="l" defTabSz="914400" rtl="0" eaLnBrk="1" latinLnBrk="0" hangingPunct="1">
              <a:spcBef>
                <a:spcPts val="600"/>
              </a:spcBef>
              <a:buClr>
                <a:schemeClr val="tx1">
                  <a:lumMod val="50000"/>
                  <a:lumOff val="50000"/>
                </a:schemeClr>
              </a:buClr>
              <a:buSzPct val="75000"/>
              <a:buFont typeface="Wingdings 2" pitchFamily="18" charset="2"/>
              <a:buChar char=""/>
              <a:defRPr sz="2000" kern="1200">
                <a:solidFill>
                  <a:schemeClr val="tx1">
                    <a:lumMod val="75000"/>
                    <a:lumOff val="25000"/>
                  </a:schemeClr>
                </a:solidFill>
                <a:latin typeface="+mn-lt"/>
                <a:ea typeface="+mn-ea"/>
                <a:cs typeface="+mn-cs"/>
              </a:defRPr>
            </a:lvl2pPr>
            <a:lvl3pPr marL="13716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3pPr>
            <a:lvl4pPr marL="1828800" indent="-457200" algn="l" defTabSz="914400" rtl="0" eaLnBrk="1" latinLnBrk="0" hangingPunct="1">
              <a:spcBef>
                <a:spcPts val="600"/>
              </a:spcBef>
              <a:buClr>
                <a:schemeClr val="tx1">
                  <a:lumMod val="50000"/>
                  <a:lumOff val="50000"/>
                </a:schemeClr>
              </a:buClr>
              <a:buSzPct val="75000"/>
              <a:buFont typeface="Wingdings 2" pitchFamily="18" charset="2"/>
              <a:buChar char=""/>
              <a:defRPr sz="1800" kern="1200">
                <a:solidFill>
                  <a:schemeClr val="tx1">
                    <a:lumMod val="75000"/>
                    <a:lumOff val="25000"/>
                  </a:schemeClr>
                </a:solidFill>
                <a:latin typeface="+mn-lt"/>
                <a:ea typeface="+mn-ea"/>
                <a:cs typeface="+mn-cs"/>
              </a:defRPr>
            </a:lvl4pPr>
            <a:lvl5pPr marL="22860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5pPr>
            <a:lvl6pPr marL="27432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6pPr>
            <a:lvl7pPr marL="32051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7pPr>
            <a:lvl8pPr marL="36576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8pPr>
            <a:lvl9pPr marL="41195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a:solidFill>
                  <a:schemeClr val="tx1">
                    <a:lumMod val="75000"/>
                    <a:lumOff val="25000"/>
                  </a:schemeClr>
                </a:solidFill>
                <a:latin typeface="+mn-lt"/>
                <a:ea typeface="+mn-ea"/>
                <a:cs typeface="+mn-cs"/>
              </a:defRPr>
            </a:lvl9pPr>
          </a:lstStyle>
          <a:p>
            <a:pPr indent="0">
              <a:buNone/>
            </a:pPr>
            <a:r>
              <a:rPr kumimoji="1" lang="zh-CN" altLang="en-US" dirty="0">
                <a:solidFill>
                  <a:schemeClr val="tx1"/>
                </a:solidFill>
              </a:rPr>
              <a:t>假设我们只想对二值的随机变量建模。例如，对一个</a:t>
            </a:r>
            <a:r>
              <a:rPr kumimoji="1" lang="en-US" altLang="zh-CN" dirty="0">
                <a:solidFill>
                  <a:schemeClr val="tx1"/>
                </a:solidFill>
              </a:rPr>
              <a:t>32 × 32 </a:t>
            </a:r>
            <a:r>
              <a:rPr kumimoji="1" lang="zh-CN" altLang="en-US" dirty="0">
                <a:solidFill>
                  <a:schemeClr val="tx1"/>
                </a:solidFill>
              </a:rPr>
              <a:t>像素的彩色（</a:t>
            </a:r>
            <a:r>
              <a:rPr kumimoji="1" lang="en-US" altLang="zh-CN" dirty="0">
                <a:solidFill>
                  <a:schemeClr val="tx1"/>
                </a:solidFill>
              </a:rPr>
              <a:t>RGB</a:t>
            </a:r>
            <a:r>
              <a:rPr kumimoji="1" lang="zh-CN" altLang="en-US" dirty="0">
                <a:solidFill>
                  <a:schemeClr val="tx1"/>
                </a:solidFill>
              </a:rPr>
              <a:t>）图片来说， 存在</a:t>
            </a:r>
            <a:r>
              <a:rPr kumimoji="1" lang="en-US" altLang="zh-CN" dirty="0">
                <a:solidFill>
                  <a:schemeClr val="tx1"/>
                </a:solidFill>
              </a:rPr>
              <a:t>2</a:t>
            </a:r>
            <a:r>
              <a:rPr kumimoji="1" lang="en-US" altLang="zh-CN" baseline="30000" dirty="0">
                <a:solidFill>
                  <a:schemeClr val="tx1"/>
                </a:solidFill>
              </a:rPr>
              <a:t>3072</a:t>
            </a:r>
            <a:r>
              <a:rPr kumimoji="1" lang="en-US" altLang="zh-CN" dirty="0">
                <a:solidFill>
                  <a:schemeClr val="tx1"/>
                </a:solidFill>
              </a:rPr>
              <a:t> </a:t>
            </a:r>
            <a:r>
              <a:rPr kumimoji="1" lang="zh-CN" altLang="en-US" dirty="0">
                <a:solidFill>
                  <a:schemeClr val="tx1"/>
                </a:solidFill>
              </a:rPr>
              <a:t>种可能的二值图片。</a:t>
            </a:r>
            <a:endParaRPr kumimoji="1" lang="en-US" altLang="zh-CN" dirty="0">
              <a:solidFill>
                <a:schemeClr val="tx1"/>
              </a:solidFill>
            </a:endParaRPr>
          </a:p>
          <a:p>
            <a:pPr indent="0">
              <a:buNone/>
            </a:pPr>
            <a:r>
              <a:rPr kumimoji="1" lang="zh-CN" altLang="en-US" dirty="0">
                <a:solidFill>
                  <a:schemeClr val="tx1"/>
                </a:solidFill>
              </a:rPr>
              <a:t>通常意义上讲，如果我们希望对一个包含 </a:t>
            </a:r>
            <a:r>
              <a:rPr kumimoji="1" lang="en-US" altLang="zh-CN" dirty="0">
                <a:solidFill>
                  <a:schemeClr val="tx1"/>
                </a:solidFill>
              </a:rPr>
              <a:t>n </a:t>
            </a:r>
            <a:r>
              <a:rPr kumimoji="1" lang="zh-CN" altLang="en-US" dirty="0">
                <a:solidFill>
                  <a:schemeClr val="tx1"/>
                </a:solidFill>
              </a:rPr>
              <a:t>个离散变量并且每个变量都能取 </a:t>
            </a:r>
            <a:r>
              <a:rPr kumimoji="1" lang="en-US" altLang="zh-CN" dirty="0">
                <a:solidFill>
                  <a:schemeClr val="tx1"/>
                </a:solidFill>
              </a:rPr>
              <a:t>k</a:t>
            </a:r>
            <a:r>
              <a:rPr kumimoji="1" lang="zh-CN" altLang="en-US" dirty="0">
                <a:solidFill>
                  <a:schemeClr val="tx1"/>
                </a:solidFill>
              </a:rPr>
              <a:t>个值的 </a:t>
            </a:r>
            <a:r>
              <a:rPr kumimoji="1" lang="en-US" altLang="zh-CN" dirty="0">
                <a:solidFill>
                  <a:schemeClr val="tx1"/>
                </a:solidFill>
              </a:rPr>
              <a:t>X </a:t>
            </a:r>
            <a:r>
              <a:rPr kumimoji="1" lang="zh-CN" altLang="en-US" dirty="0">
                <a:solidFill>
                  <a:schemeClr val="tx1"/>
                </a:solidFill>
              </a:rPr>
              <a:t>的分布建模，那么最简单的表示 </a:t>
            </a:r>
            <a:r>
              <a:rPr kumimoji="1" lang="en-US" altLang="zh-CN" dirty="0">
                <a:solidFill>
                  <a:schemeClr val="tx1"/>
                </a:solidFill>
              </a:rPr>
              <a:t>P (x) </a:t>
            </a:r>
            <a:r>
              <a:rPr kumimoji="1" lang="zh-CN" altLang="en-US" dirty="0">
                <a:solidFill>
                  <a:schemeClr val="tx1"/>
                </a:solidFill>
              </a:rPr>
              <a:t>的方法需要存储一个可以查询的表格。这个表格记录了每一种可能的值的概率，需要记录</a:t>
            </a:r>
            <a:r>
              <a:rPr kumimoji="1" lang="en-US" altLang="zh-CN" dirty="0" err="1">
                <a:solidFill>
                  <a:schemeClr val="tx1"/>
                </a:solidFill>
              </a:rPr>
              <a:t>k</a:t>
            </a:r>
            <a:r>
              <a:rPr kumimoji="1" lang="en-US" altLang="zh-CN" baseline="30000" dirty="0" err="1">
                <a:solidFill>
                  <a:schemeClr val="tx1"/>
                </a:solidFill>
              </a:rPr>
              <a:t>n</a:t>
            </a:r>
            <a:r>
              <a:rPr kumimoji="1" lang="zh-CN" altLang="en-US" dirty="0">
                <a:solidFill>
                  <a:schemeClr val="tx1"/>
                </a:solidFill>
              </a:rPr>
              <a:t>个参数</a:t>
            </a:r>
            <a:r>
              <a:rPr kumimoji="1" lang="en-US" altLang="zh-CN" dirty="0">
                <a:solidFill>
                  <a:schemeClr val="tx1"/>
                </a:solidFill>
              </a:rPr>
              <a:t>!</a:t>
            </a:r>
            <a:endParaRPr kumimoji="1" lang="zh-CN" altLang="en-US" dirty="0">
              <a:solidFill>
                <a:schemeClr val="tx1"/>
              </a:solidFill>
            </a:endParaRPr>
          </a:p>
        </p:txBody>
      </p:sp>
    </p:spTree>
    <p:extLst>
      <p:ext uri="{BB962C8B-B14F-4D97-AF65-F5344CB8AC3E}">
        <p14:creationId xmlns:p14="http://schemas.microsoft.com/office/powerpoint/2010/main" val="833137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20"/>
            <a:ext cx="9144000" cy="6858000"/>
          </a:xfrm>
          <a:prstGeom prst="rect">
            <a:avLst/>
          </a:prstGeom>
        </p:spPr>
      </p:pic>
      <p:sp>
        <p:nvSpPr>
          <p:cNvPr id="5" name="标题 1"/>
          <p:cNvSpPr>
            <a:spLocks noGrp="1"/>
          </p:cNvSpPr>
          <p:nvPr>
            <p:ph type="title"/>
          </p:nvPr>
        </p:nvSpPr>
        <p:spPr>
          <a:xfrm>
            <a:off x="762000" y="1246905"/>
            <a:ext cx="4618181" cy="750455"/>
          </a:xfrm>
        </p:spPr>
        <p:txBody>
          <a:bodyPr/>
          <a:lstStyle/>
          <a:p>
            <a:pPr algn="l"/>
            <a:r>
              <a:rPr lang="en-US" altLang="ja-JP" baseline="30000" dirty="0">
                <a:solidFill>
                  <a:srgbClr val="64109F"/>
                </a:solidFill>
                <a:latin typeface="方正兰亭特黑_SC"/>
                <a:ea typeface="方正兰亭特黑_SC"/>
                <a:cs typeface="方正兰亭特黑_SC"/>
              </a:rPr>
              <a:t>Contents</a:t>
            </a:r>
            <a:endParaRPr lang="ja-JP" altLang="en-US" baseline="30000" dirty="0">
              <a:solidFill>
                <a:srgbClr val="64109F"/>
              </a:solidFill>
              <a:latin typeface="方正兰亭特黑_SC"/>
              <a:ea typeface="方正兰亭特黑_SC"/>
              <a:cs typeface="方正兰亭特黑_SC"/>
            </a:endParaRPr>
          </a:p>
        </p:txBody>
      </p:sp>
      <p:sp>
        <p:nvSpPr>
          <p:cNvPr id="6" name="标题 1"/>
          <p:cNvSpPr txBox="1">
            <a:spLocks/>
          </p:cNvSpPr>
          <p:nvPr/>
        </p:nvSpPr>
        <p:spPr>
          <a:xfrm>
            <a:off x="1758835" y="2766753"/>
            <a:ext cx="5922817" cy="473363"/>
          </a:xfrm>
          <a:prstGeom prst="rect">
            <a:avLst/>
          </a:prstGeom>
        </p:spPr>
        <p:txBody>
          <a:bodyPr vert="horz" lIns="91440" tIns="45720" rIns="91440" bIns="45720" rtlCol="0" anchor="b" anchorCtr="0">
            <a:noAutofit/>
          </a:bodyPr>
          <a:lstStyle>
            <a:lvl1pPr algn="ctr" defTabSz="914400" rtl="0" eaLnBrk="1" latinLnBrk="0" hangingPunct="1">
              <a:spcBef>
                <a:spcPct val="0"/>
              </a:spcBef>
              <a:buNone/>
              <a:defRPr sz="5000" kern="1200">
                <a:solidFill>
                  <a:schemeClr val="tx1"/>
                </a:solidFill>
                <a:latin typeface="+mj-lt"/>
                <a:ea typeface="+mj-ea"/>
                <a:cs typeface="+mj-cs"/>
              </a:defRPr>
            </a:lvl1pPr>
          </a:lstStyle>
          <a:p>
            <a:pPr algn="l"/>
            <a:r>
              <a:rPr lang="en-US" altLang="ja-JP" sz="2800" baseline="30000" dirty="0">
                <a:solidFill>
                  <a:srgbClr val="64109F"/>
                </a:solidFill>
                <a:latin typeface="Microsoft YaHei"/>
                <a:ea typeface="微软雅黑"/>
                <a:cs typeface="Microsoft YaHei"/>
              </a:rPr>
              <a:t>1. </a:t>
            </a:r>
            <a:r>
              <a:rPr lang="zh-CN" altLang="en-US" sz="2800" baseline="30000" dirty="0">
                <a:solidFill>
                  <a:srgbClr val="64109F"/>
                </a:solidFill>
                <a:latin typeface="Microsoft YaHei"/>
                <a:ea typeface="微软雅黑"/>
                <a:cs typeface="Microsoft YaHei"/>
              </a:rPr>
              <a:t>连续型变量的技术细节</a:t>
            </a:r>
            <a:endParaRPr lang="ja-JP" altLang="en-US" sz="2800" baseline="30000" dirty="0">
              <a:solidFill>
                <a:srgbClr val="64109F"/>
              </a:solidFill>
              <a:latin typeface="Microsoft YaHei"/>
              <a:ea typeface="微软雅黑"/>
              <a:cs typeface="Microsoft YaHei"/>
            </a:endParaRPr>
          </a:p>
        </p:txBody>
      </p:sp>
      <p:sp>
        <p:nvSpPr>
          <p:cNvPr id="7" name="标题 1"/>
          <p:cNvSpPr txBox="1">
            <a:spLocks/>
          </p:cNvSpPr>
          <p:nvPr/>
        </p:nvSpPr>
        <p:spPr>
          <a:xfrm>
            <a:off x="1758835" y="3240116"/>
            <a:ext cx="5922817" cy="473363"/>
          </a:xfrm>
          <a:prstGeom prst="rect">
            <a:avLst/>
          </a:prstGeom>
        </p:spPr>
        <p:txBody>
          <a:bodyPr vert="horz" lIns="91440" tIns="45720" rIns="91440" bIns="45720" rtlCol="0" anchor="b" anchorCtr="0">
            <a:noAutofit/>
          </a:bodyPr>
          <a:lstStyle>
            <a:lvl1pPr algn="ctr" defTabSz="914400" rtl="0" eaLnBrk="1" latinLnBrk="0" hangingPunct="1">
              <a:spcBef>
                <a:spcPct val="0"/>
              </a:spcBef>
              <a:buNone/>
              <a:defRPr sz="5000" kern="1200">
                <a:solidFill>
                  <a:schemeClr val="tx1"/>
                </a:solidFill>
                <a:latin typeface="+mj-lt"/>
                <a:ea typeface="+mj-ea"/>
                <a:cs typeface="+mj-cs"/>
              </a:defRPr>
            </a:lvl1pPr>
          </a:lstStyle>
          <a:p>
            <a:pPr algn="l"/>
            <a:r>
              <a:rPr lang="en-US" altLang="ja-JP" sz="2800" baseline="30000" dirty="0">
                <a:solidFill>
                  <a:srgbClr val="64109F"/>
                </a:solidFill>
                <a:latin typeface="Microsoft YaHei"/>
                <a:ea typeface="微软雅黑"/>
                <a:cs typeface="Microsoft YaHei"/>
              </a:rPr>
              <a:t>2. </a:t>
            </a:r>
            <a:r>
              <a:rPr lang="zh-CN" altLang="en-US" sz="2800" baseline="30000" dirty="0">
                <a:solidFill>
                  <a:srgbClr val="64109F"/>
                </a:solidFill>
                <a:latin typeface="Microsoft YaHei"/>
                <a:ea typeface="微软雅黑"/>
                <a:cs typeface="Microsoft YaHei"/>
              </a:rPr>
              <a:t>信息论</a:t>
            </a:r>
            <a:endParaRPr lang="ja-JP" altLang="en-US" sz="2800" baseline="30000" dirty="0">
              <a:solidFill>
                <a:srgbClr val="64109F"/>
              </a:solidFill>
              <a:latin typeface="Microsoft YaHei"/>
              <a:ea typeface="微软雅黑"/>
              <a:cs typeface="Microsoft YaHei"/>
            </a:endParaRPr>
          </a:p>
        </p:txBody>
      </p:sp>
      <p:sp>
        <p:nvSpPr>
          <p:cNvPr id="8" name="标题 1"/>
          <p:cNvSpPr txBox="1">
            <a:spLocks/>
          </p:cNvSpPr>
          <p:nvPr/>
        </p:nvSpPr>
        <p:spPr>
          <a:xfrm>
            <a:off x="1766455" y="3713479"/>
            <a:ext cx="5922817" cy="473363"/>
          </a:xfrm>
          <a:prstGeom prst="rect">
            <a:avLst/>
          </a:prstGeom>
        </p:spPr>
        <p:txBody>
          <a:bodyPr vert="horz" lIns="91440" tIns="45720" rIns="91440" bIns="45720" rtlCol="0" anchor="b" anchorCtr="0">
            <a:noAutofit/>
          </a:bodyPr>
          <a:lstStyle>
            <a:lvl1pPr algn="ctr" defTabSz="914400" rtl="0" eaLnBrk="1" latinLnBrk="0" hangingPunct="1">
              <a:spcBef>
                <a:spcPct val="0"/>
              </a:spcBef>
              <a:buNone/>
              <a:defRPr sz="5000" kern="1200">
                <a:solidFill>
                  <a:schemeClr val="tx1"/>
                </a:solidFill>
                <a:latin typeface="+mj-lt"/>
                <a:ea typeface="+mj-ea"/>
                <a:cs typeface="+mj-cs"/>
              </a:defRPr>
            </a:lvl1pPr>
          </a:lstStyle>
          <a:p>
            <a:pPr algn="l"/>
            <a:r>
              <a:rPr lang="en-US" altLang="ja-JP" sz="2800" baseline="30000" dirty="0">
                <a:solidFill>
                  <a:srgbClr val="64109F"/>
                </a:solidFill>
                <a:latin typeface="Microsoft YaHei"/>
                <a:ea typeface="微软雅黑"/>
                <a:cs typeface="Microsoft YaHei"/>
              </a:rPr>
              <a:t>3. </a:t>
            </a:r>
            <a:r>
              <a:rPr lang="zh-CN" altLang="en-US" sz="2800" baseline="30000" dirty="0">
                <a:solidFill>
                  <a:srgbClr val="64109F"/>
                </a:solidFill>
                <a:latin typeface="Microsoft YaHei"/>
                <a:ea typeface="微软雅黑"/>
                <a:cs typeface="Microsoft YaHei"/>
              </a:rPr>
              <a:t>结构化概率模型</a:t>
            </a:r>
            <a:endParaRPr lang="ja-JP" altLang="en-US" sz="2800" baseline="30000" dirty="0">
              <a:solidFill>
                <a:srgbClr val="64109F"/>
              </a:solidFill>
              <a:latin typeface="Microsoft YaHei"/>
              <a:ea typeface="微软雅黑"/>
              <a:cs typeface="Microsoft YaHei"/>
            </a:endParaRPr>
          </a:p>
        </p:txBody>
      </p:sp>
      <p:pic>
        <p:nvPicPr>
          <p:cNvPr id="15" name="图片 14"/>
          <p:cNvPicPr>
            <a:picLocks noChangeAspect="1"/>
          </p:cNvPicPr>
          <p:nvPr/>
        </p:nvPicPr>
        <p:blipFill>
          <a:blip r:embed="rId3"/>
          <a:stretch>
            <a:fillRect/>
          </a:stretch>
        </p:blipFill>
        <p:spPr>
          <a:xfrm>
            <a:off x="1207655" y="2646219"/>
            <a:ext cx="558800" cy="444500"/>
          </a:xfrm>
          <a:prstGeom prst="rect">
            <a:avLst/>
          </a:prstGeom>
        </p:spPr>
      </p:pic>
      <p:pic>
        <p:nvPicPr>
          <p:cNvPr id="16" name="图片 15"/>
          <p:cNvPicPr>
            <a:picLocks noChangeAspect="1"/>
          </p:cNvPicPr>
          <p:nvPr/>
        </p:nvPicPr>
        <p:blipFill>
          <a:blip r:embed="rId3"/>
          <a:stretch>
            <a:fillRect/>
          </a:stretch>
        </p:blipFill>
        <p:spPr>
          <a:xfrm>
            <a:off x="1207655" y="3128821"/>
            <a:ext cx="558800" cy="444500"/>
          </a:xfrm>
          <a:prstGeom prst="rect">
            <a:avLst/>
          </a:prstGeom>
        </p:spPr>
      </p:pic>
      <p:pic>
        <p:nvPicPr>
          <p:cNvPr id="17" name="图片 16"/>
          <p:cNvPicPr>
            <a:picLocks noChangeAspect="1"/>
          </p:cNvPicPr>
          <p:nvPr/>
        </p:nvPicPr>
        <p:blipFill>
          <a:blip r:embed="rId3"/>
          <a:stretch>
            <a:fillRect/>
          </a:stretch>
        </p:blipFill>
        <p:spPr>
          <a:xfrm>
            <a:off x="1207655" y="3626661"/>
            <a:ext cx="558800" cy="444500"/>
          </a:xfrm>
          <a:prstGeom prst="rect">
            <a:avLst/>
          </a:prstGeom>
        </p:spPr>
      </p:pic>
    </p:spTree>
    <p:extLst>
      <p:ext uri="{BB962C8B-B14F-4D97-AF65-F5344CB8AC3E}">
        <p14:creationId xmlns:p14="http://schemas.microsoft.com/office/powerpoint/2010/main" val="2337425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F0511409-B9AF-4D30-B635-901BDDA9EAD1}"/>
              </a:ext>
            </a:extLst>
          </p:cNvPr>
          <p:cNvSpPr>
            <a:spLocks noGrp="1"/>
          </p:cNvSpPr>
          <p:nvPr>
            <p:ph type="title"/>
          </p:nvPr>
        </p:nvSpPr>
        <p:spPr>
          <a:xfrm>
            <a:off x="460664" y="539176"/>
            <a:ext cx="8048336" cy="750455"/>
          </a:xfrm>
        </p:spPr>
        <p:txBody>
          <a:bodyPr/>
          <a:lstStyle/>
          <a:p>
            <a:pPr algn="l"/>
            <a:r>
              <a:rPr lang="en-US" altLang="ja-JP" sz="4000" baseline="30000" dirty="0">
                <a:solidFill>
                  <a:schemeClr val="bg1"/>
                </a:solidFill>
                <a:latin typeface="黑体"/>
                <a:ea typeface="黑体"/>
                <a:cs typeface="黑体"/>
              </a:rPr>
              <a:t>3.2 </a:t>
            </a:r>
            <a:r>
              <a:rPr lang="zh-CN" altLang="en-US" sz="4000" baseline="30000" dirty="0">
                <a:solidFill>
                  <a:schemeClr val="bg1"/>
                </a:solidFill>
                <a:latin typeface="黑体"/>
                <a:ea typeface="黑体"/>
                <a:cs typeface="黑体"/>
              </a:rPr>
              <a:t>结构化概率模型</a:t>
            </a:r>
            <a:endParaRPr lang="ja-JP" altLang="en-US" sz="4000" baseline="30000" dirty="0">
              <a:solidFill>
                <a:schemeClr val="bg1"/>
              </a:solidFill>
              <a:latin typeface="黑体"/>
              <a:ea typeface="黑体"/>
              <a:cs typeface="黑体"/>
            </a:endParaRPr>
          </a:p>
        </p:txBody>
      </p:sp>
      <p:sp>
        <p:nvSpPr>
          <p:cNvPr id="8" name="内容占位符 4">
            <a:extLst>
              <a:ext uri="{FF2B5EF4-FFF2-40B4-BE49-F238E27FC236}">
                <a16:creationId xmlns:a16="http://schemas.microsoft.com/office/drawing/2014/main" id="{C20DA9AD-DFFC-4C2F-9123-1FD035CACE21}"/>
              </a:ext>
            </a:extLst>
          </p:cNvPr>
          <p:cNvSpPr txBox="1">
            <a:spLocks/>
          </p:cNvSpPr>
          <p:nvPr/>
        </p:nvSpPr>
        <p:spPr>
          <a:xfrm>
            <a:off x="0" y="1459684"/>
            <a:ext cx="8827124" cy="2181138"/>
          </a:xfrm>
          <a:prstGeom prst="rect">
            <a:avLst/>
          </a:prstGeom>
        </p:spPr>
        <p:txBody>
          <a:bodyPr vert="horz" lIns="91440" tIns="45720" rIns="91440" bIns="45720" rtlCol="0">
            <a:normAutofit/>
          </a:bodyPr>
          <a:lstStyle>
            <a:lvl1pPr marL="457200" indent="-457200" algn="l" defTabSz="914400" rtl="0" eaLnBrk="1" latinLnBrk="0" hangingPunct="1">
              <a:spcBef>
                <a:spcPts val="2000"/>
              </a:spcBef>
              <a:buClr>
                <a:schemeClr val="tx1">
                  <a:lumMod val="75000"/>
                  <a:lumOff val="25000"/>
                </a:schemeClr>
              </a:buClr>
              <a:buSzPct val="75000"/>
              <a:buFont typeface="Wingdings 2" pitchFamily="18" charset="2"/>
              <a:buChar char=""/>
              <a:defRPr sz="2200" kern="1200">
                <a:solidFill>
                  <a:schemeClr val="tx1">
                    <a:lumMod val="75000"/>
                    <a:lumOff val="25000"/>
                  </a:schemeClr>
                </a:solidFill>
                <a:latin typeface="+mn-lt"/>
                <a:ea typeface="+mn-ea"/>
                <a:cs typeface="+mn-cs"/>
              </a:defRPr>
            </a:lvl1pPr>
            <a:lvl2pPr marL="914400" indent="-457200" algn="l" defTabSz="914400" rtl="0" eaLnBrk="1" latinLnBrk="0" hangingPunct="1">
              <a:spcBef>
                <a:spcPts val="600"/>
              </a:spcBef>
              <a:buClr>
                <a:schemeClr val="tx1">
                  <a:lumMod val="50000"/>
                  <a:lumOff val="50000"/>
                </a:schemeClr>
              </a:buClr>
              <a:buSzPct val="75000"/>
              <a:buFont typeface="Wingdings 2" pitchFamily="18" charset="2"/>
              <a:buChar char=""/>
              <a:defRPr sz="2000" kern="1200">
                <a:solidFill>
                  <a:schemeClr val="tx1">
                    <a:lumMod val="75000"/>
                    <a:lumOff val="25000"/>
                  </a:schemeClr>
                </a:solidFill>
                <a:latin typeface="+mn-lt"/>
                <a:ea typeface="+mn-ea"/>
                <a:cs typeface="+mn-cs"/>
              </a:defRPr>
            </a:lvl2pPr>
            <a:lvl3pPr marL="13716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3pPr>
            <a:lvl4pPr marL="1828800" indent="-457200" algn="l" defTabSz="914400" rtl="0" eaLnBrk="1" latinLnBrk="0" hangingPunct="1">
              <a:spcBef>
                <a:spcPts val="600"/>
              </a:spcBef>
              <a:buClr>
                <a:schemeClr val="tx1">
                  <a:lumMod val="50000"/>
                  <a:lumOff val="50000"/>
                </a:schemeClr>
              </a:buClr>
              <a:buSzPct val="75000"/>
              <a:buFont typeface="Wingdings 2" pitchFamily="18" charset="2"/>
              <a:buChar char=""/>
              <a:defRPr sz="1800" kern="1200">
                <a:solidFill>
                  <a:schemeClr val="tx1">
                    <a:lumMod val="75000"/>
                    <a:lumOff val="25000"/>
                  </a:schemeClr>
                </a:solidFill>
                <a:latin typeface="+mn-lt"/>
                <a:ea typeface="+mn-ea"/>
                <a:cs typeface="+mn-cs"/>
              </a:defRPr>
            </a:lvl4pPr>
            <a:lvl5pPr marL="22860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5pPr>
            <a:lvl6pPr marL="27432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6pPr>
            <a:lvl7pPr marL="32051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7pPr>
            <a:lvl8pPr marL="36576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8pPr>
            <a:lvl9pPr marL="41195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a:solidFill>
                  <a:schemeClr val="tx1">
                    <a:lumMod val="75000"/>
                    <a:lumOff val="25000"/>
                  </a:schemeClr>
                </a:solidFill>
                <a:latin typeface="+mn-lt"/>
                <a:ea typeface="+mn-ea"/>
                <a:cs typeface="+mn-cs"/>
              </a:defRPr>
            </a:lvl9pPr>
          </a:lstStyle>
          <a:p>
            <a:pPr indent="0">
              <a:buNone/>
            </a:pPr>
            <a:r>
              <a:rPr kumimoji="1" lang="zh-CN" altLang="en-US" dirty="0">
                <a:solidFill>
                  <a:schemeClr val="tx1"/>
                </a:solidFill>
              </a:rPr>
              <a:t>基于表格操作的方法的主要问题是我们显式地对每一种可能的变量子集所产生的每一种可能类型的相互作用建模。</a:t>
            </a:r>
            <a:endParaRPr kumimoji="1" lang="en-US" altLang="zh-CN" dirty="0">
              <a:solidFill>
                <a:schemeClr val="tx1"/>
              </a:solidFill>
            </a:endParaRPr>
          </a:p>
          <a:p>
            <a:pPr indent="0">
              <a:buNone/>
            </a:pPr>
            <a:r>
              <a:rPr kumimoji="1" lang="zh-CN" altLang="en-US" dirty="0">
                <a:solidFill>
                  <a:schemeClr val="tx1"/>
                </a:solidFill>
              </a:rPr>
              <a:t>在实际问题中我们遇到的概率分布远比这个简单。</a:t>
            </a:r>
            <a:endParaRPr kumimoji="1" lang="en-US" altLang="zh-CN" dirty="0">
              <a:solidFill>
                <a:schemeClr val="tx1"/>
              </a:solidFill>
            </a:endParaRPr>
          </a:p>
          <a:p>
            <a:pPr indent="0">
              <a:buNone/>
            </a:pPr>
            <a:r>
              <a:rPr kumimoji="1" lang="zh-CN" altLang="en-US" dirty="0">
                <a:solidFill>
                  <a:schemeClr val="tx1"/>
                </a:solidFill>
              </a:rPr>
              <a:t>通常，许多变量只是间接的相互作用。</a:t>
            </a:r>
          </a:p>
        </p:txBody>
      </p:sp>
      <p:sp>
        <p:nvSpPr>
          <p:cNvPr id="7" name="内容占位符 4">
            <a:extLst>
              <a:ext uri="{FF2B5EF4-FFF2-40B4-BE49-F238E27FC236}">
                <a16:creationId xmlns:a16="http://schemas.microsoft.com/office/drawing/2014/main" id="{D8D05264-AE42-4ADD-A678-9D57135F3D64}"/>
              </a:ext>
            </a:extLst>
          </p:cNvPr>
          <p:cNvSpPr txBox="1">
            <a:spLocks/>
          </p:cNvSpPr>
          <p:nvPr/>
        </p:nvSpPr>
        <p:spPr>
          <a:xfrm>
            <a:off x="0" y="3779068"/>
            <a:ext cx="8827124" cy="1858333"/>
          </a:xfrm>
          <a:prstGeom prst="rect">
            <a:avLst/>
          </a:prstGeom>
        </p:spPr>
        <p:txBody>
          <a:bodyPr vert="horz" lIns="91440" tIns="45720" rIns="91440" bIns="45720" rtlCol="0">
            <a:normAutofit/>
          </a:bodyPr>
          <a:lstStyle>
            <a:lvl1pPr marL="457200" indent="-457200" algn="l" defTabSz="914400" rtl="0" eaLnBrk="1" latinLnBrk="0" hangingPunct="1">
              <a:spcBef>
                <a:spcPts val="2000"/>
              </a:spcBef>
              <a:buClr>
                <a:schemeClr val="tx1">
                  <a:lumMod val="75000"/>
                  <a:lumOff val="25000"/>
                </a:schemeClr>
              </a:buClr>
              <a:buSzPct val="75000"/>
              <a:buFont typeface="Wingdings 2" pitchFamily="18" charset="2"/>
              <a:buChar char=""/>
              <a:defRPr sz="2200" kern="1200">
                <a:solidFill>
                  <a:schemeClr val="tx1">
                    <a:lumMod val="75000"/>
                    <a:lumOff val="25000"/>
                  </a:schemeClr>
                </a:solidFill>
                <a:latin typeface="+mn-lt"/>
                <a:ea typeface="+mn-ea"/>
                <a:cs typeface="+mn-cs"/>
              </a:defRPr>
            </a:lvl1pPr>
            <a:lvl2pPr marL="914400" indent="-457200" algn="l" defTabSz="914400" rtl="0" eaLnBrk="1" latinLnBrk="0" hangingPunct="1">
              <a:spcBef>
                <a:spcPts val="600"/>
              </a:spcBef>
              <a:buClr>
                <a:schemeClr val="tx1">
                  <a:lumMod val="50000"/>
                  <a:lumOff val="50000"/>
                </a:schemeClr>
              </a:buClr>
              <a:buSzPct val="75000"/>
              <a:buFont typeface="Wingdings 2" pitchFamily="18" charset="2"/>
              <a:buChar char=""/>
              <a:defRPr sz="2000" kern="1200">
                <a:solidFill>
                  <a:schemeClr val="tx1">
                    <a:lumMod val="75000"/>
                    <a:lumOff val="25000"/>
                  </a:schemeClr>
                </a:solidFill>
                <a:latin typeface="+mn-lt"/>
                <a:ea typeface="+mn-ea"/>
                <a:cs typeface="+mn-cs"/>
              </a:defRPr>
            </a:lvl2pPr>
            <a:lvl3pPr marL="13716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3pPr>
            <a:lvl4pPr marL="1828800" indent="-457200" algn="l" defTabSz="914400" rtl="0" eaLnBrk="1" latinLnBrk="0" hangingPunct="1">
              <a:spcBef>
                <a:spcPts val="600"/>
              </a:spcBef>
              <a:buClr>
                <a:schemeClr val="tx1">
                  <a:lumMod val="50000"/>
                  <a:lumOff val="50000"/>
                </a:schemeClr>
              </a:buClr>
              <a:buSzPct val="75000"/>
              <a:buFont typeface="Wingdings 2" pitchFamily="18" charset="2"/>
              <a:buChar char=""/>
              <a:defRPr sz="1800" kern="1200">
                <a:solidFill>
                  <a:schemeClr val="tx1">
                    <a:lumMod val="75000"/>
                    <a:lumOff val="25000"/>
                  </a:schemeClr>
                </a:solidFill>
                <a:latin typeface="+mn-lt"/>
                <a:ea typeface="+mn-ea"/>
                <a:cs typeface="+mn-cs"/>
              </a:defRPr>
            </a:lvl4pPr>
            <a:lvl5pPr marL="22860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5pPr>
            <a:lvl6pPr marL="27432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6pPr>
            <a:lvl7pPr marL="32051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7pPr>
            <a:lvl8pPr marL="36576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8pPr>
            <a:lvl9pPr marL="41195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a:solidFill>
                  <a:schemeClr val="tx1">
                    <a:lumMod val="75000"/>
                    <a:lumOff val="25000"/>
                  </a:schemeClr>
                </a:solidFill>
                <a:latin typeface="+mn-lt"/>
                <a:ea typeface="+mn-ea"/>
                <a:cs typeface="+mn-cs"/>
              </a:defRPr>
            </a:lvl9pPr>
          </a:lstStyle>
          <a:p>
            <a:pPr indent="0">
              <a:buNone/>
            </a:pPr>
            <a:r>
              <a:rPr kumimoji="1" lang="zh-CN" altLang="en-US" dirty="0">
                <a:solidFill>
                  <a:schemeClr val="tx1"/>
                </a:solidFill>
              </a:rPr>
              <a:t>例如，我们想要对接力跑步比赛中一个队伍完成比赛的时间进行建模。</a:t>
            </a:r>
            <a:r>
              <a:rPr kumimoji="1" lang="en-US" altLang="zh-CN" dirty="0">
                <a:solidFill>
                  <a:schemeClr val="tx1"/>
                </a:solidFill>
              </a:rPr>
              <a:t> </a:t>
            </a:r>
            <a:r>
              <a:rPr kumimoji="1" lang="zh-CN" altLang="en-US" dirty="0">
                <a:solidFill>
                  <a:schemeClr val="tx1"/>
                </a:solidFill>
              </a:rPr>
              <a:t>假设这个队伍有三名成员： </a:t>
            </a:r>
            <a:r>
              <a:rPr kumimoji="1" lang="en-US" altLang="zh-CN" dirty="0">
                <a:solidFill>
                  <a:schemeClr val="tx1"/>
                </a:solidFill>
              </a:rPr>
              <a:t>Alice</a:t>
            </a:r>
            <a:r>
              <a:rPr kumimoji="1" lang="zh-CN" altLang="en-US" dirty="0">
                <a:solidFill>
                  <a:schemeClr val="tx1"/>
                </a:solidFill>
              </a:rPr>
              <a:t>， </a:t>
            </a:r>
            <a:r>
              <a:rPr kumimoji="1" lang="en-US" altLang="zh-CN" dirty="0">
                <a:solidFill>
                  <a:schemeClr val="tx1"/>
                </a:solidFill>
              </a:rPr>
              <a:t>Bob </a:t>
            </a:r>
            <a:r>
              <a:rPr kumimoji="1" lang="zh-CN" altLang="en-US" dirty="0">
                <a:solidFill>
                  <a:schemeClr val="tx1"/>
                </a:solidFill>
              </a:rPr>
              <a:t>和 </a:t>
            </a:r>
            <a:r>
              <a:rPr kumimoji="1" lang="en-US" altLang="zh-CN" dirty="0">
                <a:solidFill>
                  <a:schemeClr val="tx1"/>
                </a:solidFill>
              </a:rPr>
              <a:t>Carol</a:t>
            </a:r>
            <a:r>
              <a:rPr kumimoji="1" lang="zh-CN" altLang="en-US" dirty="0">
                <a:solidFill>
                  <a:schemeClr val="tx1"/>
                </a:solidFill>
              </a:rPr>
              <a:t>。</a:t>
            </a:r>
            <a:endParaRPr kumimoji="1" lang="en-US" altLang="zh-CN" dirty="0">
              <a:solidFill>
                <a:schemeClr val="tx1"/>
              </a:solidFill>
            </a:endParaRPr>
          </a:p>
          <a:p>
            <a:pPr indent="0">
              <a:buNone/>
            </a:pPr>
            <a:r>
              <a:rPr kumimoji="1" lang="zh-CN" altLang="en-US" dirty="0">
                <a:solidFill>
                  <a:schemeClr val="tx1"/>
                </a:solidFill>
              </a:rPr>
              <a:t>如果我们已经知道了</a:t>
            </a:r>
            <a:r>
              <a:rPr kumimoji="1" lang="en-US" altLang="zh-CN" dirty="0">
                <a:solidFill>
                  <a:schemeClr val="tx1"/>
                </a:solidFill>
              </a:rPr>
              <a:t>Bob</a:t>
            </a:r>
            <a:r>
              <a:rPr kumimoji="1" lang="zh-CN" altLang="en-US" dirty="0">
                <a:solidFill>
                  <a:schemeClr val="tx1"/>
                </a:solidFill>
              </a:rPr>
              <a:t>的完成时间，知道</a:t>
            </a:r>
            <a:r>
              <a:rPr kumimoji="1" lang="en-US" altLang="zh-CN" dirty="0">
                <a:solidFill>
                  <a:schemeClr val="tx1"/>
                </a:solidFill>
              </a:rPr>
              <a:t>Alice</a:t>
            </a:r>
            <a:r>
              <a:rPr kumimoji="1" lang="zh-CN" altLang="en-US" dirty="0">
                <a:solidFill>
                  <a:schemeClr val="tx1"/>
                </a:solidFill>
              </a:rPr>
              <a:t>的完成时间，对估计</a:t>
            </a:r>
            <a:r>
              <a:rPr kumimoji="1" lang="en-US" altLang="zh-CN" dirty="0">
                <a:solidFill>
                  <a:schemeClr val="tx1"/>
                </a:solidFill>
              </a:rPr>
              <a:t>Carol</a:t>
            </a:r>
            <a:r>
              <a:rPr kumimoji="1" lang="zh-CN" altLang="en-US" dirty="0">
                <a:solidFill>
                  <a:schemeClr val="tx1"/>
                </a:solidFill>
              </a:rPr>
              <a:t>的完成时间并没有任何帮助。</a:t>
            </a:r>
          </a:p>
        </p:txBody>
      </p:sp>
    </p:spTree>
    <p:extLst>
      <p:ext uri="{BB962C8B-B14F-4D97-AF65-F5344CB8AC3E}">
        <p14:creationId xmlns:p14="http://schemas.microsoft.com/office/powerpoint/2010/main" val="1421040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F0511409-B9AF-4D30-B635-901BDDA9EAD1}"/>
              </a:ext>
            </a:extLst>
          </p:cNvPr>
          <p:cNvSpPr>
            <a:spLocks noGrp="1"/>
          </p:cNvSpPr>
          <p:nvPr>
            <p:ph type="title"/>
          </p:nvPr>
        </p:nvSpPr>
        <p:spPr>
          <a:xfrm>
            <a:off x="460664" y="539176"/>
            <a:ext cx="8048336" cy="750455"/>
          </a:xfrm>
        </p:spPr>
        <p:txBody>
          <a:bodyPr/>
          <a:lstStyle/>
          <a:p>
            <a:pPr algn="l"/>
            <a:r>
              <a:rPr lang="en-US" altLang="ja-JP" sz="4000" baseline="30000" dirty="0">
                <a:solidFill>
                  <a:schemeClr val="bg1"/>
                </a:solidFill>
                <a:latin typeface="黑体"/>
                <a:ea typeface="黑体"/>
                <a:cs typeface="黑体"/>
              </a:rPr>
              <a:t>3.3 </a:t>
            </a:r>
            <a:r>
              <a:rPr lang="zh-CN" altLang="en-US" sz="4000" baseline="30000" dirty="0">
                <a:solidFill>
                  <a:schemeClr val="bg1"/>
                </a:solidFill>
                <a:latin typeface="黑体"/>
                <a:ea typeface="黑体"/>
                <a:cs typeface="黑体"/>
              </a:rPr>
              <a:t>有向模型</a:t>
            </a:r>
            <a:endParaRPr lang="ja-JP" altLang="en-US" sz="4000" baseline="30000" dirty="0">
              <a:solidFill>
                <a:schemeClr val="bg1"/>
              </a:solidFill>
              <a:latin typeface="黑体"/>
              <a:ea typeface="黑体"/>
              <a:cs typeface="黑体"/>
            </a:endParaRPr>
          </a:p>
        </p:txBody>
      </p:sp>
      <p:pic>
        <p:nvPicPr>
          <p:cNvPr id="6" name="图片 5">
            <a:extLst>
              <a:ext uri="{FF2B5EF4-FFF2-40B4-BE49-F238E27FC236}">
                <a16:creationId xmlns:a16="http://schemas.microsoft.com/office/drawing/2014/main" id="{F25F5A3F-4970-4CDF-B26E-D8509533D10B}"/>
              </a:ext>
            </a:extLst>
          </p:cNvPr>
          <p:cNvPicPr>
            <a:picLocks noChangeAspect="1"/>
          </p:cNvPicPr>
          <p:nvPr/>
        </p:nvPicPr>
        <p:blipFill>
          <a:blip r:embed="rId2"/>
          <a:stretch>
            <a:fillRect/>
          </a:stretch>
        </p:blipFill>
        <p:spPr>
          <a:xfrm>
            <a:off x="1842331" y="2431639"/>
            <a:ext cx="3771900" cy="1152525"/>
          </a:xfrm>
          <a:prstGeom prst="rect">
            <a:avLst/>
          </a:prstGeom>
        </p:spPr>
      </p:pic>
      <p:sp>
        <p:nvSpPr>
          <p:cNvPr id="7" name="内容占位符 4">
            <a:extLst>
              <a:ext uri="{FF2B5EF4-FFF2-40B4-BE49-F238E27FC236}">
                <a16:creationId xmlns:a16="http://schemas.microsoft.com/office/drawing/2014/main" id="{D8D05264-AE42-4ADD-A678-9D57135F3D64}"/>
              </a:ext>
            </a:extLst>
          </p:cNvPr>
          <p:cNvSpPr txBox="1">
            <a:spLocks/>
          </p:cNvSpPr>
          <p:nvPr/>
        </p:nvSpPr>
        <p:spPr>
          <a:xfrm>
            <a:off x="75501" y="5622812"/>
            <a:ext cx="8718456" cy="750455"/>
          </a:xfrm>
          <a:prstGeom prst="rect">
            <a:avLst/>
          </a:prstGeom>
        </p:spPr>
        <p:txBody>
          <a:bodyPr vert="horz" lIns="91440" tIns="45720" rIns="91440" bIns="45720" rtlCol="0">
            <a:normAutofit/>
          </a:bodyPr>
          <a:lstStyle>
            <a:lvl1pPr marL="457200" indent="-457200" algn="l" defTabSz="914400" rtl="0" eaLnBrk="1" latinLnBrk="0" hangingPunct="1">
              <a:spcBef>
                <a:spcPts val="2000"/>
              </a:spcBef>
              <a:buClr>
                <a:schemeClr val="tx1">
                  <a:lumMod val="75000"/>
                  <a:lumOff val="25000"/>
                </a:schemeClr>
              </a:buClr>
              <a:buSzPct val="75000"/>
              <a:buFont typeface="Wingdings 2" pitchFamily="18" charset="2"/>
              <a:buChar char=""/>
              <a:defRPr sz="2200" kern="1200">
                <a:solidFill>
                  <a:schemeClr val="tx1">
                    <a:lumMod val="75000"/>
                    <a:lumOff val="25000"/>
                  </a:schemeClr>
                </a:solidFill>
                <a:latin typeface="+mn-lt"/>
                <a:ea typeface="+mn-ea"/>
                <a:cs typeface="+mn-cs"/>
              </a:defRPr>
            </a:lvl1pPr>
            <a:lvl2pPr marL="914400" indent="-457200" algn="l" defTabSz="914400" rtl="0" eaLnBrk="1" latinLnBrk="0" hangingPunct="1">
              <a:spcBef>
                <a:spcPts val="600"/>
              </a:spcBef>
              <a:buClr>
                <a:schemeClr val="tx1">
                  <a:lumMod val="50000"/>
                  <a:lumOff val="50000"/>
                </a:schemeClr>
              </a:buClr>
              <a:buSzPct val="75000"/>
              <a:buFont typeface="Wingdings 2" pitchFamily="18" charset="2"/>
              <a:buChar char=""/>
              <a:defRPr sz="2000" kern="1200">
                <a:solidFill>
                  <a:schemeClr val="tx1">
                    <a:lumMod val="75000"/>
                    <a:lumOff val="25000"/>
                  </a:schemeClr>
                </a:solidFill>
                <a:latin typeface="+mn-lt"/>
                <a:ea typeface="+mn-ea"/>
                <a:cs typeface="+mn-cs"/>
              </a:defRPr>
            </a:lvl2pPr>
            <a:lvl3pPr marL="13716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3pPr>
            <a:lvl4pPr marL="1828800" indent="-457200" algn="l" defTabSz="914400" rtl="0" eaLnBrk="1" latinLnBrk="0" hangingPunct="1">
              <a:spcBef>
                <a:spcPts val="600"/>
              </a:spcBef>
              <a:buClr>
                <a:schemeClr val="tx1">
                  <a:lumMod val="50000"/>
                  <a:lumOff val="50000"/>
                </a:schemeClr>
              </a:buClr>
              <a:buSzPct val="75000"/>
              <a:buFont typeface="Wingdings 2" pitchFamily="18" charset="2"/>
              <a:buChar char=""/>
              <a:defRPr sz="1800" kern="1200">
                <a:solidFill>
                  <a:schemeClr val="tx1">
                    <a:lumMod val="75000"/>
                    <a:lumOff val="25000"/>
                  </a:schemeClr>
                </a:solidFill>
                <a:latin typeface="+mn-lt"/>
                <a:ea typeface="+mn-ea"/>
                <a:cs typeface="+mn-cs"/>
              </a:defRPr>
            </a:lvl4pPr>
            <a:lvl5pPr marL="22860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5pPr>
            <a:lvl6pPr marL="27432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6pPr>
            <a:lvl7pPr marL="32051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7pPr>
            <a:lvl8pPr marL="36576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8pPr>
            <a:lvl9pPr marL="41195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a:solidFill>
                  <a:schemeClr val="tx1">
                    <a:lumMod val="75000"/>
                    <a:lumOff val="25000"/>
                  </a:schemeClr>
                </a:solidFill>
                <a:latin typeface="+mn-lt"/>
                <a:ea typeface="+mn-ea"/>
                <a:cs typeface="+mn-cs"/>
              </a:defRPr>
            </a:lvl9pPr>
          </a:lstStyle>
          <a:p>
            <a:pPr marL="540000" indent="0">
              <a:buNone/>
            </a:pPr>
            <a:r>
              <a:rPr kumimoji="1" lang="en-US" altLang="zh-CN" dirty="0">
                <a:solidFill>
                  <a:schemeClr val="tx1"/>
                </a:solidFill>
              </a:rPr>
              <a:t>P(t</a:t>
            </a:r>
            <a:r>
              <a:rPr kumimoji="1" lang="en-US" altLang="zh-CN" baseline="-25000" dirty="0">
                <a:solidFill>
                  <a:schemeClr val="tx1"/>
                </a:solidFill>
              </a:rPr>
              <a:t>0</a:t>
            </a:r>
            <a:r>
              <a:rPr kumimoji="1" lang="en-US" altLang="zh-CN" dirty="0">
                <a:solidFill>
                  <a:schemeClr val="tx1"/>
                </a:solidFill>
              </a:rPr>
              <a:t>, t</a:t>
            </a:r>
            <a:r>
              <a:rPr kumimoji="1" lang="en-US" altLang="zh-CN" baseline="-25000" dirty="0">
                <a:solidFill>
                  <a:schemeClr val="tx1"/>
                </a:solidFill>
              </a:rPr>
              <a:t>1</a:t>
            </a:r>
            <a:r>
              <a:rPr kumimoji="1" lang="en-US" altLang="zh-CN" dirty="0">
                <a:solidFill>
                  <a:schemeClr val="tx1"/>
                </a:solidFill>
              </a:rPr>
              <a:t>, t</a:t>
            </a:r>
            <a:r>
              <a:rPr kumimoji="1" lang="en-US" altLang="zh-CN" baseline="-25000" dirty="0">
                <a:solidFill>
                  <a:schemeClr val="tx1"/>
                </a:solidFill>
              </a:rPr>
              <a:t>2</a:t>
            </a:r>
            <a:r>
              <a:rPr kumimoji="1" lang="en-US" altLang="zh-CN" dirty="0">
                <a:solidFill>
                  <a:schemeClr val="tx1"/>
                </a:solidFill>
              </a:rPr>
              <a:t>)=P(t</a:t>
            </a:r>
            <a:r>
              <a:rPr kumimoji="1" lang="en-US" altLang="zh-CN" baseline="-25000" dirty="0">
                <a:solidFill>
                  <a:schemeClr val="tx1"/>
                </a:solidFill>
              </a:rPr>
              <a:t>0</a:t>
            </a:r>
            <a:r>
              <a:rPr kumimoji="1" lang="en-US" altLang="zh-CN" dirty="0">
                <a:solidFill>
                  <a:schemeClr val="tx1"/>
                </a:solidFill>
              </a:rPr>
              <a:t>)* P(t</a:t>
            </a:r>
            <a:r>
              <a:rPr kumimoji="1" lang="en-US" altLang="zh-CN" baseline="-25000" dirty="0">
                <a:solidFill>
                  <a:schemeClr val="tx1"/>
                </a:solidFill>
              </a:rPr>
              <a:t>0</a:t>
            </a:r>
            <a:r>
              <a:rPr kumimoji="1" lang="en-US" altLang="zh-CN" dirty="0">
                <a:solidFill>
                  <a:schemeClr val="tx1"/>
                </a:solidFill>
              </a:rPr>
              <a:t>| t</a:t>
            </a:r>
            <a:r>
              <a:rPr kumimoji="1" lang="en-US" altLang="zh-CN" baseline="-25000" dirty="0">
                <a:solidFill>
                  <a:schemeClr val="tx1"/>
                </a:solidFill>
              </a:rPr>
              <a:t>1 </a:t>
            </a:r>
            <a:r>
              <a:rPr kumimoji="1" lang="en-US" altLang="zh-CN" dirty="0">
                <a:solidFill>
                  <a:schemeClr val="tx1"/>
                </a:solidFill>
              </a:rPr>
              <a:t>) * P(t</a:t>
            </a:r>
            <a:r>
              <a:rPr kumimoji="1" lang="en-US" altLang="zh-CN" baseline="-25000" dirty="0">
                <a:solidFill>
                  <a:schemeClr val="tx1"/>
                </a:solidFill>
              </a:rPr>
              <a:t>2 </a:t>
            </a:r>
            <a:r>
              <a:rPr kumimoji="1" lang="en-US" altLang="zh-CN" dirty="0">
                <a:solidFill>
                  <a:schemeClr val="tx1"/>
                </a:solidFill>
              </a:rPr>
              <a:t>| t</a:t>
            </a:r>
            <a:r>
              <a:rPr kumimoji="1" lang="en-US" altLang="zh-CN" baseline="-25000" dirty="0">
                <a:solidFill>
                  <a:schemeClr val="tx1"/>
                </a:solidFill>
              </a:rPr>
              <a:t>1 </a:t>
            </a:r>
            <a:r>
              <a:rPr kumimoji="1" lang="en-US" altLang="zh-CN" dirty="0">
                <a:solidFill>
                  <a:schemeClr val="tx1"/>
                </a:solidFill>
              </a:rPr>
              <a:t>t</a:t>
            </a:r>
            <a:r>
              <a:rPr kumimoji="1" lang="en-US" altLang="zh-CN" baseline="-25000" dirty="0">
                <a:solidFill>
                  <a:schemeClr val="tx1"/>
                </a:solidFill>
              </a:rPr>
              <a:t>0</a:t>
            </a:r>
            <a:r>
              <a:rPr kumimoji="1" lang="en-US" altLang="zh-CN" dirty="0">
                <a:solidFill>
                  <a:schemeClr val="tx1"/>
                </a:solidFill>
              </a:rPr>
              <a:t>) = P(t</a:t>
            </a:r>
            <a:r>
              <a:rPr kumimoji="1" lang="en-US" altLang="zh-CN" baseline="-25000" dirty="0">
                <a:solidFill>
                  <a:schemeClr val="tx1"/>
                </a:solidFill>
              </a:rPr>
              <a:t>0</a:t>
            </a:r>
            <a:r>
              <a:rPr kumimoji="1" lang="en-US" altLang="zh-CN" dirty="0">
                <a:solidFill>
                  <a:schemeClr val="tx1"/>
                </a:solidFill>
              </a:rPr>
              <a:t>)* P(t</a:t>
            </a:r>
            <a:r>
              <a:rPr kumimoji="1" lang="en-US" altLang="zh-CN" baseline="-25000" dirty="0">
                <a:solidFill>
                  <a:schemeClr val="tx1"/>
                </a:solidFill>
              </a:rPr>
              <a:t>0</a:t>
            </a:r>
            <a:r>
              <a:rPr kumimoji="1" lang="en-US" altLang="zh-CN" dirty="0">
                <a:solidFill>
                  <a:schemeClr val="tx1"/>
                </a:solidFill>
              </a:rPr>
              <a:t>| t</a:t>
            </a:r>
            <a:r>
              <a:rPr kumimoji="1" lang="en-US" altLang="zh-CN" baseline="-25000" dirty="0">
                <a:solidFill>
                  <a:schemeClr val="tx1"/>
                </a:solidFill>
              </a:rPr>
              <a:t>1 </a:t>
            </a:r>
            <a:r>
              <a:rPr kumimoji="1" lang="en-US" altLang="zh-CN" dirty="0">
                <a:solidFill>
                  <a:schemeClr val="tx1"/>
                </a:solidFill>
              </a:rPr>
              <a:t>) * P(t</a:t>
            </a:r>
            <a:r>
              <a:rPr kumimoji="1" lang="en-US" altLang="zh-CN" baseline="-25000" dirty="0">
                <a:solidFill>
                  <a:schemeClr val="tx1"/>
                </a:solidFill>
              </a:rPr>
              <a:t>2 </a:t>
            </a:r>
            <a:r>
              <a:rPr kumimoji="1" lang="en-US" altLang="zh-CN" dirty="0">
                <a:solidFill>
                  <a:schemeClr val="tx1"/>
                </a:solidFill>
              </a:rPr>
              <a:t>| t</a:t>
            </a:r>
            <a:r>
              <a:rPr kumimoji="1" lang="en-US" altLang="zh-CN" baseline="-25000" dirty="0">
                <a:solidFill>
                  <a:schemeClr val="tx1"/>
                </a:solidFill>
              </a:rPr>
              <a:t>1</a:t>
            </a:r>
            <a:r>
              <a:rPr kumimoji="1" lang="en-US" altLang="zh-CN" dirty="0">
                <a:solidFill>
                  <a:schemeClr val="tx1"/>
                </a:solidFill>
              </a:rPr>
              <a:t>) </a:t>
            </a:r>
          </a:p>
          <a:p>
            <a:pPr indent="0">
              <a:buNone/>
            </a:pPr>
            <a:endParaRPr kumimoji="1" lang="zh-CN" altLang="en-US" dirty="0">
              <a:solidFill>
                <a:schemeClr val="tx1"/>
              </a:solidFill>
            </a:endParaRP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256B1B5D-98C8-644A-8002-C8CDDEF9DFB5}"/>
                  </a:ext>
                </a:extLst>
              </p:cNvPr>
              <p:cNvSpPr txBox="1"/>
              <p:nvPr/>
            </p:nvSpPr>
            <p:spPr>
              <a:xfrm>
                <a:off x="741323" y="5067156"/>
                <a:ext cx="2705356" cy="339708"/>
              </a:xfrm>
              <a:prstGeom prst="rect">
                <a:avLst/>
              </a:prstGeom>
              <a:noFill/>
            </p:spPr>
            <p:txBody>
              <a:bodyPr wrap="none" lIns="0" tIns="0" rIns="0" bIns="0" rtlCol="0">
                <a:spAutoFit/>
              </a:bodyPr>
              <a:lstStyle/>
              <a:p>
                <a:r>
                  <a:rPr lang="en-CN" dirty="0"/>
                  <a:t>P(X)=</a:t>
                </a:r>
                <a14:m>
                  <m:oMath xmlns:m="http://schemas.openxmlformats.org/officeDocument/2006/math">
                    <m:nary>
                      <m:naryPr>
                        <m:chr m:val="∏"/>
                        <m:ctrlPr>
                          <a:rPr lang="en-CN"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r>
                          <a:rPr lang="en-US" b="0" i="1" smtClean="0">
                            <a:latin typeface="Cambria Math" panose="02040503050406030204" pitchFamily="18" charset="0"/>
                          </a:rPr>
                          <m:t>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𝑎</m:t>
                                </m:r>
                              </m:sub>
                            </m:sSub>
                          </m:e>
                          <m:sub>
                            <m:r>
                              <a:rPr lang="en-US" b="0" i="1" smtClean="0">
                                <a:latin typeface="Cambria Math" panose="02040503050406030204" pitchFamily="18" charset="0"/>
                              </a:rPr>
                              <m:t>𝐺</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e>
                    </m:nary>
                  </m:oMath>
                </a14:m>
                <a:endParaRPr lang="en-CN" dirty="0"/>
              </a:p>
            </p:txBody>
          </p:sp>
        </mc:Choice>
        <mc:Fallback xmlns="">
          <p:sp>
            <p:nvSpPr>
              <p:cNvPr id="2" name="TextBox 1">
                <a:extLst>
                  <a:ext uri="{FF2B5EF4-FFF2-40B4-BE49-F238E27FC236}">
                    <a16:creationId xmlns:a16="http://schemas.microsoft.com/office/drawing/2014/main" id="{256B1B5D-98C8-644A-8002-C8CDDEF9DFB5}"/>
                  </a:ext>
                </a:extLst>
              </p:cNvPr>
              <p:cNvSpPr txBox="1">
                <a:spLocks noRot="1" noChangeAspect="1" noMove="1" noResize="1" noEditPoints="1" noAdjustHandles="1" noChangeArrowheads="1" noChangeShapeType="1" noTextEdit="1"/>
              </p:cNvSpPr>
              <p:nvPr/>
            </p:nvSpPr>
            <p:spPr>
              <a:xfrm>
                <a:off x="741323" y="5067156"/>
                <a:ext cx="2705356" cy="339708"/>
              </a:xfrm>
              <a:prstGeom prst="rect">
                <a:avLst/>
              </a:prstGeom>
              <a:blipFill>
                <a:blip r:embed="rId3"/>
                <a:stretch>
                  <a:fillRect l="-5869" t="-155357" r="-3837" b="-221429"/>
                </a:stretch>
              </a:blipFill>
            </p:spPr>
            <p:txBody>
              <a:bodyPr/>
              <a:lstStyle/>
              <a:p>
                <a:r>
                  <a:rPr lang="en-US">
                    <a:noFill/>
                  </a:rPr>
                  <a:t> </a:t>
                </a:r>
              </a:p>
            </p:txBody>
          </p:sp>
        </mc:Fallback>
      </mc:AlternateContent>
      <p:sp>
        <p:nvSpPr>
          <p:cNvPr id="9" name="内容占位符 4">
            <a:extLst>
              <a:ext uri="{FF2B5EF4-FFF2-40B4-BE49-F238E27FC236}">
                <a16:creationId xmlns:a16="http://schemas.microsoft.com/office/drawing/2014/main" id="{77BC23F3-449D-E748-9A79-6F4FCF306360}"/>
              </a:ext>
            </a:extLst>
          </p:cNvPr>
          <p:cNvSpPr txBox="1">
            <a:spLocks/>
          </p:cNvSpPr>
          <p:nvPr/>
        </p:nvSpPr>
        <p:spPr>
          <a:xfrm>
            <a:off x="158438" y="3653817"/>
            <a:ext cx="8827124" cy="1325641"/>
          </a:xfrm>
          <a:prstGeom prst="rect">
            <a:avLst/>
          </a:prstGeom>
        </p:spPr>
        <p:txBody>
          <a:bodyPr vert="horz" lIns="91440" tIns="45720" rIns="91440" bIns="45720" rtlCol="0">
            <a:normAutofit fontScale="92500"/>
          </a:bodyPr>
          <a:lstStyle>
            <a:lvl1pPr marL="457200" indent="-457200" algn="l" defTabSz="914400" rtl="0" eaLnBrk="1" latinLnBrk="0" hangingPunct="1">
              <a:spcBef>
                <a:spcPts val="2000"/>
              </a:spcBef>
              <a:buClr>
                <a:schemeClr val="tx1">
                  <a:lumMod val="75000"/>
                  <a:lumOff val="25000"/>
                </a:schemeClr>
              </a:buClr>
              <a:buSzPct val="75000"/>
              <a:buFont typeface="Wingdings 2" pitchFamily="18" charset="2"/>
              <a:buChar char=""/>
              <a:defRPr sz="2200" kern="1200">
                <a:solidFill>
                  <a:schemeClr val="tx1">
                    <a:lumMod val="75000"/>
                    <a:lumOff val="25000"/>
                  </a:schemeClr>
                </a:solidFill>
                <a:latin typeface="+mn-lt"/>
                <a:ea typeface="+mn-ea"/>
                <a:cs typeface="+mn-cs"/>
              </a:defRPr>
            </a:lvl1pPr>
            <a:lvl2pPr marL="914400" indent="-457200" algn="l" defTabSz="914400" rtl="0" eaLnBrk="1" latinLnBrk="0" hangingPunct="1">
              <a:spcBef>
                <a:spcPts val="600"/>
              </a:spcBef>
              <a:buClr>
                <a:schemeClr val="tx1">
                  <a:lumMod val="50000"/>
                  <a:lumOff val="50000"/>
                </a:schemeClr>
              </a:buClr>
              <a:buSzPct val="75000"/>
              <a:buFont typeface="Wingdings 2" pitchFamily="18" charset="2"/>
              <a:buChar char=""/>
              <a:defRPr sz="2000" kern="1200">
                <a:solidFill>
                  <a:schemeClr val="tx1">
                    <a:lumMod val="75000"/>
                    <a:lumOff val="25000"/>
                  </a:schemeClr>
                </a:solidFill>
                <a:latin typeface="+mn-lt"/>
                <a:ea typeface="+mn-ea"/>
                <a:cs typeface="+mn-cs"/>
              </a:defRPr>
            </a:lvl2pPr>
            <a:lvl3pPr marL="13716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3pPr>
            <a:lvl4pPr marL="1828800" indent="-457200" algn="l" defTabSz="914400" rtl="0" eaLnBrk="1" latinLnBrk="0" hangingPunct="1">
              <a:spcBef>
                <a:spcPts val="600"/>
              </a:spcBef>
              <a:buClr>
                <a:schemeClr val="tx1">
                  <a:lumMod val="50000"/>
                  <a:lumOff val="50000"/>
                </a:schemeClr>
              </a:buClr>
              <a:buSzPct val="75000"/>
              <a:buFont typeface="Wingdings 2" pitchFamily="18" charset="2"/>
              <a:buChar char=""/>
              <a:defRPr sz="1800" kern="1200">
                <a:solidFill>
                  <a:schemeClr val="tx1">
                    <a:lumMod val="75000"/>
                    <a:lumOff val="25000"/>
                  </a:schemeClr>
                </a:solidFill>
                <a:latin typeface="+mn-lt"/>
                <a:ea typeface="+mn-ea"/>
                <a:cs typeface="+mn-cs"/>
              </a:defRPr>
            </a:lvl4pPr>
            <a:lvl5pPr marL="22860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5pPr>
            <a:lvl6pPr marL="27432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6pPr>
            <a:lvl7pPr marL="32051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7pPr>
            <a:lvl8pPr marL="36576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8pPr>
            <a:lvl9pPr marL="41195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a:solidFill>
                  <a:schemeClr val="tx1">
                    <a:lumMod val="75000"/>
                    <a:lumOff val="25000"/>
                  </a:schemeClr>
                </a:solidFill>
                <a:latin typeface="+mn-lt"/>
                <a:ea typeface="+mn-ea"/>
                <a:cs typeface="+mn-cs"/>
              </a:defRPr>
            </a:lvl9pPr>
          </a:lstStyle>
          <a:p>
            <a:pPr marL="540000" indent="-342900"/>
            <a:r>
              <a:rPr kumimoji="1" lang="en-US" altLang="zh-CN" dirty="0">
                <a:solidFill>
                  <a:schemeClr val="tx1"/>
                </a:solidFill>
              </a:rPr>
              <a:t>﻿</a:t>
            </a:r>
            <a:r>
              <a:rPr kumimoji="1" lang="zh-CN" altLang="en-US" dirty="0">
                <a:solidFill>
                  <a:schemeClr val="tx1"/>
                </a:solidFill>
              </a:rPr>
              <a:t>通常意义上讲</a:t>
            </a:r>
            <a:r>
              <a:rPr kumimoji="1" lang="en-US" altLang="zh-CN" dirty="0">
                <a:solidFill>
                  <a:schemeClr val="tx1"/>
                </a:solidFill>
              </a:rPr>
              <a:t>, ﻿X</a:t>
            </a:r>
            <a:r>
              <a:rPr kumimoji="1" lang="zh-CN" altLang="en-US" dirty="0">
                <a:solidFill>
                  <a:schemeClr val="tx1"/>
                </a:solidFill>
              </a:rPr>
              <a:t>的有向概率模型是通过有向无环图</a:t>
            </a:r>
            <a:r>
              <a:rPr kumimoji="1" lang="en-US" altLang="zh-CN" dirty="0">
                <a:solidFill>
                  <a:schemeClr val="tx1"/>
                </a:solidFill>
              </a:rPr>
              <a:t>G</a:t>
            </a:r>
            <a:r>
              <a:rPr kumimoji="1" lang="zh-CN" altLang="en-US" dirty="0">
                <a:solidFill>
                  <a:schemeClr val="tx1"/>
                </a:solidFill>
              </a:rPr>
              <a:t>和一系列局部条件概率分布</a:t>
            </a:r>
            <a:r>
              <a:rPr kumimoji="1" lang="en-US" altLang="zh-CN" dirty="0">
                <a:solidFill>
                  <a:schemeClr val="tx1"/>
                </a:solidFill>
              </a:rPr>
              <a:t>p(</a:t>
            </a:r>
            <a:r>
              <a:rPr kumimoji="1" lang="en-US" altLang="zh-CN" dirty="0" err="1">
                <a:solidFill>
                  <a:schemeClr val="tx1"/>
                </a:solidFill>
              </a:rPr>
              <a:t>x</a:t>
            </a:r>
            <a:r>
              <a:rPr kumimoji="1" lang="en-US" altLang="zh-CN" baseline="-25000" dirty="0" err="1">
                <a:solidFill>
                  <a:schemeClr val="tx1"/>
                </a:solidFill>
              </a:rPr>
              <a:t>i</a:t>
            </a:r>
            <a:r>
              <a:rPr kumimoji="1" lang="en-US" altLang="zh-CN" dirty="0" err="1">
                <a:solidFill>
                  <a:schemeClr val="tx1"/>
                </a:solidFill>
              </a:rPr>
              <a:t>|P</a:t>
            </a:r>
            <a:r>
              <a:rPr kumimoji="1" lang="en-US" altLang="zh-CN" baseline="-25000" dirty="0" err="1">
                <a:solidFill>
                  <a:schemeClr val="tx1"/>
                </a:solidFill>
              </a:rPr>
              <a:t>a</a:t>
            </a:r>
            <a:r>
              <a:rPr kumimoji="1" lang="en-US" altLang="zh-CN" dirty="0" err="1">
                <a:solidFill>
                  <a:schemeClr val="tx1"/>
                </a:solidFill>
              </a:rPr>
              <a:t>g</a:t>
            </a:r>
            <a:r>
              <a:rPr kumimoji="1" lang="en-US" altLang="zh-CN" dirty="0">
                <a:solidFill>
                  <a:schemeClr val="tx1"/>
                </a:solidFill>
              </a:rPr>
              <a:t>(x</a:t>
            </a:r>
            <a:r>
              <a:rPr kumimoji="1" lang="en-US" altLang="zh-CN" baseline="-25000" dirty="0">
                <a:solidFill>
                  <a:schemeClr val="tx1"/>
                </a:solidFill>
              </a:rPr>
              <a:t>i</a:t>
            </a:r>
            <a:r>
              <a:rPr kumimoji="1" lang="en-US" altLang="zh-CN" dirty="0">
                <a:solidFill>
                  <a:schemeClr val="tx1"/>
                </a:solidFill>
              </a:rPr>
              <a:t>))</a:t>
            </a:r>
            <a:r>
              <a:rPr kumimoji="1" lang="zh-CN" altLang="en-US" dirty="0">
                <a:solidFill>
                  <a:schemeClr val="tx1"/>
                </a:solidFill>
              </a:rPr>
              <a:t>来定义的</a:t>
            </a:r>
            <a:r>
              <a:rPr kumimoji="1" lang="en-US" altLang="zh-CN" dirty="0">
                <a:solidFill>
                  <a:schemeClr val="tx1"/>
                </a:solidFill>
              </a:rPr>
              <a:t>. </a:t>
            </a:r>
            <a:r>
              <a:rPr kumimoji="1" lang="zh-CN" altLang="en-US" dirty="0">
                <a:solidFill>
                  <a:schemeClr val="tx1"/>
                </a:solidFill>
              </a:rPr>
              <a:t>其中，</a:t>
            </a:r>
            <a:r>
              <a:rPr kumimoji="1" lang="en-US" altLang="zh-CN" dirty="0">
                <a:solidFill>
                  <a:schemeClr val="tx1"/>
                </a:solidFill>
              </a:rPr>
              <a:t>P</a:t>
            </a:r>
            <a:r>
              <a:rPr kumimoji="1" lang="en-US" altLang="zh-CN" baseline="-25000" dirty="0">
                <a:solidFill>
                  <a:schemeClr val="tx1"/>
                </a:solidFill>
              </a:rPr>
              <a:t>a</a:t>
            </a:r>
            <a:r>
              <a:rPr kumimoji="1" lang="en-US" altLang="zh-CN" dirty="0">
                <a:solidFill>
                  <a:schemeClr val="tx1"/>
                </a:solidFill>
              </a:rPr>
              <a:t>g(x</a:t>
            </a:r>
            <a:r>
              <a:rPr kumimoji="1" lang="en-US" altLang="zh-CN" baseline="-25000" dirty="0">
                <a:solidFill>
                  <a:schemeClr val="tx1"/>
                </a:solidFill>
              </a:rPr>
              <a:t>i</a:t>
            </a:r>
            <a:r>
              <a:rPr kumimoji="1" lang="en-US" altLang="zh-CN" dirty="0">
                <a:solidFill>
                  <a:schemeClr val="tx1"/>
                </a:solidFill>
              </a:rPr>
              <a:t>)</a:t>
            </a:r>
            <a:r>
              <a:rPr kumimoji="1" lang="zh-CN" altLang="en-US" dirty="0">
                <a:solidFill>
                  <a:schemeClr val="tx1"/>
                </a:solidFill>
              </a:rPr>
              <a:t>表示</a:t>
            </a:r>
            <a:r>
              <a:rPr kumimoji="1" lang="en-US" altLang="zh-CN" dirty="0">
                <a:solidFill>
                  <a:schemeClr val="tx1"/>
                </a:solidFill>
              </a:rPr>
              <a:t>x</a:t>
            </a:r>
            <a:r>
              <a:rPr kumimoji="1" lang="en-US" altLang="zh-CN" baseline="-25000" dirty="0">
                <a:solidFill>
                  <a:schemeClr val="tx1"/>
                </a:solidFill>
              </a:rPr>
              <a:t>i</a:t>
            </a:r>
            <a:r>
              <a:rPr kumimoji="1" lang="zh-CN" altLang="en-US" dirty="0">
                <a:solidFill>
                  <a:schemeClr val="tx1"/>
                </a:solidFill>
              </a:rPr>
              <a:t>的所有父节点。</a:t>
            </a:r>
            <a:endParaRPr kumimoji="1" lang="en-US" altLang="zh-CN" dirty="0">
              <a:solidFill>
                <a:schemeClr val="tx1"/>
              </a:solidFill>
            </a:endParaRPr>
          </a:p>
          <a:p>
            <a:pPr marL="540000" indent="-342900"/>
            <a:r>
              <a:rPr kumimoji="1" lang="en-US" altLang="zh-CN" dirty="0">
                <a:solidFill>
                  <a:schemeClr val="tx1"/>
                </a:solidFill>
              </a:rPr>
              <a:t>X</a:t>
            </a:r>
            <a:r>
              <a:rPr kumimoji="1" lang="zh-CN" altLang="en-US" dirty="0">
                <a:solidFill>
                  <a:schemeClr val="tx1"/>
                </a:solidFill>
              </a:rPr>
              <a:t>的概率分布可以表示为</a:t>
            </a:r>
            <a:endParaRPr kumimoji="1" lang="en-US" altLang="zh-CN" dirty="0">
              <a:solidFill>
                <a:schemeClr val="tx1"/>
              </a:solidFill>
            </a:endParaRPr>
          </a:p>
          <a:p>
            <a:pPr indent="0">
              <a:buNone/>
            </a:pPr>
            <a:endParaRPr kumimoji="1" lang="zh-CN" altLang="en-US" dirty="0">
              <a:solidFill>
                <a:schemeClr val="tx1"/>
              </a:solidFill>
            </a:endParaRPr>
          </a:p>
        </p:txBody>
      </p:sp>
      <p:sp>
        <p:nvSpPr>
          <p:cNvPr id="3" name="TextBox 2">
            <a:extLst>
              <a:ext uri="{FF2B5EF4-FFF2-40B4-BE49-F238E27FC236}">
                <a16:creationId xmlns:a16="http://schemas.microsoft.com/office/drawing/2014/main" id="{AF4D6B1A-8F43-9C4E-9E45-6ED7A25FCB25}"/>
              </a:ext>
            </a:extLst>
          </p:cNvPr>
          <p:cNvSpPr txBox="1"/>
          <p:nvPr/>
        </p:nvSpPr>
        <p:spPr>
          <a:xfrm>
            <a:off x="2199190" y="6146157"/>
            <a:ext cx="184731" cy="400110"/>
          </a:xfrm>
          <a:prstGeom prst="rect">
            <a:avLst/>
          </a:prstGeom>
          <a:noFill/>
        </p:spPr>
        <p:txBody>
          <a:bodyPr wrap="none" rtlCol="0">
            <a:spAutoFit/>
          </a:bodyPr>
          <a:lstStyle/>
          <a:p>
            <a:endParaRPr lang="en-CN" dirty="0"/>
          </a:p>
        </p:txBody>
      </p:sp>
      <p:sp>
        <p:nvSpPr>
          <p:cNvPr id="8" name="内容占位符 4">
            <a:extLst>
              <a:ext uri="{FF2B5EF4-FFF2-40B4-BE49-F238E27FC236}">
                <a16:creationId xmlns:a16="http://schemas.microsoft.com/office/drawing/2014/main" id="{A66F52B6-F701-431C-96E9-E4EC052C3E48}"/>
              </a:ext>
            </a:extLst>
          </p:cNvPr>
          <p:cNvSpPr txBox="1">
            <a:spLocks/>
          </p:cNvSpPr>
          <p:nvPr/>
        </p:nvSpPr>
        <p:spPr>
          <a:xfrm>
            <a:off x="-33167" y="1381749"/>
            <a:ext cx="8827124" cy="1029457"/>
          </a:xfrm>
          <a:prstGeom prst="rect">
            <a:avLst/>
          </a:prstGeom>
        </p:spPr>
        <p:txBody>
          <a:bodyPr vert="horz" lIns="91440" tIns="45720" rIns="91440" bIns="45720" rtlCol="0">
            <a:normAutofit fontScale="85000" lnSpcReduction="10000"/>
          </a:bodyPr>
          <a:lstStyle>
            <a:lvl1pPr marL="457200" indent="-457200" algn="l" defTabSz="914400" rtl="0" eaLnBrk="1" latinLnBrk="0" hangingPunct="1">
              <a:spcBef>
                <a:spcPts val="2000"/>
              </a:spcBef>
              <a:buClr>
                <a:schemeClr val="tx1">
                  <a:lumMod val="75000"/>
                  <a:lumOff val="25000"/>
                </a:schemeClr>
              </a:buClr>
              <a:buSzPct val="75000"/>
              <a:buFont typeface="Wingdings 2" pitchFamily="18" charset="2"/>
              <a:buChar char=""/>
              <a:defRPr sz="2200" kern="1200">
                <a:solidFill>
                  <a:schemeClr val="tx1">
                    <a:lumMod val="75000"/>
                    <a:lumOff val="25000"/>
                  </a:schemeClr>
                </a:solidFill>
                <a:latin typeface="+mn-lt"/>
                <a:ea typeface="+mn-ea"/>
                <a:cs typeface="+mn-cs"/>
              </a:defRPr>
            </a:lvl1pPr>
            <a:lvl2pPr marL="914400" indent="-457200" algn="l" defTabSz="914400" rtl="0" eaLnBrk="1" latinLnBrk="0" hangingPunct="1">
              <a:spcBef>
                <a:spcPts val="600"/>
              </a:spcBef>
              <a:buClr>
                <a:schemeClr val="tx1">
                  <a:lumMod val="50000"/>
                  <a:lumOff val="50000"/>
                </a:schemeClr>
              </a:buClr>
              <a:buSzPct val="75000"/>
              <a:buFont typeface="Wingdings 2" pitchFamily="18" charset="2"/>
              <a:buChar char=""/>
              <a:defRPr sz="2000" kern="1200">
                <a:solidFill>
                  <a:schemeClr val="tx1">
                    <a:lumMod val="75000"/>
                    <a:lumOff val="25000"/>
                  </a:schemeClr>
                </a:solidFill>
                <a:latin typeface="+mn-lt"/>
                <a:ea typeface="+mn-ea"/>
                <a:cs typeface="+mn-cs"/>
              </a:defRPr>
            </a:lvl2pPr>
            <a:lvl3pPr marL="13716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3pPr>
            <a:lvl4pPr marL="1828800" indent="-457200" algn="l" defTabSz="914400" rtl="0" eaLnBrk="1" latinLnBrk="0" hangingPunct="1">
              <a:spcBef>
                <a:spcPts val="600"/>
              </a:spcBef>
              <a:buClr>
                <a:schemeClr val="tx1">
                  <a:lumMod val="50000"/>
                  <a:lumOff val="50000"/>
                </a:schemeClr>
              </a:buClr>
              <a:buSzPct val="75000"/>
              <a:buFont typeface="Wingdings 2" pitchFamily="18" charset="2"/>
              <a:buChar char=""/>
              <a:defRPr sz="1800" kern="1200">
                <a:solidFill>
                  <a:schemeClr val="tx1">
                    <a:lumMod val="75000"/>
                    <a:lumOff val="25000"/>
                  </a:schemeClr>
                </a:solidFill>
                <a:latin typeface="+mn-lt"/>
                <a:ea typeface="+mn-ea"/>
                <a:cs typeface="+mn-cs"/>
              </a:defRPr>
            </a:lvl4pPr>
            <a:lvl5pPr marL="22860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5pPr>
            <a:lvl6pPr marL="27432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6pPr>
            <a:lvl7pPr marL="32051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7pPr>
            <a:lvl8pPr marL="36576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8pPr>
            <a:lvl9pPr marL="41195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a:solidFill>
                  <a:schemeClr val="tx1">
                    <a:lumMod val="75000"/>
                    <a:lumOff val="25000"/>
                  </a:schemeClr>
                </a:solidFill>
                <a:latin typeface="+mn-lt"/>
                <a:ea typeface="+mn-ea"/>
                <a:cs typeface="+mn-cs"/>
              </a:defRPr>
            </a:lvl9pPr>
          </a:lstStyle>
          <a:p>
            <a:pPr marL="540000" indent="-342900"/>
            <a:r>
              <a:rPr kumimoji="1" lang="zh-CN" altLang="en-US" dirty="0">
                <a:solidFill>
                  <a:schemeClr val="tx1"/>
                </a:solidFill>
              </a:rPr>
              <a:t>假设三者的完成时间分别为：</a:t>
            </a:r>
            <a:r>
              <a:rPr kumimoji="1" lang="en-US" altLang="zh-CN" dirty="0">
                <a:solidFill>
                  <a:schemeClr val="tx1"/>
                </a:solidFill>
              </a:rPr>
              <a:t> t</a:t>
            </a:r>
            <a:r>
              <a:rPr kumimoji="1" lang="en-US" altLang="zh-CN" baseline="-25000" dirty="0">
                <a:solidFill>
                  <a:schemeClr val="tx1"/>
                </a:solidFill>
              </a:rPr>
              <a:t>0</a:t>
            </a:r>
            <a:r>
              <a:rPr kumimoji="1" lang="en-US" altLang="zh-CN" dirty="0">
                <a:solidFill>
                  <a:schemeClr val="tx1"/>
                </a:solidFill>
              </a:rPr>
              <a:t>, t</a:t>
            </a:r>
            <a:r>
              <a:rPr kumimoji="1" lang="en-US" altLang="zh-CN" baseline="-25000" dirty="0">
                <a:solidFill>
                  <a:schemeClr val="tx1"/>
                </a:solidFill>
              </a:rPr>
              <a:t>1</a:t>
            </a:r>
            <a:r>
              <a:rPr kumimoji="1" lang="en-US" altLang="zh-CN" dirty="0">
                <a:solidFill>
                  <a:schemeClr val="tx1"/>
                </a:solidFill>
              </a:rPr>
              <a:t> , t</a:t>
            </a:r>
            <a:r>
              <a:rPr kumimoji="1" lang="en-US" altLang="zh-CN" baseline="-25000" dirty="0">
                <a:solidFill>
                  <a:schemeClr val="tx1"/>
                </a:solidFill>
              </a:rPr>
              <a:t>2</a:t>
            </a:r>
            <a:r>
              <a:rPr kumimoji="1" lang="en-US" altLang="zh-CN" dirty="0">
                <a:solidFill>
                  <a:schemeClr val="tx1"/>
                </a:solidFill>
              </a:rPr>
              <a:t> </a:t>
            </a:r>
            <a:r>
              <a:rPr kumimoji="1" lang="zh-CN" altLang="en-US" dirty="0">
                <a:solidFill>
                  <a:schemeClr val="tx1"/>
                </a:solidFill>
              </a:rPr>
              <a:t>。</a:t>
            </a:r>
            <a:endParaRPr kumimoji="1" lang="en-US" altLang="zh-CN" dirty="0">
              <a:solidFill>
                <a:schemeClr val="tx1"/>
              </a:solidFill>
            </a:endParaRPr>
          </a:p>
          <a:p>
            <a:pPr marL="540000" indent="-342900"/>
            <a:r>
              <a:rPr kumimoji="1" lang="zh-CN" altLang="en-US" dirty="0">
                <a:solidFill>
                  <a:schemeClr val="tx1"/>
                </a:solidFill>
              </a:rPr>
              <a:t>显然</a:t>
            </a:r>
            <a:r>
              <a:rPr kumimoji="1" lang="en-US" altLang="zh-CN" dirty="0">
                <a:solidFill>
                  <a:schemeClr val="tx1"/>
                </a:solidFill>
              </a:rPr>
              <a:t>, t</a:t>
            </a:r>
            <a:r>
              <a:rPr kumimoji="1" lang="en-US" altLang="zh-CN" baseline="-25000" dirty="0">
                <a:solidFill>
                  <a:schemeClr val="tx1"/>
                </a:solidFill>
              </a:rPr>
              <a:t>1</a:t>
            </a:r>
            <a:r>
              <a:rPr kumimoji="1" lang="en-US" altLang="zh-CN" dirty="0">
                <a:solidFill>
                  <a:schemeClr val="tx1"/>
                </a:solidFill>
              </a:rPr>
              <a:t> </a:t>
            </a:r>
            <a:r>
              <a:rPr kumimoji="1" lang="zh-CN" altLang="en-US" dirty="0">
                <a:solidFill>
                  <a:schemeClr val="tx1"/>
                </a:solidFill>
              </a:rPr>
              <a:t>的估计依赖于</a:t>
            </a:r>
            <a:r>
              <a:rPr kumimoji="1" lang="en-US" altLang="zh-CN" dirty="0">
                <a:solidFill>
                  <a:schemeClr val="tx1"/>
                </a:solidFill>
              </a:rPr>
              <a:t> t</a:t>
            </a:r>
            <a:r>
              <a:rPr kumimoji="1" lang="en-US" altLang="zh-CN" baseline="-25000" dirty="0">
                <a:solidFill>
                  <a:schemeClr val="tx1"/>
                </a:solidFill>
              </a:rPr>
              <a:t>0</a:t>
            </a:r>
            <a:r>
              <a:rPr kumimoji="1" lang="en-US" altLang="zh-CN" dirty="0">
                <a:solidFill>
                  <a:schemeClr val="tx1"/>
                </a:solidFill>
              </a:rPr>
              <a:t>. t</a:t>
            </a:r>
            <a:r>
              <a:rPr kumimoji="1" lang="en-US" altLang="zh-CN" baseline="-25000" dirty="0">
                <a:solidFill>
                  <a:schemeClr val="tx1"/>
                </a:solidFill>
              </a:rPr>
              <a:t>2</a:t>
            </a:r>
            <a:r>
              <a:rPr kumimoji="1" lang="en-US" altLang="zh-CN" dirty="0">
                <a:solidFill>
                  <a:schemeClr val="tx1"/>
                </a:solidFill>
              </a:rPr>
              <a:t> </a:t>
            </a:r>
            <a:r>
              <a:rPr kumimoji="1" lang="zh-CN" altLang="en-US" dirty="0">
                <a:solidFill>
                  <a:schemeClr val="tx1"/>
                </a:solidFill>
              </a:rPr>
              <a:t>的估计直接依赖于</a:t>
            </a:r>
            <a:r>
              <a:rPr kumimoji="1" lang="en-US" altLang="zh-CN" dirty="0">
                <a:solidFill>
                  <a:schemeClr val="tx1"/>
                </a:solidFill>
              </a:rPr>
              <a:t> t</a:t>
            </a:r>
            <a:r>
              <a:rPr kumimoji="1" lang="en-US" altLang="zh-CN" baseline="-25000" dirty="0">
                <a:solidFill>
                  <a:schemeClr val="tx1"/>
                </a:solidFill>
              </a:rPr>
              <a:t>1</a:t>
            </a:r>
            <a:r>
              <a:rPr kumimoji="1" lang="en-US" altLang="zh-CN" dirty="0">
                <a:solidFill>
                  <a:schemeClr val="tx1"/>
                </a:solidFill>
              </a:rPr>
              <a:t> </a:t>
            </a:r>
            <a:r>
              <a:rPr kumimoji="1" lang="zh-CN" altLang="en-US" dirty="0">
                <a:solidFill>
                  <a:schemeClr val="tx1"/>
                </a:solidFill>
              </a:rPr>
              <a:t>，但是仅仅间接的依赖于</a:t>
            </a:r>
            <a:r>
              <a:rPr kumimoji="1" lang="en-US" altLang="zh-CN" dirty="0">
                <a:solidFill>
                  <a:schemeClr val="tx1"/>
                </a:solidFill>
              </a:rPr>
              <a:t> t</a:t>
            </a:r>
            <a:r>
              <a:rPr kumimoji="1" lang="en-US" altLang="zh-CN" baseline="-25000" dirty="0">
                <a:solidFill>
                  <a:schemeClr val="tx1"/>
                </a:solidFill>
              </a:rPr>
              <a:t>0</a:t>
            </a:r>
            <a:r>
              <a:rPr kumimoji="1" lang="en-US" altLang="zh-CN" dirty="0">
                <a:solidFill>
                  <a:schemeClr val="tx1"/>
                </a:solidFill>
              </a:rPr>
              <a:t>.</a:t>
            </a:r>
          </a:p>
        </p:txBody>
      </p:sp>
    </p:spTree>
    <p:extLst>
      <p:ext uri="{BB962C8B-B14F-4D97-AF65-F5344CB8AC3E}">
        <p14:creationId xmlns:p14="http://schemas.microsoft.com/office/powerpoint/2010/main" val="413269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p:bldP spid="9" grpId="1"/>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F0511409-B9AF-4D30-B635-901BDDA9EAD1}"/>
              </a:ext>
            </a:extLst>
          </p:cNvPr>
          <p:cNvSpPr>
            <a:spLocks noGrp="1"/>
          </p:cNvSpPr>
          <p:nvPr>
            <p:ph type="title"/>
          </p:nvPr>
        </p:nvSpPr>
        <p:spPr>
          <a:xfrm>
            <a:off x="460664" y="539176"/>
            <a:ext cx="8048336" cy="750455"/>
          </a:xfrm>
        </p:spPr>
        <p:txBody>
          <a:bodyPr/>
          <a:lstStyle/>
          <a:p>
            <a:pPr algn="l"/>
            <a:r>
              <a:rPr lang="en-US" altLang="ja-JP" sz="4000" baseline="30000" dirty="0">
                <a:solidFill>
                  <a:schemeClr val="bg1"/>
                </a:solidFill>
                <a:latin typeface="黑体"/>
                <a:ea typeface="黑体"/>
                <a:cs typeface="黑体"/>
              </a:rPr>
              <a:t>3.4 </a:t>
            </a:r>
            <a:r>
              <a:rPr lang="zh-CN" altLang="en-US" sz="4000" baseline="30000" dirty="0">
                <a:solidFill>
                  <a:schemeClr val="bg1"/>
                </a:solidFill>
                <a:latin typeface="黑体"/>
                <a:ea typeface="黑体"/>
                <a:cs typeface="黑体"/>
              </a:rPr>
              <a:t>有向模型</a:t>
            </a:r>
            <a:endParaRPr lang="ja-JP" altLang="en-US" sz="4000" baseline="30000" dirty="0">
              <a:solidFill>
                <a:schemeClr val="bg1"/>
              </a:solidFill>
              <a:latin typeface="黑体"/>
              <a:ea typeface="黑体"/>
              <a:cs typeface="黑体"/>
            </a:endParaRPr>
          </a:p>
        </p:txBody>
      </p:sp>
      <p:sp>
        <p:nvSpPr>
          <p:cNvPr id="8" name="内容占位符 4">
            <a:extLst>
              <a:ext uri="{FF2B5EF4-FFF2-40B4-BE49-F238E27FC236}">
                <a16:creationId xmlns:a16="http://schemas.microsoft.com/office/drawing/2014/main" id="{6E395B08-F9F6-0F4D-8B7A-81330B9CD88F}"/>
              </a:ext>
            </a:extLst>
          </p:cNvPr>
          <p:cNvSpPr txBox="1">
            <a:spLocks/>
          </p:cNvSpPr>
          <p:nvPr/>
        </p:nvSpPr>
        <p:spPr>
          <a:xfrm>
            <a:off x="158438" y="1644500"/>
            <a:ext cx="8827124" cy="473668"/>
          </a:xfrm>
          <a:prstGeom prst="rect">
            <a:avLst/>
          </a:prstGeom>
        </p:spPr>
        <p:txBody>
          <a:bodyPr vert="horz" lIns="91440" tIns="45720" rIns="91440" bIns="45720" rtlCol="0">
            <a:normAutofit/>
          </a:bodyPr>
          <a:lstStyle>
            <a:lvl1pPr marL="457200" indent="-457200" algn="l" defTabSz="914400" rtl="0" eaLnBrk="1" latinLnBrk="0" hangingPunct="1">
              <a:spcBef>
                <a:spcPts val="2000"/>
              </a:spcBef>
              <a:buClr>
                <a:schemeClr val="tx1">
                  <a:lumMod val="75000"/>
                  <a:lumOff val="25000"/>
                </a:schemeClr>
              </a:buClr>
              <a:buSzPct val="75000"/>
              <a:buFont typeface="Wingdings 2" pitchFamily="18" charset="2"/>
              <a:buChar char=""/>
              <a:defRPr sz="2200" kern="1200">
                <a:solidFill>
                  <a:schemeClr val="tx1">
                    <a:lumMod val="75000"/>
                    <a:lumOff val="25000"/>
                  </a:schemeClr>
                </a:solidFill>
                <a:latin typeface="+mn-lt"/>
                <a:ea typeface="+mn-ea"/>
                <a:cs typeface="+mn-cs"/>
              </a:defRPr>
            </a:lvl1pPr>
            <a:lvl2pPr marL="914400" indent="-457200" algn="l" defTabSz="914400" rtl="0" eaLnBrk="1" latinLnBrk="0" hangingPunct="1">
              <a:spcBef>
                <a:spcPts val="600"/>
              </a:spcBef>
              <a:buClr>
                <a:schemeClr val="tx1">
                  <a:lumMod val="50000"/>
                  <a:lumOff val="50000"/>
                </a:schemeClr>
              </a:buClr>
              <a:buSzPct val="75000"/>
              <a:buFont typeface="Wingdings 2" pitchFamily="18" charset="2"/>
              <a:buChar char=""/>
              <a:defRPr sz="2000" kern="1200">
                <a:solidFill>
                  <a:schemeClr val="tx1">
                    <a:lumMod val="75000"/>
                    <a:lumOff val="25000"/>
                  </a:schemeClr>
                </a:solidFill>
                <a:latin typeface="+mn-lt"/>
                <a:ea typeface="+mn-ea"/>
                <a:cs typeface="+mn-cs"/>
              </a:defRPr>
            </a:lvl2pPr>
            <a:lvl3pPr marL="13716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3pPr>
            <a:lvl4pPr marL="1828800" indent="-457200" algn="l" defTabSz="914400" rtl="0" eaLnBrk="1" latinLnBrk="0" hangingPunct="1">
              <a:spcBef>
                <a:spcPts val="600"/>
              </a:spcBef>
              <a:buClr>
                <a:schemeClr val="tx1">
                  <a:lumMod val="50000"/>
                  <a:lumOff val="50000"/>
                </a:schemeClr>
              </a:buClr>
              <a:buSzPct val="75000"/>
              <a:buFont typeface="Wingdings 2" pitchFamily="18" charset="2"/>
              <a:buChar char=""/>
              <a:defRPr sz="1800" kern="1200">
                <a:solidFill>
                  <a:schemeClr val="tx1">
                    <a:lumMod val="75000"/>
                    <a:lumOff val="25000"/>
                  </a:schemeClr>
                </a:solidFill>
                <a:latin typeface="+mn-lt"/>
                <a:ea typeface="+mn-ea"/>
                <a:cs typeface="+mn-cs"/>
              </a:defRPr>
            </a:lvl4pPr>
            <a:lvl5pPr marL="22860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5pPr>
            <a:lvl6pPr marL="27432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6pPr>
            <a:lvl7pPr marL="32051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7pPr>
            <a:lvl8pPr marL="36576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8pPr>
            <a:lvl9pPr marL="41195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a:solidFill>
                  <a:schemeClr val="tx1">
                    <a:lumMod val="75000"/>
                    <a:lumOff val="25000"/>
                  </a:schemeClr>
                </a:solidFill>
                <a:latin typeface="+mn-lt"/>
                <a:ea typeface="+mn-ea"/>
                <a:cs typeface="+mn-cs"/>
              </a:defRPr>
            </a:lvl9pPr>
          </a:lstStyle>
          <a:p>
            <a:pPr marL="540000" indent="-342900"/>
            <a:r>
              <a:rPr kumimoji="1" lang="zh-CN" altLang="en-US" dirty="0">
                <a:solidFill>
                  <a:schemeClr val="tx1"/>
                </a:solidFill>
              </a:rPr>
              <a:t>这个模型有用吗</a:t>
            </a:r>
            <a:r>
              <a:rPr kumimoji="1" lang="en-US" altLang="zh-CN" dirty="0">
                <a:solidFill>
                  <a:schemeClr val="tx1"/>
                </a:solidFill>
              </a:rPr>
              <a:t>?</a:t>
            </a:r>
          </a:p>
          <a:p>
            <a:pPr marL="540000" indent="0">
              <a:buNone/>
            </a:pPr>
            <a:endParaRPr kumimoji="1" lang="zh-CN" altLang="en-US" dirty="0">
              <a:solidFill>
                <a:schemeClr val="tx1"/>
              </a:solidFill>
            </a:endParaRPr>
          </a:p>
        </p:txBody>
      </p:sp>
      <p:sp>
        <p:nvSpPr>
          <p:cNvPr id="9" name="内容占位符 4">
            <a:extLst>
              <a:ext uri="{FF2B5EF4-FFF2-40B4-BE49-F238E27FC236}">
                <a16:creationId xmlns:a16="http://schemas.microsoft.com/office/drawing/2014/main" id="{12AB466B-8443-5744-887B-73F3C7870397}"/>
              </a:ext>
            </a:extLst>
          </p:cNvPr>
          <p:cNvSpPr txBox="1">
            <a:spLocks/>
          </p:cNvSpPr>
          <p:nvPr/>
        </p:nvSpPr>
        <p:spPr>
          <a:xfrm>
            <a:off x="158438" y="2473037"/>
            <a:ext cx="8827124" cy="3152259"/>
          </a:xfrm>
          <a:prstGeom prst="rect">
            <a:avLst/>
          </a:prstGeom>
        </p:spPr>
        <p:txBody>
          <a:bodyPr vert="horz" lIns="91440" tIns="45720" rIns="91440" bIns="45720" rtlCol="0">
            <a:normAutofit/>
          </a:bodyPr>
          <a:lstStyle>
            <a:lvl1pPr marL="457200" indent="-457200" algn="l" defTabSz="914400" rtl="0" eaLnBrk="1" latinLnBrk="0" hangingPunct="1">
              <a:spcBef>
                <a:spcPts val="2000"/>
              </a:spcBef>
              <a:buClr>
                <a:schemeClr val="tx1">
                  <a:lumMod val="75000"/>
                  <a:lumOff val="25000"/>
                </a:schemeClr>
              </a:buClr>
              <a:buSzPct val="75000"/>
              <a:buFont typeface="Wingdings 2" pitchFamily="18" charset="2"/>
              <a:buChar char=""/>
              <a:defRPr sz="2200" kern="1200">
                <a:solidFill>
                  <a:schemeClr val="tx1">
                    <a:lumMod val="75000"/>
                    <a:lumOff val="25000"/>
                  </a:schemeClr>
                </a:solidFill>
                <a:latin typeface="+mn-lt"/>
                <a:ea typeface="+mn-ea"/>
                <a:cs typeface="+mn-cs"/>
              </a:defRPr>
            </a:lvl1pPr>
            <a:lvl2pPr marL="914400" indent="-457200" algn="l" defTabSz="914400" rtl="0" eaLnBrk="1" latinLnBrk="0" hangingPunct="1">
              <a:spcBef>
                <a:spcPts val="600"/>
              </a:spcBef>
              <a:buClr>
                <a:schemeClr val="tx1">
                  <a:lumMod val="50000"/>
                  <a:lumOff val="50000"/>
                </a:schemeClr>
              </a:buClr>
              <a:buSzPct val="75000"/>
              <a:buFont typeface="Wingdings 2" pitchFamily="18" charset="2"/>
              <a:buChar char=""/>
              <a:defRPr sz="2000" kern="1200">
                <a:solidFill>
                  <a:schemeClr val="tx1">
                    <a:lumMod val="75000"/>
                    <a:lumOff val="25000"/>
                  </a:schemeClr>
                </a:solidFill>
                <a:latin typeface="+mn-lt"/>
                <a:ea typeface="+mn-ea"/>
                <a:cs typeface="+mn-cs"/>
              </a:defRPr>
            </a:lvl2pPr>
            <a:lvl3pPr marL="13716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3pPr>
            <a:lvl4pPr marL="1828800" indent="-457200" algn="l" defTabSz="914400" rtl="0" eaLnBrk="1" latinLnBrk="0" hangingPunct="1">
              <a:spcBef>
                <a:spcPts val="600"/>
              </a:spcBef>
              <a:buClr>
                <a:schemeClr val="tx1">
                  <a:lumMod val="50000"/>
                  <a:lumOff val="50000"/>
                </a:schemeClr>
              </a:buClr>
              <a:buSzPct val="75000"/>
              <a:buFont typeface="Wingdings 2" pitchFamily="18" charset="2"/>
              <a:buChar char=""/>
              <a:defRPr sz="1800" kern="1200">
                <a:solidFill>
                  <a:schemeClr val="tx1">
                    <a:lumMod val="75000"/>
                    <a:lumOff val="25000"/>
                  </a:schemeClr>
                </a:solidFill>
                <a:latin typeface="+mn-lt"/>
                <a:ea typeface="+mn-ea"/>
                <a:cs typeface="+mn-cs"/>
              </a:defRPr>
            </a:lvl4pPr>
            <a:lvl5pPr marL="22860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5pPr>
            <a:lvl6pPr marL="27432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6pPr>
            <a:lvl7pPr marL="32051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7pPr>
            <a:lvl8pPr marL="36576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8pPr>
            <a:lvl9pPr marL="41195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a:solidFill>
                  <a:schemeClr val="tx1">
                    <a:lumMod val="75000"/>
                    <a:lumOff val="25000"/>
                  </a:schemeClr>
                </a:solidFill>
                <a:latin typeface="+mn-lt"/>
                <a:ea typeface="+mn-ea"/>
                <a:cs typeface="+mn-cs"/>
              </a:defRPr>
            </a:lvl9pPr>
          </a:lstStyle>
          <a:p>
            <a:pPr marL="540000" indent="-342900"/>
            <a:r>
              <a:rPr kumimoji="1" lang="en-US" altLang="zh-CN" sz="2400" dirty="0">
                <a:solidFill>
                  <a:schemeClr val="tx1"/>
                </a:solidFill>
              </a:rPr>
              <a:t>﻿</a:t>
            </a:r>
            <a:r>
              <a:rPr kumimoji="1" lang="zh-CN" altLang="en-US" sz="2400" dirty="0">
                <a:solidFill>
                  <a:schemeClr val="tx1"/>
                </a:solidFill>
              </a:rPr>
              <a:t>假设我们采用从第 </a:t>
            </a:r>
            <a:r>
              <a:rPr kumimoji="1" lang="en-US" altLang="zh-CN" sz="2400" dirty="0">
                <a:solidFill>
                  <a:schemeClr val="tx1"/>
                </a:solidFill>
              </a:rPr>
              <a:t>0 </a:t>
            </a:r>
            <a:r>
              <a:rPr kumimoji="1" lang="zh-CN" altLang="en-US" sz="2400" dirty="0">
                <a:solidFill>
                  <a:schemeClr val="tx1"/>
                </a:solidFill>
              </a:rPr>
              <a:t>分钟到第 </a:t>
            </a:r>
            <a:r>
              <a:rPr kumimoji="1" lang="en-US" altLang="zh-CN" sz="2400" dirty="0">
                <a:solidFill>
                  <a:schemeClr val="tx1"/>
                </a:solidFill>
              </a:rPr>
              <a:t>10 </a:t>
            </a:r>
            <a:r>
              <a:rPr kumimoji="1" lang="zh-CN" altLang="en-US" sz="2400" dirty="0">
                <a:solidFill>
                  <a:schemeClr val="tx1"/>
                </a:solidFill>
              </a:rPr>
              <a:t>分钟每 </a:t>
            </a:r>
            <a:r>
              <a:rPr kumimoji="1" lang="en-US" altLang="zh-CN" sz="2400" dirty="0">
                <a:solidFill>
                  <a:schemeClr val="tx1"/>
                </a:solidFill>
              </a:rPr>
              <a:t>6 </a:t>
            </a:r>
            <a:r>
              <a:rPr kumimoji="1" lang="zh-CN" altLang="en-US" sz="2400" dirty="0">
                <a:solidFill>
                  <a:schemeClr val="tx1"/>
                </a:solidFill>
              </a:rPr>
              <a:t>秒一块的方式离散化地表示时间。这使得</a:t>
            </a:r>
            <a:r>
              <a:rPr kumimoji="1" lang="en-US" altLang="zh-CN" sz="2400" dirty="0">
                <a:solidFill>
                  <a:schemeClr val="tx1"/>
                </a:solidFill>
              </a:rPr>
              <a:t> t</a:t>
            </a:r>
            <a:r>
              <a:rPr kumimoji="1" lang="en-US" altLang="zh-CN" sz="2400" baseline="-25000" dirty="0">
                <a:solidFill>
                  <a:schemeClr val="tx1"/>
                </a:solidFill>
              </a:rPr>
              <a:t>0</a:t>
            </a:r>
            <a:r>
              <a:rPr kumimoji="1" lang="en-US" altLang="zh-CN" sz="2400" dirty="0">
                <a:solidFill>
                  <a:schemeClr val="tx1"/>
                </a:solidFill>
              </a:rPr>
              <a:t>, t</a:t>
            </a:r>
            <a:r>
              <a:rPr kumimoji="1" lang="en-US" altLang="zh-CN" sz="2400" baseline="-25000" dirty="0">
                <a:solidFill>
                  <a:schemeClr val="tx1"/>
                </a:solidFill>
              </a:rPr>
              <a:t>1</a:t>
            </a:r>
            <a:r>
              <a:rPr kumimoji="1" lang="en-US" altLang="zh-CN" sz="2400" dirty="0">
                <a:solidFill>
                  <a:schemeClr val="tx1"/>
                </a:solidFill>
              </a:rPr>
              <a:t>, </a:t>
            </a:r>
            <a:r>
              <a:rPr kumimoji="1" lang="zh-CN" altLang="en-US" sz="2400" dirty="0">
                <a:solidFill>
                  <a:schemeClr val="tx1"/>
                </a:solidFill>
              </a:rPr>
              <a:t>和</a:t>
            </a:r>
            <a:r>
              <a:rPr kumimoji="1" lang="en-US" altLang="zh-CN" sz="2400" dirty="0">
                <a:solidFill>
                  <a:schemeClr val="tx1"/>
                </a:solidFill>
              </a:rPr>
              <a:t> t</a:t>
            </a:r>
            <a:r>
              <a:rPr kumimoji="1" lang="en-US" altLang="zh-CN" sz="2400" baseline="-25000" dirty="0">
                <a:solidFill>
                  <a:schemeClr val="tx1"/>
                </a:solidFill>
              </a:rPr>
              <a:t>2</a:t>
            </a:r>
            <a:r>
              <a:rPr kumimoji="1" lang="en-US" altLang="zh-CN" sz="2400" dirty="0">
                <a:solidFill>
                  <a:schemeClr val="tx1"/>
                </a:solidFill>
              </a:rPr>
              <a:t> </a:t>
            </a:r>
            <a:r>
              <a:rPr kumimoji="1" lang="zh-CN" altLang="en-US" sz="2400" dirty="0">
                <a:solidFill>
                  <a:schemeClr val="tx1"/>
                </a:solidFill>
              </a:rPr>
              <a:t>都是一个有</a:t>
            </a:r>
            <a:r>
              <a:rPr kumimoji="1" lang="en-US" altLang="zh-CN" sz="2400" dirty="0">
                <a:solidFill>
                  <a:schemeClr val="tx1"/>
                </a:solidFill>
              </a:rPr>
              <a:t>100</a:t>
            </a:r>
            <a:r>
              <a:rPr kumimoji="1" lang="zh-CN" altLang="en-US" sz="2400" dirty="0">
                <a:solidFill>
                  <a:schemeClr val="tx1"/>
                </a:solidFill>
              </a:rPr>
              <a:t>种可能取值的离散变量</a:t>
            </a:r>
            <a:r>
              <a:rPr kumimoji="1" lang="en-US" altLang="zh-CN" sz="2400" dirty="0">
                <a:solidFill>
                  <a:schemeClr val="tx1"/>
                </a:solidFill>
              </a:rPr>
              <a:t>. </a:t>
            </a:r>
          </a:p>
          <a:p>
            <a:pPr marL="540000" indent="-342900"/>
            <a:r>
              <a:rPr kumimoji="1" lang="zh-CN" altLang="en-US" sz="2400" dirty="0">
                <a:solidFill>
                  <a:schemeClr val="tx1"/>
                </a:solidFill>
              </a:rPr>
              <a:t>无结构化模型</a:t>
            </a:r>
            <a:r>
              <a:rPr kumimoji="1" lang="en-US" altLang="zh-CN" sz="2400" dirty="0">
                <a:solidFill>
                  <a:schemeClr val="tx1"/>
                </a:solidFill>
              </a:rPr>
              <a:t>: ﻿ 999,999 values</a:t>
            </a:r>
          </a:p>
          <a:p>
            <a:pPr marL="540000" indent="-342900"/>
            <a:r>
              <a:rPr kumimoji="1" lang="zh-CN" altLang="en-US" sz="2400" dirty="0">
                <a:solidFill>
                  <a:schemeClr val="tx1"/>
                </a:solidFill>
              </a:rPr>
              <a:t>结构化模型</a:t>
            </a:r>
            <a:r>
              <a:rPr kumimoji="1" lang="en-US" altLang="zh-CN" sz="2400" dirty="0">
                <a:solidFill>
                  <a:schemeClr val="tx1"/>
                </a:solidFill>
              </a:rPr>
              <a:t>: ﻿ ﻿19,899 values</a:t>
            </a:r>
          </a:p>
          <a:p>
            <a:pPr marL="540000" indent="0">
              <a:buNone/>
            </a:pPr>
            <a:r>
              <a:rPr kumimoji="1" lang="zh-CN" altLang="en-US" dirty="0">
                <a:solidFill>
                  <a:schemeClr val="tx1"/>
                </a:solidFill>
              </a:rPr>
              <a:t>因为</a:t>
            </a:r>
            <a:r>
              <a:rPr kumimoji="1" lang="en-US" altLang="zh-CN" dirty="0">
                <a:solidFill>
                  <a:schemeClr val="tx1"/>
                </a:solidFill>
              </a:rPr>
              <a:t> t</a:t>
            </a:r>
            <a:r>
              <a:rPr kumimoji="1" lang="en-US" altLang="zh-CN" baseline="-25000" dirty="0">
                <a:solidFill>
                  <a:schemeClr val="tx1"/>
                </a:solidFill>
              </a:rPr>
              <a:t>0</a:t>
            </a:r>
            <a:r>
              <a:rPr kumimoji="1" lang="en-US" altLang="zh-CN" dirty="0">
                <a:solidFill>
                  <a:schemeClr val="tx1"/>
                </a:solidFill>
              </a:rPr>
              <a:t> </a:t>
            </a:r>
            <a:r>
              <a:rPr kumimoji="1" lang="zh-CN" altLang="en-US" dirty="0">
                <a:solidFill>
                  <a:schemeClr val="tx1"/>
                </a:solidFill>
              </a:rPr>
              <a:t>需要</a:t>
            </a:r>
            <a:r>
              <a:rPr kumimoji="1" lang="en-US" altLang="zh-CN" dirty="0">
                <a:solidFill>
                  <a:schemeClr val="tx1"/>
                </a:solidFill>
              </a:rPr>
              <a:t> 99 </a:t>
            </a:r>
            <a:r>
              <a:rPr kumimoji="1" lang="zh-CN" altLang="en-US" dirty="0">
                <a:solidFill>
                  <a:schemeClr val="tx1"/>
                </a:solidFill>
              </a:rPr>
              <a:t>个值</a:t>
            </a:r>
            <a:r>
              <a:rPr kumimoji="1" lang="en-US" altLang="zh-CN" dirty="0">
                <a:solidFill>
                  <a:schemeClr val="tx1"/>
                </a:solidFill>
              </a:rPr>
              <a:t>, </a:t>
            </a:r>
            <a:r>
              <a:rPr kumimoji="1" lang="zh-CN" altLang="en-US" dirty="0">
                <a:solidFill>
                  <a:schemeClr val="tx1"/>
                </a:solidFill>
              </a:rPr>
              <a:t>给定</a:t>
            </a:r>
            <a:r>
              <a:rPr kumimoji="1" lang="en-US" altLang="zh-CN" dirty="0">
                <a:solidFill>
                  <a:schemeClr val="tx1"/>
                </a:solidFill>
              </a:rPr>
              <a:t> t</a:t>
            </a:r>
            <a:r>
              <a:rPr kumimoji="1" lang="en-US" altLang="zh-CN" baseline="-25000" dirty="0">
                <a:solidFill>
                  <a:schemeClr val="tx1"/>
                </a:solidFill>
              </a:rPr>
              <a:t>0</a:t>
            </a:r>
            <a:r>
              <a:rPr kumimoji="1" lang="en-US" altLang="zh-CN" dirty="0">
                <a:solidFill>
                  <a:schemeClr val="tx1"/>
                </a:solidFill>
              </a:rPr>
              <a:t> </a:t>
            </a:r>
            <a:r>
              <a:rPr kumimoji="1" lang="zh-CN" altLang="en-US" dirty="0">
                <a:solidFill>
                  <a:schemeClr val="tx1"/>
                </a:solidFill>
              </a:rPr>
              <a:t>的情况下</a:t>
            </a:r>
            <a:r>
              <a:rPr kumimoji="1" lang="en-US" altLang="zh-CN" dirty="0">
                <a:solidFill>
                  <a:schemeClr val="tx1"/>
                </a:solidFill>
              </a:rPr>
              <a:t>﻿t</a:t>
            </a:r>
            <a:r>
              <a:rPr kumimoji="1" lang="en-US" altLang="zh-CN" baseline="-25000" dirty="0">
                <a:solidFill>
                  <a:schemeClr val="tx1"/>
                </a:solidFill>
              </a:rPr>
              <a:t>1</a:t>
            </a:r>
            <a:r>
              <a:rPr kumimoji="1" lang="en-US" altLang="zh-CN" dirty="0">
                <a:solidFill>
                  <a:schemeClr val="tx1"/>
                </a:solidFill>
              </a:rPr>
              <a:t> </a:t>
            </a:r>
            <a:r>
              <a:rPr kumimoji="1" lang="zh-CN" altLang="en-US" dirty="0">
                <a:solidFill>
                  <a:schemeClr val="tx1"/>
                </a:solidFill>
              </a:rPr>
              <a:t>需要</a:t>
            </a:r>
            <a:r>
              <a:rPr kumimoji="1" lang="en-US" altLang="zh-CN" dirty="0">
                <a:solidFill>
                  <a:schemeClr val="tx1"/>
                </a:solidFill>
              </a:rPr>
              <a:t>9900</a:t>
            </a:r>
            <a:r>
              <a:rPr kumimoji="1" lang="zh-CN" altLang="en-US" dirty="0">
                <a:solidFill>
                  <a:schemeClr val="tx1"/>
                </a:solidFill>
              </a:rPr>
              <a:t>个值</a:t>
            </a:r>
            <a:r>
              <a:rPr kumimoji="1" lang="en-US" altLang="zh-CN" dirty="0">
                <a:solidFill>
                  <a:schemeClr val="tx1"/>
                </a:solidFill>
              </a:rPr>
              <a:t>, </a:t>
            </a:r>
            <a:r>
              <a:rPr kumimoji="1" lang="en-US" altLang="zh-CN" sz="2000" dirty="0">
                <a:solidFill>
                  <a:schemeClr val="tx1"/>
                </a:solidFill>
              </a:rPr>
              <a:t>t</a:t>
            </a:r>
            <a:r>
              <a:rPr kumimoji="1" lang="en-US" altLang="zh-CN" sz="2000" baseline="-25000" dirty="0">
                <a:solidFill>
                  <a:schemeClr val="tx1"/>
                </a:solidFill>
              </a:rPr>
              <a:t>2</a:t>
            </a:r>
            <a:r>
              <a:rPr kumimoji="1" lang="en-US" altLang="zh-CN" sz="2000" dirty="0">
                <a:solidFill>
                  <a:schemeClr val="tx1"/>
                </a:solidFill>
              </a:rPr>
              <a:t> </a:t>
            </a:r>
            <a:r>
              <a:rPr kumimoji="1" lang="zh-CN" altLang="en-US" sz="2000" dirty="0">
                <a:solidFill>
                  <a:schemeClr val="tx1"/>
                </a:solidFill>
              </a:rPr>
              <a:t>也是如此</a:t>
            </a:r>
            <a:r>
              <a:rPr kumimoji="1" lang="en-US" altLang="zh-CN" dirty="0">
                <a:solidFill>
                  <a:schemeClr val="tx1"/>
                </a:solidFill>
              </a:rPr>
              <a:t>﻿.</a:t>
            </a:r>
          </a:p>
          <a:p>
            <a:pPr marL="540000" indent="0">
              <a:buNone/>
            </a:pPr>
            <a:endParaRPr kumimoji="1" lang="zh-CN" altLang="en-US" dirty="0">
              <a:solidFill>
                <a:schemeClr val="tx1"/>
              </a:solidFill>
            </a:endParaRPr>
          </a:p>
        </p:txBody>
      </p:sp>
    </p:spTree>
    <p:extLst>
      <p:ext uri="{BB962C8B-B14F-4D97-AF65-F5344CB8AC3E}">
        <p14:creationId xmlns:p14="http://schemas.microsoft.com/office/powerpoint/2010/main" val="972234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PPT4.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072584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473364" y="1939636"/>
            <a:ext cx="8301181" cy="1030068"/>
          </a:xfrm>
        </p:spPr>
        <p:txBody>
          <a:bodyPr/>
          <a:lstStyle/>
          <a:p>
            <a:r>
              <a:rPr kumimoji="1" lang="en-US" altLang="zh-CN" dirty="0">
                <a:solidFill>
                  <a:schemeClr val="tx1"/>
                </a:solidFill>
              </a:rPr>
              <a:t>Q : </a:t>
            </a:r>
            <a:r>
              <a:rPr kumimoji="1" lang="zh-CN" altLang="en-US" dirty="0">
                <a:solidFill>
                  <a:schemeClr val="tx1"/>
                </a:solidFill>
              </a:rPr>
              <a:t>在区间</a:t>
            </a:r>
            <a:r>
              <a:rPr kumimoji="1" lang="en-US" altLang="zh-CN" dirty="0">
                <a:solidFill>
                  <a:schemeClr val="tx1"/>
                </a:solidFill>
              </a:rPr>
              <a:t>[0,1]</a:t>
            </a:r>
            <a:r>
              <a:rPr kumimoji="1" lang="zh-CN" altLang="en-US" dirty="0">
                <a:solidFill>
                  <a:schemeClr val="tx1"/>
                </a:solidFill>
              </a:rPr>
              <a:t>上随机的取出一个数字，这个数字是有理数的概率是多少</a:t>
            </a:r>
            <a:r>
              <a:rPr kumimoji="1" lang="en-US" altLang="zh-CN" dirty="0">
                <a:solidFill>
                  <a:schemeClr val="tx1"/>
                </a:solidFill>
              </a:rPr>
              <a:t>?</a:t>
            </a:r>
          </a:p>
        </p:txBody>
      </p:sp>
      <p:sp>
        <p:nvSpPr>
          <p:cNvPr id="7" name="标题 1"/>
          <p:cNvSpPr>
            <a:spLocks noGrp="1"/>
          </p:cNvSpPr>
          <p:nvPr>
            <p:ph type="title"/>
          </p:nvPr>
        </p:nvSpPr>
        <p:spPr>
          <a:xfrm>
            <a:off x="473363" y="577276"/>
            <a:ext cx="8561579" cy="750455"/>
          </a:xfrm>
        </p:spPr>
        <p:txBody>
          <a:bodyPr/>
          <a:lstStyle/>
          <a:p>
            <a:pPr algn="l"/>
            <a:r>
              <a:rPr lang="en-US" altLang="ja-JP" sz="4000" baseline="30000" dirty="0">
                <a:solidFill>
                  <a:schemeClr val="bg1"/>
                </a:solidFill>
                <a:latin typeface="黑体"/>
                <a:ea typeface="黑体"/>
                <a:cs typeface="黑体"/>
              </a:rPr>
              <a:t>1.</a:t>
            </a:r>
            <a:r>
              <a:rPr lang="zh-CN" altLang="en-US" sz="4000" baseline="30000" dirty="0">
                <a:solidFill>
                  <a:schemeClr val="bg1"/>
                </a:solidFill>
                <a:latin typeface="黑体"/>
                <a:ea typeface="黑体"/>
                <a:cs typeface="黑体"/>
              </a:rPr>
              <a:t>连续型随机变量的技术细节</a:t>
            </a:r>
            <a:endParaRPr lang="ja-JP" altLang="en-US" sz="4000" baseline="30000" dirty="0">
              <a:solidFill>
                <a:schemeClr val="bg1"/>
              </a:solidFill>
              <a:latin typeface="黑体"/>
              <a:ea typeface="黑体"/>
              <a:cs typeface="黑体"/>
            </a:endParaRPr>
          </a:p>
        </p:txBody>
      </p:sp>
    </p:spTree>
    <p:extLst>
      <p:ext uri="{BB962C8B-B14F-4D97-AF65-F5344CB8AC3E}">
        <p14:creationId xmlns:p14="http://schemas.microsoft.com/office/powerpoint/2010/main" val="580446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421409" y="1481560"/>
            <a:ext cx="8301181" cy="1755511"/>
          </a:xfrm>
        </p:spPr>
        <p:txBody>
          <a:bodyPr>
            <a:normAutofit/>
          </a:bodyPr>
          <a:lstStyle/>
          <a:p>
            <a:r>
              <a:rPr kumimoji="1" lang="zh-CN" altLang="en-US" dirty="0">
                <a:solidFill>
                  <a:schemeClr val="tx1"/>
                </a:solidFill>
              </a:rPr>
              <a:t>在数学分析中，一个集合上的测度是一种映射，将该集合的每个子集映射到一个数字上，直观地解释为它的大小。</a:t>
            </a:r>
            <a:endParaRPr kumimoji="1" lang="en-US" altLang="zh-CN" dirty="0">
              <a:solidFill>
                <a:schemeClr val="tx1"/>
              </a:solidFill>
            </a:endParaRPr>
          </a:p>
          <a:p>
            <a:r>
              <a:rPr kumimoji="1" lang="zh-CN" altLang="en-US" dirty="0">
                <a:solidFill>
                  <a:schemeClr val="tx1"/>
                </a:solidFill>
              </a:rPr>
              <a:t>测度是长度、面积和体积概念的推广。 </a:t>
            </a:r>
            <a:endParaRPr kumimoji="1" lang="en-US" altLang="zh-CN" dirty="0">
              <a:solidFill>
                <a:schemeClr val="tx1"/>
              </a:solidFill>
            </a:endParaRPr>
          </a:p>
        </p:txBody>
      </p:sp>
      <p:sp>
        <p:nvSpPr>
          <p:cNvPr id="7" name="标题 1"/>
          <p:cNvSpPr>
            <a:spLocks noGrp="1"/>
          </p:cNvSpPr>
          <p:nvPr>
            <p:ph type="title"/>
          </p:nvPr>
        </p:nvSpPr>
        <p:spPr>
          <a:xfrm>
            <a:off x="562264" y="539176"/>
            <a:ext cx="5796591" cy="803063"/>
          </a:xfrm>
        </p:spPr>
        <p:txBody>
          <a:bodyPr/>
          <a:lstStyle/>
          <a:p>
            <a:pPr algn="l"/>
            <a:r>
              <a:rPr lang="en-US" altLang="ja-JP" sz="4000" baseline="30000" dirty="0">
                <a:solidFill>
                  <a:schemeClr val="bg1"/>
                </a:solidFill>
                <a:latin typeface="黑体"/>
                <a:ea typeface="黑体"/>
                <a:cs typeface="黑体"/>
              </a:rPr>
              <a:t>1.1 </a:t>
            </a:r>
            <a:r>
              <a:rPr lang="zh-CN" altLang="en-US" sz="4000" baseline="30000" dirty="0">
                <a:solidFill>
                  <a:schemeClr val="bg1"/>
                </a:solidFill>
                <a:latin typeface="黑体"/>
                <a:ea typeface="黑体"/>
                <a:cs typeface="黑体"/>
              </a:rPr>
              <a:t>测度</a:t>
            </a:r>
            <a:endParaRPr lang="ja-JP" altLang="en-US" sz="4000" baseline="30000" dirty="0">
              <a:solidFill>
                <a:schemeClr val="bg1"/>
              </a:solidFill>
              <a:latin typeface="黑体"/>
              <a:ea typeface="黑体"/>
              <a:cs typeface="黑体"/>
            </a:endParaRPr>
          </a:p>
        </p:txBody>
      </p:sp>
      <p:sp>
        <p:nvSpPr>
          <p:cNvPr id="4" name="内容占位符 4">
            <a:extLst>
              <a:ext uri="{FF2B5EF4-FFF2-40B4-BE49-F238E27FC236}">
                <a16:creationId xmlns:a16="http://schemas.microsoft.com/office/drawing/2014/main" id="{3197BC0E-E748-0B49-B09F-375D4FBABE41}"/>
              </a:ext>
            </a:extLst>
          </p:cNvPr>
          <p:cNvSpPr txBox="1">
            <a:spLocks/>
          </p:cNvSpPr>
          <p:nvPr/>
        </p:nvSpPr>
        <p:spPr>
          <a:xfrm>
            <a:off x="421409" y="3620929"/>
            <a:ext cx="8301181" cy="1580245"/>
          </a:xfrm>
          <a:prstGeom prst="rect">
            <a:avLst/>
          </a:prstGeom>
        </p:spPr>
        <p:txBody>
          <a:bodyPr vert="horz" lIns="91440" tIns="45720" rIns="91440" bIns="45720" rtlCol="0">
            <a:normAutofit/>
          </a:bodyPr>
          <a:lstStyle>
            <a:lvl1pPr marL="457200" indent="-457200" algn="l" defTabSz="914400" rtl="0" eaLnBrk="1" latinLnBrk="0" hangingPunct="1">
              <a:spcBef>
                <a:spcPts val="2000"/>
              </a:spcBef>
              <a:buClr>
                <a:schemeClr val="tx1">
                  <a:lumMod val="75000"/>
                  <a:lumOff val="25000"/>
                </a:schemeClr>
              </a:buClr>
              <a:buSzPct val="75000"/>
              <a:buFont typeface="Wingdings 2" pitchFamily="18" charset="2"/>
              <a:buChar char=""/>
              <a:defRPr sz="2200" kern="1200">
                <a:solidFill>
                  <a:schemeClr val="tx1">
                    <a:lumMod val="75000"/>
                    <a:lumOff val="25000"/>
                  </a:schemeClr>
                </a:solidFill>
                <a:latin typeface="+mn-lt"/>
                <a:ea typeface="+mn-ea"/>
                <a:cs typeface="+mn-cs"/>
              </a:defRPr>
            </a:lvl1pPr>
            <a:lvl2pPr marL="914400" indent="-457200" algn="l" defTabSz="914400" rtl="0" eaLnBrk="1" latinLnBrk="0" hangingPunct="1">
              <a:spcBef>
                <a:spcPts val="600"/>
              </a:spcBef>
              <a:buClr>
                <a:schemeClr val="tx1">
                  <a:lumMod val="50000"/>
                  <a:lumOff val="50000"/>
                </a:schemeClr>
              </a:buClr>
              <a:buSzPct val="75000"/>
              <a:buFont typeface="Wingdings 2" pitchFamily="18" charset="2"/>
              <a:buChar char=""/>
              <a:defRPr sz="2000" kern="1200">
                <a:solidFill>
                  <a:schemeClr val="tx1">
                    <a:lumMod val="75000"/>
                    <a:lumOff val="25000"/>
                  </a:schemeClr>
                </a:solidFill>
                <a:latin typeface="+mn-lt"/>
                <a:ea typeface="+mn-ea"/>
                <a:cs typeface="+mn-cs"/>
              </a:defRPr>
            </a:lvl2pPr>
            <a:lvl3pPr marL="13716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3pPr>
            <a:lvl4pPr marL="1828800" indent="-457200" algn="l" defTabSz="914400" rtl="0" eaLnBrk="1" latinLnBrk="0" hangingPunct="1">
              <a:spcBef>
                <a:spcPts val="600"/>
              </a:spcBef>
              <a:buClr>
                <a:schemeClr val="tx1">
                  <a:lumMod val="50000"/>
                  <a:lumOff val="50000"/>
                </a:schemeClr>
              </a:buClr>
              <a:buSzPct val="75000"/>
              <a:buFont typeface="Wingdings 2" pitchFamily="18" charset="2"/>
              <a:buChar char=""/>
              <a:defRPr sz="1800" kern="1200">
                <a:solidFill>
                  <a:schemeClr val="tx1">
                    <a:lumMod val="75000"/>
                    <a:lumOff val="25000"/>
                  </a:schemeClr>
                </a:solidFill>
                <a:latin typeface="+mn-lt"/>
                <a:ea typeface="+mn-ea"/>
                <a:cs typeface="+mn-cs"/>
              </a:defRPr>
            </a:lvl4pPr>
            <a:lvl5pPr marL="22860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5pPr>
            <a:lvl6pPr marL="27432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6pPr>
            <a:lvl7pPr marL="32051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7pPr>
            <a:lvl8pPr marL="36576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8pPr>
            <a:lvl9pPr marL="41195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a:solidFill>
                  <a:schemeClr val="tx1">
                    <a:lumMod val="75000"/>
                    <a:lumOff val="25000"/>
                  </a:schemeClr>
                </a:solidFill>
                <a:latin typeface="+mn-lt"/>
                <a:ea typeface="+mn-ea"/>
                <a:cs typeface="+mn-cs"/>
              </a:defRPr>
            </a:lvl9pPr>
          </a:lstStyle>
          <a:p>
            <a:r>
              <a:rPr kumimoji="1" lang="zh-CN" altLang="en-US" dirty="0">
                <a:solidFill>
                  <a:schemeClr val="tx1"/>
                </a:solidFill>
              </a:rPr>
              <a:t>一个常用的测度是欧氏空间上的</a:t>
            </a:r>
            <a:r>
              <a:rPr kumimoji="1" lang="en-US" altLang="zh-CN" dirty="0">
                <a:solidFill>
                  <a:schemeClr val="tx1"/>
                </a:solidFill>
              </a:rPr>
              <a:t>Lebesgue</a:t>
            </a:r>
            <a:r>
              <a:rPr kumimoji="1" lang="zh-CN" altLang="en-US" dirty="0">
                <a:solidFill>
                  <a:schemeClr val="tx1"/>
                </a:solidFill>
              </a:rPr>
              <a:t>测度，它给</a:t>
            </a:r>
            <a:r>
              <a:rPr kumimoji="1" lang="en-US" altLang="zh-CN" dirty="0">
                <a:solidFill>
                  <a:schemeClr val="tx1"/>
                </a:solidFill>
              </a:rPr>
              <a:t>n</a:t>
            </a:r>
            <a:r>
              <a:rPr kumimoji="1" lang="zh-CN" altLang="en-US" dirty="0">
                <a:solidFill>
                  <a:schemeClr val="tx1"/>
                </a:solidFill>
              </a:rPr>
              <a:t>维欧氏空间</a:t>
            </a:r>
            <a:r>
              <a:rPr kumimoji="1" lang="en-US" altLang="zh-CN" dirty="0">
                <a:solidFill>
                  <a:schemeClr val="tx1"/>
                </a:solidFill>
              </a:rPr>
              <a:t>R</a:t>
            </a:r>
            <a:r>
              <a:rPr kumimoji="1" lang="en-US" altLang="zh-CN" baseline="30000" dirty="0">
                <a:solidFill>
                  <a:schemeClr val="tx1"/>
                </a:solidFill>
              </a:rPr>
              <a:t>n</a:t>
            </a:r>
            <a:r>
              <a:rPr kumimoji="1" lang="zh-CN" altLang="en-US" dirty="0">
                <a:solidFill>
                  <a:schemeClr val="tx1"/>
                </a:solidFill>
              </a:rPr>
              <a:t>的子集赋予了欧氏几何的长度、面积和体积</a:t>
            </a:r>
            <a:r>
              <a:rPr kumimoji="1" lang="en-US" altLang="zh-CN" dirty="0">
                <a:solidFill>
                  <a:schemeClr val="tx1"/>
                </a:solidFill>
              </a:rPr>
              <a:t>. </a:t>
            </a:r>
          </a:p>
          <a:p>
            <a:r>
              <a:rPr kumimoji="1" lang="zh-CN" altLang="en-US" dirty="0">
                <a:solidFill>
                  <a:schemeClr val="tx1"/>
                </a:solidFill>
              </a:rPr>
              <a:t>例如，区间</a:t>
            </a:r>
            <a:r>
              <a:rPr kumimoji="1" lang="en-US" altLang="zh-CN" dirty="0">
                <a:solidFill>
                  <a:schemeClr val="tx1"/>
                </a:solidFill>
              </a:rPr>
              <a:t>[0,1]</a:t>
            </a:r>
            <a:r>
              <a:rPr kumimoji="1" lang="zh-CN" altLang="en-US" dirty="0">
                <a:solidFill>
                  <a:schemeClr val="tx1"/>
                </a:solidFill>
              </a:rPr>
              <a:t> 的</a:t>
            </a:r>
            <a:r>
              <a:rPr kumimoji="1" lang="en-US" altLang="zh-CN" dirty="0">
                <a:solidFill>
                  <a:schemeClr val="tx1"/>
                </a:solidFill>
              </a:rPr>
              <a:t>Lebesgue</a:t>
            </a:r>
            <a:r>
              <a:rPr kumimoji="1" lang="zh-CN" altLang="en-US" dirty="0">
                <a:solidFill>
                  <a:schemeClr val="tx1"/>
                </a:solidFill>
              </a:rPr>
              <a:t>测度也就是它的长度，</a:t>
            </a:r>
            <a:r>
              <a:rPr kumimoji="1" lang="en-US" altLang="zh-CN" dirty="0">
                <a:solidFill>
                  <a:schemeClr val="tx1"/>
                </a:solidFill>
              </a:rPr>
              <a:t>1</a:t>
            </a:r>
            <a:r>
              <a:rPr kumimoji="1" lang="zh-CN" altLang="en-US" dirty="0">
                <a:solidFill>
                  <a:schemeClr val="tx1"/>
                </a:solidFill>
              </a:rPr>
              <a:t>。</a:t>
            </a:r>
            <a:endParaRPr kumimoji="1" lang="en-US" altLang="zh-CN" dirty="0">
              <a:solidFill>
                <a:schemeClr val="tx1"/>
              </a:solidFill>
            </a:endParaRPr>
          </a:p>
        </p:txBody>
      </p:sp>
    </p:spTree>
    <p:extLst>
      <p:ext uri="{BB962C8B-B14F-4D97-AF65-F5344CB8AC3E}">
        <p14:creationId xmlns:p14="http://schemas.microsoft.com/office/powerpoint/2010/main" val="880241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Grp="1"/>
          </p:cNvSpPr>
          <p:nvPr>
            <p:ph type="title"/>
          </p:nvPr>
        </p:nvSpPr>
        <p:spPr>
          <a:xfrm>
            <a:off x="460664" y="539176"/>
            <a:ext cx="8582668" cy="750455"/>
          </a:xfrm>
        </p:spPr>
        <p:txBody>
          <a:bodyPr/>
          <a:lstStyle/>
          <a:p>
            <a:pPr algn="l"/>
            <a:r>
              <a:rPr lang="en-US" altLang="zh-CN" sz="4000" baseline="30000" dirty="0">
                <a:solidFill>
                  <a:schemeClr val="bg1"/>
                </a:solidFill>
                <a:latin typeface="黑体"/>
                <a:ea typeface="黑体"/>
                <a:cs typeface="黑体"/>
              </a:rPr>
              <a:t>1.2 </a:t>
            </a:r>
            <a:r>
              <a:rPr lang="zh-CN" altLang="en-US" sz="4000" baseline="30000" dirty="0">
                <a:solidFill>
                  <a:schemeClr val="bg1"/>
                </a:solidFill>
                <a:latin typeface="黑体"/>
                <a:ea typeface="黑体"/>
                <a:cs typeface="黑体"/>
              </a:rPr>
              <a:t>概率与测度的联系</a:t>
            </a:r>
            <a:endParaRPr lang="ja-JP" altLang="en-US" sz="4000" baseline="30000" dirty="0">
              <a:solidFill>
                <a:schemeClr val="bg1"/>
              </a:solidFill>
              <a:latin typeface="黑体"/>
              <a:ea typeface="黑体"/>
              <a:cs typeface="黑体"/>
            </a:endParaRPr>
          </a:p>
        </p:txBody>
      </p:sp>
      <p:pic>
        <p:nvPicPr>
          <p:cNvPr id="3" name="Picture 2" descr="Diagram&#10;&#10;Description automatically generated">
            <a:extLst>
              <a:ext uri="{FF2B5EF4-FFF2-40B4-BE49-F238E27FC236}">
                <a16:creationId xmlns:a16="http://schemas.microsoft.com/office/drawing/2014/main" id="{E4C688B2-1A5A-C141-A8FF-08F66A5D4A85}"/>
              </a:ext>
            </a:extLst>
          </p:cNvPr>
          <p:cNvPicPr>
            <a:picLocks noChangeAspect="1"/>
          </p:cNvPicPr>
          <p:nvPr/>
        </p:nvPicPr>
        <p:blipFill>
          <a:blip r:embed="rId2"/>
          <a:stretch>
            <a:fillRect/>
          </a:stretch>
        </p:blipFill>
        <p:spPr>
          <a:xfrm>
            <a:off x="786183" y="2000009"/>
            <a:ext cx="7571634" cy="3764184"/>
          </a:xfrm>
          <a:prstGeom prst="rect">
            <a:avLst/>
          </a:prstGeom>
        </p:spPr>
      </p:pic>
    </p:spTree>
    <p:extLst>
      <p:ext uri="{BB962C8B-B14F-4D97-AF65-F5344CB8AC3E}">
        <p14:creationId xmlns:p14="http://schemas.microsoft.com/office/powerpoint/2010/main" val="1825309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F0511409-B9AF-4D30-B635-901BDDA9EAD1}"/>
              </a:ext>
            </a:extLst>
          </p:cNvPr>
          <p:cNvSpPr>
            <a:spLocks noGrp="1"/>
          </p:cNvSpPr>
          <p:nvPr>
            <p:ph type="title"/>
          </p:nvPr>
        </p:nvSpPr>
        <p:spPr>
          <a:xfrm>
            <a:off x="460664" y="539176"/>
            <a:ext cx="8048336" cy="750455"/>
          </a:xfrm>
        </p:spPr>
        <p:txBody>
          <a:bodyPr/>
          <a:lstStyle/>
          <a:p>
            <a:pPr algn="l"/>
            <a:r>
              <a:rPr lang="en-US" altLang="zh-CN" sz="4000" baseline="30000" dirty="0">
                <a:solidFill>
                  <a:schemeClr val="bg1"/>
                </a:solidFill>
                <a:latin typeface="黑体"/>
                <a:ea typeface="黑体"/>
                <a:cs typeface="黑体"/>
              </a:rPr>
              <a:t>1.3 </a:t>
            </a:r>
            <a:r>
              <a:rPr lang="zh-CN" altLang="en-US" sz="4000" baseline="30000" dirty="0">
                <a:solidFill>
                  <a:schemeClr val="bg1"/>
                </a:solidFill>
                <a:latin typeface="黑体"/>
                <a:ea typeface="黑体"/>
                <a:cs typeface="黑体"/>
              </a:rPr>
              <a:t>有理数的测度</a:t>
            </a:r>
            <a:endParaRPr lang="ja-JP" altLang="en-US" sz="4000" baseline="30000" dirty="0">
              <a:solidFill>
                <a:schemeClr val="bg1"/>
              </a:solidFill>
              <a:latin typeface="黑体"/>
              <a:ea typeface="黑体"/>
              <a:cs typeface="黑体"/>
            </a:endParaRPr>
          </a:p>
        </p:txBody>
      </p:sp>
      <p:sp>
        <p:nvSpPr>
          <p:cNvPr id="2" name="文本框 1">
            <a:extLst>
              <a:ext uri="{FF2B5EF4-FFF2-40B4-BE49-F238E27FC236}">
                <a16:creationId xmlns:a16="http://schemas.microsoft.com/office/drawing/2014/main" id="{B5BA87FC-FF09-47F4-B560-815A0AB72BFA}"/>
              </a:ext>
            </a:extLst>
          </p:cNvPr>
          <p:cNvSpPr txBox="1"/>
          <p:nvPr/>
        </p:nvSpPr>
        <p:spPr>
          <a:xfrm>
            <a:off x="460664" y="1435845"/>
            <a:ext cx="3990195" cy="400110"/>
          </a:xfrm>
          <a:prstGeom prst="rect">
            <a:avLst/>
          </a:prstGeom>
          <a:noFill/>
        </p:spPr>
        <p:txBody>
          <a:bodyPr wrap="none" rtlCol="0">
            <a:spAutoFit/>
          </a:bodyPr>
          <a:lstStyle/>
          <a:p>
            <a:r>
              <a:rPr lang="zh-CN" altLang="en-US" dirty="0"/>
              <a:t>设</a:t>
            </a:r>
            <a:r>
              <a:rPr lang="en-US" dirty="0"/>
              <a:t> </a:t>
            </a:r>
            <a:r>
              <a:rPr lang="en-US" altLang="zh-CN" dirty="0"/>
              <a:t>Q</a:t>
            </a:r>
            <a:r>
              <a:rPr lang="zh-CN" altLang="en-US" dirty="0"/>
              <a:t>是有理数集</a:t>
            </a:r>
            <a:r>
              <a:rPr lang="en-US" dirty="0"/>
              <a:t>, </a:t>
            </a:r>
            <a:r>
              <a:rPr lang="en-US" altLang="zh-CN" dirty="0"/>
              <a:t>Q</a:t>
            </a:r>
            <a:r>
              <a:rPr lang="en-US" dirty="0"/>
              <a:t> = {a</a:t>
            </a:r>
            <a:r>
              <a:rPr lang="en-US" baseline="-25000" dirty="0"/>
              <a:t>1</a:t>
            </a:r>
            <a:r>
              <a:rPr lang="en-US" dirty="0"/>
              <a:t>, a</a:t>
            </a:r>
            <a:r>
              <a:rPr lang="en-US" baseline="-25000" dirty="0"/>
              <a:t>2</a:t>
            </a:r>
            <a:r>
              <a:rPr lang="en-US" dirty="0"/>
              <a:t>, a</a:t>
            </a:r>
            <a:r>
              <a:rPr lang="en-US" baseline="-25000" dirty="0"/>
              <a:t>3</a:t>
            </a:r>
            <a:r>
              <a:rPr lang="en-US" dirty="0"/>
              <a:t>,…}</a:t>
            </a:r>
          </a:p>
        </p:txBody>
      </p:sp>
      <p:sp>
        <p:nvSpPr>
          <p:cNvPr id="10" name="文本框 9">
            <a:extLst>
              <a:ext uri="{FF2B5EF4-FFF2-40B4-BE49-F238E27FC236}">
                <a16:creationId xmlns:a16="http://schemas.microsoft.com/office/drawing/2014/main" id="{85625341-E298-4B96-A80B-158DE9053FE4}"/>
              </a:ext>
            </a:extLst>
          </p:cNvPr>
          <p:cNvSpPr txBox="1"/>
          <p:nvPr/>
        </p:nvSpPr>
        <p:spPr>
          <a:xfrm>
            <a:off x="498238" y="2976866"/>
            <a:ext cx="8310202" cy="707886"/>
          </a:xfrm>
          <a:prstGeom prst="rect">
            <a:avLst/>
          </a:prstGeom>
          <a:noFill/>
        </p:spPr>
        <p:txBody>
          <a:bodyPr wrap="square" rtlCol="0">
            <a:spAutoFit/>
          </a:bodyPr>
          <a:lstStyle/>
          <a:p>
            <a:r>
              <a:rPr lang="zh-CN" altLang="en-US" dirty="0"/>
              <a:t>在每个端点</a:t>
            </a:r>
            <a:r>
              <a:rPr lang="en-US" dirty="0"/>
              <a:t>a</a:t>
            </a:r>
            <a:r>
              <a:rPr lang="en-US" baseline="-25000" dirty="0"/>
              <a:t>n</a:t>
            </a:r>
            <a:r>
              <a:rPr lang="en-US" dirty="0"/>
              <a:t> </a:t>
            </a:r>
            <a:r>
              <a:rPr lang="zh-CN" altLang="en-US" dirty="0"/>
              <a:t>粘连一个长度为</a:t>
            </a:r>
            <a:r>
              <a:rPr lang="el-GR" b="0" i="0" dirty="0">
                <a:solidFill>
                  <a:srgbClr val="222222"/>
                </a:solidFill>
                <a:effectLst/>
                <a:latin typeface="arial" panose="020B0604020202020204" pitchFamily="34" charset="0"/>
              </a:rPr>
              <a:t>ε</a:t>
            </a:r>
            <a:r>
              <a:rPr lang="en-US" b="0" i="0" dirty="0">
                <a:solidFill>
                  <a:srgbClr val="222222"/>
                </a:solidFill>
                <a:effectLst/>
                <a:latin typeface="arial" panose="020B0604020202020204" pitchFamily="34" charset="0"/>
              </a:rPr>
              <a:t>/n</a:t>
            </a:r>
            <a:r>
              <a:rPr lang="en-US" b="0" i="0" baseline="30000" dirty="0">
                <a:solidFill>
                  <a:srgbClr val="222222"/>
                </a:solidFill>
                <a:effectLst/>
                <a:latin typeface="arial" panose="020B0604020202020204" pitchFamily="34" charset="0"/>
              </a:rPr>
              <a:t>2</a:t>
            </a:r>
            <a:r>
              <a:rPr lang="zh-CN" altLang="en-US" b="0" i="0" dirty="0">
                <a:solidFill>
                  <a:srgbClr val="222222"/>
                </a:solidFill>
                <a:effectLst/>
                <a:latin typeface="arial" panose="020B0604020202020204" pitchFamily="34" charset="0"/>
              </a:rPr>
              <a:t>的</a:t>
            </a:r>
            <a:r>
              <a:rPr lang="zh-CN" altLang="en-US" dirty="0"/>
              <a:t>区间，</a:t>
            </a:r>
            <a:r>
              <a:rPr lang="zh-CN" altLang="en-US" b="0" i="0" dirty="0">
                <a:solidFill>
                  <a:srgbClr val="222222"/>
                </a:solidFill>
                <a:effectLst/>
                <a:latin typeface="arial" panose="020B0604020202020204" pitchFamily="34" charset="0"/>
              </a:rPr>
              <a:t>其中</a:t>
            </a:r>
            <a:r>
              <a:rPr lang="el-GR" dirty="0">
                <a:solidFill>
                  <a:srgbClr val="222222"/>
                </a:solidFill>
                <a:latin typeface="arial" panose="020B0604020202020204" pitchFamily="34" charset="0"/>
              </a:rPr>
              <a:t>ε</a:t>
            </a:r>
            <a:r>
              <a:rPr lang="zh-CN" altLang="en-US" dirty="0"/>
              <a:t>是</a:t>
            </a:r>
            <a:r>
              <a:rPr lang="zh-CN" altLang="en-US" b="0" i="0" dirty="0">
                <a:solidFill>
                  <a:srgbClr val="222222"/>
                </a:solidFill>
                <a:effectLst/>
                <a:latin typeface="arial" panose="020B0604020202020204" pitchFamily="34" charset="0"/>
              </a:rPr>
              <a:t>任意正实数。</a:t>
            </a:r>
            <a:endParaRPr lang="en-US" dirty="0">
              <a:solidFill>
                <a:srgbClr val="222222"/>
              </a:solidFill>
              <a:latin typeface="arial" panose="020B0604020202020204" pitchFamily="34" charset="0"/>
            </a:endParaRPr>
          </a:p>
          <a:p>
            <a:r>
              <a:rPr lang="zh-CN" altLang="en-US" dirty="0"/>
              <a:t>得到区间</a:t>
            </a:r>
            <a:r>
              <a:rPr lang="en-US" dirty="0"/>
              <a:t>(a</a:t>
            </a:r>
            <a:r>
              <a:rPr lang="en-US" baseline="-25000" dirty="0"/>
              <a:t>n</a:t>
            </a:r>
            <a:r>
              <a:rPr lang="en-US" dirty="0"/>
              <a:t>-</a:t>
            </a:r>
            <a:r>
              <a:rPr lang="el-GR" b="0" i="0" dirty="0">
                <a:solidFill>
                  <a:srgbClr val="222222"/>
                </a:solidFill>
                <a:effectLst/>
                <a:latin typeface="arial" panose="020B0604020202020204" pitchFamily="34" charset="0"/>
              </a:rPr>
              <a:t> ε</a:t>
            </a:r>
            <a:r>
              <a:rPr lang="en-US" b="0" i="0" dirty="0">
                <a:solidFill>
                  <a:srgbClr val="222222"/>
                </a:solidFill>
                <a:effectLst/>
                <a:latin typeface="arial" panose="020B0604020202020204" pitchFamily="34" charset="0"/>
              </a:rPr>
              <a:t>/2n</a:t>
            </a:r>
            <a:r>
              <a:rPr lang="en-US" b="0" i="0" baseline="30000" dirty="0">
                <a:solidFill>
                  <a:srgbClr val="222222"/>
                </a:solidFill>
                <a:effectLst/>
                <a:latin typeface="arial" panose="020B0604020202020204" pitchFamily="34" charset="0"/>
              </a:rPr>
              <a:t>2</a:t>
            </a:r>
            <a:r>
              <a:rPr lang="en-US" b="0" i="0" dirty="0">
                <a:solidFill>
                  <a:srgbClr val="222222"/>
                </a:solidFill>
                <a:effectLst/>
                <a:latin typeface="arial" panose="020B0604020202020204" pitchFamily="34" charset="0"/>
              </a:rPr>
              <a:t>,</a:t>
            </a:r>
            <a:r>
              <a:rPr lang="el-GR" b="0" i="0" dirty="0">
                <a:solidFill>
                  <a:srgbClr val="222222"/>
                </a:solidFill>
                <a:effectLst/>
                <a:latin typeface="arial" panose="020B0604020202020204" pitchFamily="34" charset="0"/>
              </a:rPr>
              <a:t> </a:t>
            </a:r>
            <a:r>
              <a:rPr lang="en-US" b="0" i="0" dirty="0">
                <a:solidFill>
                  <a:srgbClr val="222222"/>
                </a:solidFill>
                <a:effectLst/>
                <a:latin typeface="arial" panose="020B0604020202020204" pitchFamily="34" charset="0"/>
              </a:rPr>
              <a:t>a</a:t>
            </a:r>
            <a:r>
              <a:rPr lang="en-US" b="0" i="0" baseline="-25000" dirty="0">
                <a:solidFill>
                  <a:srgbClr val="222222"/>
                </a:solidFill>
                <a:effectLst/>
                <a:latin typeface="arial" panose="020B0604020202020204" pitchFamily="34" charset="0"/>
              </a:rPr>
              <a:t>n</a:t>
            </a:r>
            <a:r>
              <a:rPr lang="en-US" b="0" i="0" dirty="0">
                <a:solidFill>
                  <a:srgbClr val="222222"/>
                </a:solidFill>
                <a:effectLst/>
                <a:latin typeface="arial" panose="020B0604020202020204" pitchFamily="34" charset="0"/>
              </a:rPr>
              <a:t>+</a:t>
            </a:r>
            <a:r>
              <a:rPr lang="el-GR" b="0" i="0" dirty="0">
                <a:solidFill>
                  <a:srgbClr val="222222"/>
                </a:solidFill>
                <a:effectLst/>
                <a:latin typeface="arial" panose="020B0604020202020204" pitchFamily="34" charset="0"/>
              </a:rPr>
              <a:t>ε</a:t>
            </a:r>
            <a:r>
              <a:rPr lang="en-US" b="0" i="0" dirty="0">
                <a:solidFill>
                  <a:srgbClr val="222222"/>
                </a:solidFill>
                <a:effectLst/>
                <a:latin typeface="arial" panose="020B0604020202020204" pitchFamily="34" charset="0"/>
              </a:rPr>
              <a:t>/2n</a:t>
            </a:r>
            <a:r>
              <a:rPr lang="en-US" b="0" i="0" baseline="30000" dirty="0">
                <a:solidFill>
                  <a:srgbClr val="222222"/>
                </a:solidFill>
                <a:effectLst/>
                <a:latin typeface="arial" panose="020B0604020202020204" pitchFamily="34" charset="0"/>
              </a:rPr>
              <a:t>2</a:t>
            </a:r>
            <a:r>
              <a:rPr lang="en-US" dirty="0"/>
              <a:t>) </a:t>
            </a:r>
            <a:r>
              <a:rPr lang="zh-CN" altLang="en-US" dirty="0"/>
              <a:t>，将所有区间组成的集合记为</a:t>
            </a:r>
            <a:r>
              <a:rPr lang="en-US" altLang="zh-CN" dirty="0"/>
              <a:t>S</a:t>
            </a:r>
            <a:r>
              <a:rPr lang="zh-CN" altLang="en-US" dirty="0"/>
              <a:t>。</a:t>
            </a:r>
            <a:endParaRPr lang="en-US" dirty="0"/>
          </a:p>
        </p:txBody>
      </p:sp>
      <p:cxnSp>
        <p:nvCxnSpPr>
          <p:cNvPr id="12" name="直接箭头连接符 11">
            <a:extLst>
              <a:ext uri="{FF2B5EF4-FFF2-40B4-BE49-F238E27FC236}">
                <a16:creationId xmlns:a16="http://schemas.microsoft.com/office/drawing/2014/main" id="{499F2A33-2599-4D7E-897A-16186A7C51EC}"/>
              </a:ext>
            </a:extLst>
          </p:cNvPr>
          <p:cNvCxnSpPr>
            <a:cxnSpLocks/>
          </p:cNvCxnSpPr>
          <p:nvPr/>
        </p:nvCxnSpPr>
        <p:spPr>
          <a:xfrm>
            <a:off x="706513" y="2432807"/>
            <a:ext cx="5836900"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4" name="椭圆 13">
            <a:extLst>
              <a:ext uri="{FF2B5EF4-FFF2-40B4-BE49-F238E27FC236}">
                <a16:creationId xmlns:a16="http://schemas.microsoft.com/office/drawing/2014/main" id="{F0E1B8AC-EB27-40EE-BA6A-AEE4F01B0434}"/>
              </a:ext>
            </a:extLst>
          </p:cNvPr>
          <p:cNvSpPr/>
          <p:nvPr/>
        </p:nvSpPr>
        <p:spPr>
          <a:xfrm>
            <a:off x="1803635" y="2375382"/>
            <a:ext cx="100668" cy="11484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椭圆 15">
            <a:extLst>
              <a:ext uri="{FF2B5EF4-FFF2-40B4-BE49-F238E27FC236}">
                <a16:creationId xmlns:a16="http://schemas.microsoft.com/office/drawing/2014/main" id="{CC8A7529-DAF2-4112-AAC2-6A594C99DA16}"/>
              </a:ext>
            </a:extLst>
          </p:cNvPr>
          <p:cNvSpPr/>
          <p:nvPr/>
        </p:nvSpPr>
        <p:spPr>
          <a:xfrm>
            <a:off x="2634147" y="2375382"/>
            <a:ext cx="100668" cy="11484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椭圆 17">
            <a:extLst>
              <a:ext uri="{FF2B5EF4-FFF2-40B4-BE49-F238E27FC236}">
                <a16:creationId xmlns:a16="http://schemas.microsoft.com/office/drawing/2014/main" id="{C2A1EE6C-3108-41B3-8583-B50E12AD2996}"/>
              </a:ext>
            </a:extLst>
          </p:cNvPr>
          <p:cNvSpPr/>
          <p:nvPr/>
        </p:nvSpPr>
        <p:spPr>
          <a:xfrm>
            <a:off x="3489828" y="2375382"/>
            <a:ext cx="100668" cy="11484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椭圆 19">
            <a:extLst>
              <a:ext uri="{FF2B5EF4-FFF2-40B4-BE49-F238E27FC236}">
                <a16:creationId xmlns:a16="http://schemas.microsoft.com/office/drawing/2014/main" id="{DA62E02F-FD86-4475-861B-F1D0B6CD35C9}"/>
              </a:ext>
            </a:extLst>
          </p:cNvPr>
          <p:cNvSpPr/>
          <p:nvPr/>
        </p:nvSpPr>
        <p:spPr>
          <a:xfrm>
            <a:off x="4320340" y="2375382"/>
            <a:ext cx="100668" cy="11484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文本框 21">
            <a:extLst>
              <a:ext uri="{FF2B5EF4-FFF2-40B4-BE49-F238E27FC236}">
                <a16:creationId xmlns:a16="http://schemas.microsoft.com/office/drawing/2014/main" id="{523688AF-B82E-4543-BDEC-B48197C4B0D0}"/>
              </a:ext>
            </a:extLst>
          </p:cNvPr>
          <p:cNvSpPr txBox="1"/>
          <p:nvPr/>
        </p:nvSpPr>
        <p:spPr>
          <a:xfrm>
            <a:off x="1655036" y="2498638"/>
            <a:ext cx="356188" cy="338554"/>
          </a:xfrm>
          <a:prstGeom prst="rect">
            <a:avLst/>
          </a:prstGeom>
          <a:noFill/>
        </p:spPr>
        <p:txBody>
          <a:bodyPr wrap="none" rtlCol="0">
            <a:spAutoFit/>
          </a:bodyPr>
          <a:lstStyle/>
          <a:p>
            <a:r>
              <a:rPr lang="en-US" sz="1600" dirty="0"/>
              <a:t>a</a:t>
            </a:r>
            <a:r>
              <a:rPr lang="en-US" sz="1600" baseline="-25000" dirty="0"/>
              <a:t>1</a:t>
            </a:r>
          </a:p>
        </p:txBody>
      </p:sp>
      <p:sp>
        <p:nvSpPr>
          <p:cNvPr id="25" name="椭圆 24">
            <a:extLst>
              <a:ext uri="{FF2B5EF4-FFF2-40B4-BE49-F238E27FC236}">
                <a16:creationId xmlns:a16="http://schemas.microsoft.com/office/drawing/2014/main" id="{629CE398-54DD-4276-827D-5B6CBEABBCE6}"/>
              </a:ext>
            </a:extLst>
          </p:cNvPr>
          <p:cNvSpPr/>
          <p:nvPr/>
        </p:nvSpPr>
        <p:spPr>
          <a:xfrm>
            <a:off x="5285057" y="2375382"/>
            <a:ext cx="100668" cy="11484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文本框 25">
            <a:extLst>
              <a:ext uri="{FF2B5EF4-FFF2-40B4-BE49-F238E27FC236}">
                <a16:creationId xmlns:a16="http://schemas.microsoft.com/office/drawing/2014/main" id="{EC5FB165-FFD6-4AA1-B850-E3AD4AA7F26C}"/>
              </a:ext>
            </a:extLst>
          </p:cNvPr>
          <p:cNvSpPr txBox="1"/>
          <p:nvPr/>
        </p:nvSpPr>
        <p:spPr>
          <a:xfrm>
            <a:off x="2517317" y="2498638"/>
            <a:ext cx="356188" cy="338554"/>
          </a:xfrm>
          <a:prstGeom prst="rect">
            <a:avLst/>
          </a:prstGeom>
          <a:noFill/>
        </p:spPr>
        <p:txBody>
          <a:bodyPr wrap="none" rtlCol="0">
            <a:spAutoFit/>
          </a:bodyPr>
          <a:lstStyle/>
          <a:p>
            <a:r>
              <a:rPr lang="en-US" sz="1600" dirty="0"/>
              <a:t>a</a:t>
            </a:r>
            <a:r>
              <a:rPr lang="en-US" sz="1600" baseline="-25000" dirty="0"/>
              <a:t>2</a:t>
            </a:r>
          </a:p>
        </p:txBody>
      </p:sp>
      <p:sp>
        <p:nvSpPr>
          <p:cNvPr id="27" name="文本框 26">
            <a:extLst>
              <a:ext uri="{FF2B5EF4-FFF2-40B4-BE49-F238E27FC236}">
                <a16:creationId xmlns:a16="http://schemas.microsoft.com/office/drawing/2014/main" id="{14A7E632-1E97-4D11-BDBB-640114B041D9}"/>
              </a:ext>
            </a:extLst>
          </p:cNvPr>
          <p:cNvSpPr txBox="1"/>
          <p:nvPr/>
        </p:nvSpPr>
        <p:spPr>
          <a:xfrm>
            <a:off x="3368808" y="2490231"/>
            <a:ext cx="356188" cy="338554"/>
          </a:xfrm>
          <a:prstGeom prst="rect">
            <a:avLst/>
          </a:prstGeom>
          <a:noFill/>
        </p:spPr>
        <p:txBody>
          <a:bodyPr wrap="none" rtlCol="0">
            <a:spAutoFit/>
          </a:bodyPr>
          <a:lstStyle/>
          <a:p>
            <a:r>
              <a:rPr lang="en-US" sz="1600" dirty="0"/>
              <a:t>a</a:t>
            </a:r>
            <a:r>
              <a:rPr lang="en-US" sz="1600" baseline="-25000" dirty="0"/>
              <a:t>3</a:t>
            </a:r>
          </a:p>
        </p:txBody>
      </p:sp>
      <p:sp>
        <p:nvSpPr>
          <p:cNvPr id="28" name="文本框 27">
            <a:extLst>
              <a:ext uri="{FF2B5EF4-FFF2-40B4-BE49-F238E27FC236}">
                <a16:creationId xmlns:a16="http://schemas.microsoft.com/office/drawing/2014/main" id="{BB89D3DA-C3AC-488B-A5FD-BCBC03A68B7F}"/>
              </a:ext>
            </a:extLst>
          </p:cNvPr>
          <p:cNvSpPr txBox="1"/>
          <p:nvPr/>
        </p:nvSpPr>
        <p:spPr>
          <a:xfrm>
            <a:off x="4231089" y="2490231"/>
            <a:ext cx="356188" cy="338554"/>
          </a:xfrm>
          <a:prstGeom prst="rect">
            <a:avLst/>
          </a:prstGeom>
          <a:noFill/>
        </p:spPr>
        <p:txBody>
          <a:bodyPr wrap="none" rtlCol="0">
            <a:spAutoFit/>
          </a:bodyPr>
          <a:lstStyle/>
          <a:p>
            <a:r>
              <a:rPr lang="en-US" sz="1600" dirty="0"/>
              <a:t>a</a:t>
            </a:r>
            <a:r>
              <a:rPr lang="en-US" sz="1600" baseline="-25000" dirty="0"/>
              <a:t>4</a:t>
            </a:r>
          </a:p>
        </p:txBody>
      </p:sp>
      <p:sp>
        <p:nvSpPr>
          <p:cNvPr id="29" name="文本框 28">
            <a:extLst>
              <a:ext uri="{FF2B5EF4-FFF2-40B4-BE49-F238E27FC236}">
                <a16:creationId xmlns:a16="http://schemas.microsoft.com/office/drawing/2014/main" id="{4F6F6FC6-9E7B-4AD2-9339-16670CD7716B}"/>
              </a:ext>
            </a:extLst>
          </p:cNvPr>
          <p:cNvSpPr txBox="1"/>
          <p:nvPr/>
        </p:nvSpPr>
        <p:spPr>
          <a:xfrm>
            <a:off x="5166978" y="2490231"/>
            <a:ext cx="356188" cy="338554"/>
          </a:xfrm>
          <a:prstGeom prst="rect">
            <a:avLst/>
          </a:prstGeom>
          <a:noFill/>
        </p:spPr>
        <p:txBody>
          <a:bodyPr wrap="none" rtlCol="0">
            <a:spAutoFit/>
          </a:bodyPr>
          <a:lstStyle/>
          <a:p>
            <a:r>
              <a:rPr lang="en-US" sz="1600" dirty="0"/>
              <a:t>a</a:t>
            </a:r>
            <a:r>
              <a:rPr lang="en-US" sz="1600" baseline="-25000" dirty="0"/>
              <a:t>5</a:t>
            </a:r>
          </a:p>
        </p:txBody>
      </p:sp>
      <p:sp>
        <p:nvSpPr>
          <p:cNvPr id="32" name="文本框 31">
            <a:extLst>
              <a:ext uri="{FF2B5EF4-FFF2-40B4-BE49-F238E27FC236}">
                <a16:creationId xmlns:a16="http://schemas.microsoft.com/office/drawing/2014/main" id="{41E4383E-2732-4D53-9A28-22FF4C44727A}"/>
              </a:ext>
            </a:extLst>
          </p:cNvPr>
          <p:cNvSpPr txBox="1"/>
          <p:nvPr/>
        </p:nvSpPr>
        <p:spPr>
          <a:xfrm>
            <a:off x="1503169" y="2232751"/>
            <a:ext cx="269626" cy="400110"/>
          </a:xfrm>
          <a:prstGeom prst="rect">
            <a:avLst/>
          </a:prstGeom>
          <a:noFill/>
        </p:spPr>
        <p:txBody>
          <a:bodyPr wrap="square" rtlCol="0">
            <a:spAutoFit/>
          </a:bodyPr>
          <a:lstStyle/>
          <a:p>
            <a:r>
              <a:rPr lang="en-US" dirty="0"/>
              <a:t>(</a:t>
            </a:r>
            <a:endParaRPr lang="en-US" baseline="-25000" dirty="0"/>
          </a:p>
        </p:txBody>
      </p:sp>
      <p:sp>
        <p:nvSpPr>
          <p:cNvPr id="33" name="文本框 32">
            <a:extLst>
              <a:ext uri="{FF2B5EF4-FFF2-40B4-BE49-F238E27FC236}">
                <a16:creationId xmlns:a16="http://schemas.microsoft.com/office/drawing/2014/main" id="{F2B776FA-52A5-47C9-A32F-11A9B9006D07}"/>
              </a:ext>
            </a:extLst>
          </p:cNvPr>
          <p:cNvSpPr txBox="1"/>
          <p:nvPr/>
        </p:nvSpPr>
        <p:spPr>
          <a:xfrm>
            <a:off x="1954690" y="2232752"/>
            <a:ext cx="269626" cy="400110"/>
          </a:xfrm>
          <a:prstGeom prst="rect">
            <a:avLst/>
          </a:prstGeom>
          <a:noFill/>
        </p:spPr>
        <p:txBody>
          <a:bodyPr wrap="square" rtlCol="0">
            <a:spAutoFit/>
          </a:bodyPr>
          <a:lstStyle/>
          <a:p>
            <a:r>
              <a:rPr lang="en-US" dirty="0"/>
              <a:t>)</a:t>
            </a:r>
            <a:endParaRPr lang="en-US" baseline="-25000" dirty="0"/>
          </a:p>
        </p:txBody>
      </p:sp>
      <p:sp>
        <p:nvSpPr>
          <p:cNvPr id="34" name="文本框 33">
            <a:extLst>
              <a:ext uri="{FF2B5EF4-FFF2-40B4-BE49-F238E27FC236}">
                <a16:creationId xmlns:a16="http://schemas.microsoft.com/office/drawing/2014/main" id="{0FD52EB4-4ECB-48F1-9F10-893E74239CAD}"/>
              </a:ext>
            </a:extLst>
          </p:cNvPr>
          <p:cNvSpPr txBox="1"/>
          <p:nvPr/>
        </p:nvSpPr>
        <p:spPr>
          <a:xfrm>
            <a:off x="2333373" y="2232750"/>
            <a:ext cx="269626" cy="400110"/>
          </a:xfrm>
          <a:prstGeom prst="rect">
            <a:avLst/>
          </a:prstGeom>
          <a:noFill/>
        </p:spPr>
        <p:txBody>
          <a:bodyPr wrap="square" rtlCol="0">
            <a:spAutoFit/>
          </a:bodyPr>
          <a:lstStyle/>
          <a:p>
            <a:r>
              <a:rPr lang="en-US" dirty="0"/>
              <a:t>(</a:t>
            </a:r>
            <a:endParaRPr lang="en-US" baseline="-25000" dirty="0"/>
          </a:p>
        </p:txBody>
      </p:sp>
      <p:sp>
        <p:nvSpPr>
          <p:cNvPr id="35" name="文本框 34">
            <a:extLst>
              <a:ext uri="{FF2B5EF4-FFF2-40B4-BE49-F238E27FC236}">
                <a16:creationId xmlns:a16="http://schemas.microsoft.com/office/drawing/2014/main" id="{629A8666-CB97-4AC7-A3AD-AE52B2D8A188}"/>
              </a:ext>
            </a:extLst>
          </p:cNvPr>
          <p:cNvSpPr txBox="1"/>
          <p:nvPr/>
        </p:nvSpPr>
        <p:spPr>
          <a:xfrm>
            <a:off x="2784894" y="2232751"/>
            <a:ext cx="269626" cy="400110"/>
          </a:xfrm>
          <a:prstGeom prst="rect">
            <a:avLst/>
          </a:prstGeom>
          <a:noFill/>
        </p:spPr>
        <p:txBody>
          <a:bodyPr wrap="square" rtlCol="0">
            <a:spAutoFit/>
          </a:bodyPr>
          <a:lstStyle/>
          <a:p>
            <a:r>
              <a:rPr lang="en-US" dirty="0"/>
              <a:t>)</a:t>
            </a:r>
            <a:endParaRPr lang="en-US" baseline="-25000" dirty="0"/>
          </a:p>
        </p:txBody>
      </p:sp>
      <p:sp>
        <p:nvSpPr>
          <p:cNvPr id="36" name="文本框 35">
            <a:extLst>
              <a:ext uri="{FF2B5EF4-FFF2-40B4-BE49-F238E27FC236}">
                <a16:creationId xmlns:a16="http://schemas.microsoft.com/office/drawing/2014/main" id="{CA4B29EB-C56B-4185-BC64-2C7FB00FFD34}"/>
              </a:ext>
            </a:extLst>
          </p:cNvPr>
          <p:cNvSpPr txBox="1"/>
          <p:nvPr/>
        </p:nvSpPr>
        <p:spPr>
          <a:xfrm>
            <a:off x="3193994" y="2232750"/>
            <a:ext cx="269626" cy="400110"/>
          </a:xfrm>
          <a:prstGeom prst="rect">
            <a:avLst/>
          </a:prstGeom>
          <a:noFill/>
        </p:spPr>
        <p:txBody>
          <a:bodyPr wrap="square" rtlCol="0">
            <a:spAutoFit/>
          </a:bodyPr>
          <a:lstStyle/>
          <a:p>
            <a:r>
              <a:rPr lang="en-US" dirty="0"/>
              <a:t>(</a:t>
            </a:r>
            <a:endParaRPr lang="en-US" baseline="-25000" dirty="0"/>
          </a:p>
        </p:txBody>
      </p:sp>
      <p:sp>
        <p:nvSpPr>
          <p:cNvPr id="37" name="文本框 36">
            <a:extLst>
              <a:ext uri="{FF2B5EF4-FFF2-40B4-BE49-F238E27FC236}">
                <a16:creationId xmlns:a16="http://schemas.microsoft.com/office/drawing/2014/main" id="{A685E97E-3290-421A-84E0-91A3385594DA}"/>
              </a:ext>
            </a:extLst>
          </p:cNvPr>
          <p:cNvSpPr txBox="1"/>
          <p:nvPr/>
        </p:nvSpPr>
        <p:spPr>
          <a:xfrm>
            <a:off x="3645515" y="2232751"/>
            <a:ext cx="269626" cy="400110"/>
          </a:xfrm>
          <a:prstGeom prst="rect">
            <a:avLst/>
          </a:prstGeom>
          <a:noFill/>
        </p:spPr>
        <p:txBody>
          <a:bodyPr wrap="square" rtlCol="0">
            <a:spAutoFit/>
          </a:bodyPr>
          <a:lstStyle/>
          <a:p>
            <a:r>
              <a:rPr lang="en-US" dirty="0"/>
              <a:t>)</a:t>
            </a:r>
            <a:endParaRPr lang="en-US" baseline="-25000" dirty="0"/>
          </a:p>
        </p:txBody>
      </p:sp>
      <p:sp>
        <p:nvSpPr>
          <p:cNvPr id="38" name="文本框 37">
            <a:extLst>
              <a:ext uri="{FF2B5EF4-FFF2-40B4-BE49-F238E27FC236}">
                <a16:creationId xmlns:a16="http://schemas.microsoft.com/office/drawing/2014/main" id="{9041ABAD-68B1-4892-AF34-9AF8624E7C38}"/>
              </a:ext>
            </a:extLst>
          </p:cNvPr>
          <p:cNvSpPr txBox="1"/>
          <p:nvPr/>
        </p:nvSpPr>
        <p:spPr>
          <a:xfrm>
            <a:off x="4010099" y="2232749"/>
            <a:ext cx="269626" cy="400110"/>
          </a:xfrm>
          <a:prstGeom prst="rect">
            <a:avLst/>
          </a:prstGeom>
          <a:noFill/>
        </p:spPr>
        <p:txBody>
          <a:bodyPr wrap="square" rtlCol="0">
            <a:spAutoFit/>
          </a:bodyPr>
          <a:lstStyle/>
          <a:p>
            <a:r>
              <a:rPr lang="en-US" dirty="0"/>
              <a:t>(</a:t>
            </a:r>
            <a:endParaRPr lang="en-US" baseline="-25000" dirty="0"/>
          </a:p>
        </p:txBody>
      </p:sp>
      <p:sp>
        <p:nvSpPr>
          <p:cNvPr id="39" name="文本框 38">
            <a:extLst>
              <a:ext uri="{FF2B5EF4-FFF2-40B4-BE49-F238E27FC236}">
                <a16:creationId xmlns:a16="http://schemas.microsoft.com/office/drawing/2014/main" id="{38D28020-3C38-4C01-83AB-401DFEF3646A}"/>
              </a:ext>
            </a:extLst>
          </p:cNvPr>
          <p:cNvSpPr txBox="1"/>
          <p:nvPr/>
        </p:nvSpPr>
        <p:spPr>
          <a:xfrm>
            <a:off x="4461620" y="2232750"/>
            <a:ext cx="269626" cy="400110"/>
          </a:xfrm>
          <a:prstGeom prst="rect">
            <a:avLst/>
          </a:prstGeom>
          <a:noFill/>
        </p:spPr>
        <p:txBody>
          <a:bodyPr wrap="square" rtlCol="0">
            <a:spAutoFit/>
          </a:bodyPr>
          <a:lstStyle/>
          <a:p>
            <a:r>
              <a:rPr lang="en-US" dirty="0"/>
              <a:t>)</a:t>
            </a:r>
            <a:endParaRPr lang="en-US" baseline="-25000" dirty="0"/>
          </a:p>
        </p:txBody>
      </p:sp>
      <p:sp>
        <p:nvSpPr>
          <p:cNvPr id="40" name="文本框 39">
            <a:extLst>
              <a:ext uri="{FF2B5EF4-FFF2-40B4-BE49-F238E27FC236}">
                <a16:creationId xmlns:a16="http://schemas.microsoft.com/office/drawing/2014/main" id="{D01CCDE8-3EEC-45E7-B6DC-BD579CF403A9}"/>
              </a:ext>
            </a:extLst>
          </p:cNvPr>
          <p:cNvSpPr txBox="1"/>
          <p:nvPr/>
        </p:nvSpPr>
        <p:spPr>
          <a:xfrm>
            <a:off x="4979777" y="2232751"/>
            <a:ext cx="269626" cy="400110"/>
          </a:xfrm>
          <a:prstGeom prst="rect">
            <a:avLst/>
          </a:prstGeom>
          <a:noFill/>
        </p:spPr>
        <p:txBody>
          <a:bodyPr wrap="square" rtlCol="0">
            <a:spAutoFit/>
          </a:bodyPr>
          <a:lstStyle/>
          <a:p>
            <a:r>
              <a:rPr lang="en-US" dirty="0"/>
              <a:t>(</a:t>
            </a:r>
            <a:endParaRPr lang="en-US" baseline="-25000" dirty="0"/>
          </a:p>
        </p:txBody>
      </p:sp>
      <p:sp>
        <p:nvSpPr>
          <p:cNvPr id="41" name="文本框 40">
            <a:extLst>
              <a:ext uri="{FF2B5EF4-FFF2-40B4-BE49-F238E27FC236}">
                <a16:creationId xmlns:a16="http://schemas.microsoft.com/office/drawing/2014/main" id="{0B5889A7-2F90-4AD8-9C9F-E49F2BE4F20A}"/>
              </a:ext>
            </a:extLst>
          </p:cNvPr>
          <p:cNvSpPr txBox="1"/>
          <p:nvPr/>
        </p:nvSpPr>
        <p:spPr>
          <a:xfrm>
            <a:off x="5431298" y="2232752"/>
            <a:ext cx="269626" cy="400110"/>
          </a:xfrm>
          <a:prstGeom prst="rect">
            <a:avLst/>
          </a:prstGeom>
          <a:noFill/>
        </p:spPr>
        <p:txBody>
          <a:bodyPr wrap="square" rtlCol="0">
            <a:spAutoFit/>
          </a:bodyPr>
          <a:lstStyle/>
          <a:p>
            <a:r>
              <a:rPr lang="en-US" dirty="0"/>
              <a:t>)</a:t>
            </a:r>
            <a:endParaRPr lang="en-US" baseline="-25000" dirty="0"/>
          </a:p>
        </p:txBody>
      </p:sp>
      <p:sp>
        <p:nvSpPr>
          <p:cNvPr id="42" name="文本框 41">
            <a:extLst>
              <a:ext uri="{FF2B5EF4-FFF2-40B4-BE49-F238E27FC236}">
                <a16:creationId xmlns:a16="http://schemas.microsoft.com/office/drawing/2014/main" id="{8534EE5C-F53A-4691-BD0E-9E80418B901C}"/>
              </a:ext>
            </a:extLst>
          </p:cNvPr>
          <p:cNvSpPr txBox="1"/>
          <p:nvPr/>
        </p:nvSpPr>
        <p:spPr>
          <a:xfrm>
            <a:off x="999064" y="1975353"/>
            <a:ext cx="1038811" cy="338554"/>
          </a:xfrm>
          <a:prstGeom prst="rect">
            <a:avLst/>
          </a:prstGeom>
          <a:noFill/>
        </p:spPr>
        <p:txBody>
          <a:bodyPr wrap="square" rtlCol="0">
            <a:spAutoFit/>
          </a:bodyPr>
          <a:lstStyle/>
          <a:p>
            <a:r>
              <a:rPr lang="en-US" sz="1600" dirty="0"/>
              <a:t>a</a:t>
            </a:r>
            <a:r>
              <a:rPr lang="en-US" sz="1600" baseline="-25000" dirty="0"/>
              <a:t>1 </a:t>
            </a:r>
            <a:r>
              <a:rPr lang="en-US" sz="1600" dirty="0"/>
              <a:t>-</a:t>
            </a:r>
            <a:r>
              <a:rPr lang="en-US" sz="1600" baseline="30000" dirty="0"/>
              <a:t> </a:t>
            </a:r>
            <a:r>
              <a:rPr lang="el-GR" sz="1600" b="0" i="0" dirty="0">
                <a:solidFill>
                  <a:srgbClr val="222222"/>
                </a:solidFill>
                <a:effectLst/>
                <a:latin typeface="arial" panose="020B0604020202020204" pitchFamily="34" charset="0"/>
              </a:rPr>
              <a:t>ε</a:t>
            </a:r>
            <a:r>
              <a:rPr lang="en-US" sz="1600" b="0" i="0" dirty="0">
                <a:solidFill>
                  <a:srgbClr val="222222"/>
                </a:solidFill>
                <a:effectLst/>
                <a:latin typeface="arial" panose="020B0604020202020204" pitchFamily="34" charset="0"/>
              </a:rPr>
              <a:t>/2n</a:t>
            </a:r>
            <a:r>
              <a:rPr lang="en-US" sz="1600" b="0" i="0" baseline="30000" dirty="0">
                <a:solidFill>
                  <a:srgbClr val="222222"/>
                </a:solidFill>
                <a:effectLst/>
                <a:latin typeface="arial" panose="020B0604020202020204" pitchFamily="34" charset="0"/>
              </a:rPr>
              <a:t>2</a:t>
            </a:r>
            <a:endParaRPr lang="en-US" sz="1600" baseline="-25000" dirty="0"/>
          </a:p>
        </p:txBody>
      </p:sp>
      <p:sp>
        <p:nvSpPr>
          <p:cNvPr id="46" name="文本框 45">
            <a:extLst>
              <a:ext uri="{FF2B5EF4-FFF2-40B4-BE49-F238E27FC236}">
                <a16:creationId xmlns:a16="http://schemas.microsoft.com/office/drawing/2014/main" id="{7BE0A758-A02D-4CBA-ACF5-E76447433AF8}"/>
              </a:ext>
            </a:extLst>
          </p:cNvPr>
          <p:cNvSpPr txBox="1"/>
          <p:nvPr/>
        </p:nvSpPr>
        <p:spPr>
          <a:xfrm>
            <a:off x="6334495" y="2498638"/>
            <a:ext cx="290464" cy="338554"/>
          </a:xfrm>
          <a:prstGeom prst="rect">
            <a:avLst/>
          </a:prstGeom>
          <a:noFill/>
        </p:spPr>
        <p:txBody>
          <a:bodyPr wrap="none" rtlCol="0">
            <a:spAutoFit/>
          </a:bodyPr>
          <a:lstStyle/>
          <a:p>
            <a:r>
              <a:rPr lang="en-US" sz="1600" b="1" dirty="0"/>
              <a:t>x</a:t>
            </a:r>
          </a:p>
        </p:txBody>
      </p:sp>
      <mc:AlternateContent xmlns:mc="http://schemas.openxmlformats.org/markup-compatibility/2006" xmlns:a14="http://schemas.microsoft.com/office/drawing/2010/main">
        <mc:Choice Requires="a14">
          <p:sp>
            <p:nvSpPr>
              <p:cNvPr id="47" name="文本框 46">
                <a:extLst>
                  <a:ext uri="{FF2B5EF4-FFF2-40B4-BE49-F238E27FC236}">
                    <a16:creationId xmlns:a16="http://schemas.microsoft.com/office/drawing/2014/main" id="{A0502BB6-BC16-4F84-A5AA-3EC463373CA0}"/>
                  </a:ext>
                </a:extLst>
              </p:cNvPr>
              <p:cNvSpPr txBox="1"/>
              <p:nvPr/>
            </p:nvSpPr>
            <p:spPr>
              <a:xfrm>
                <a:off x="552743" y="4317535"/>
                <a:ext cx="5053243" cy="432106"/>
              </a:xfrm>
              <a:prstGeom prst="rect">
                <a:avLst/>
              </a:prstGeom>
              <a:noFill/>
            </p:spPr>
            <p:txBody>
              <a:bodyPr wrap="none" lIns="0" tIns="0" rIns="0" bIns="0" rtlCol="0">
                <a:spAutoFit/>
              </a:bodyPr>
              <a:lstStyle/>
              <a:p>
                <a14:m>
                  <m:oMath xmlns:m="http://schemas.openxmlformats.org/officeDocument/2006/math">
                    <m:r>
                      <a:rPr lang="en-US" sz="1800" i="1" smtClean="0">
                        <a:latin typeface="Cambria Math" panose="02040503050406030204" pitchFamily="18" charset="0"/>
                        <a:ea typeface="Cambria Math" panose="02040503050406030204" pitchFamily="18" charset="0"/>
                      </a:rPr>
                      <m:t>𝜇</m:t>
                    </m:r>
                    <m:d>
                      <m:dPr>
                        <m:ctrlPr>
                          <a:rPr lang="en-US" sz="1800" b="0" i="1" smtClean="0">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𝑆</m:t>
                        </m:r>
                      </m:e>
                    </m:d>
                    <m:r>
                      <a:rPr lang="en-US" sz="1800" i="1">
                        <a:latin typeface="Cambria Math" panose="02040503050406030204" pitchFamily="18" charset="0"/>
                        <a:ea typeface="Cambria Math" panose="02040503050406030204" pitchFamily="18" charset="0"/>
                      </a:rPr>
                      <m:t>≤</m:t>
                    </m:r>
                    <m:nary>
                      <m:naryPr>
                        <m:chr m:val="∑"/>
                        <m:limLoc m:val="subSup"/>
                        <m:ctrlPr>
                          <a:rPr lang="en-US" sz="1800" b="0" i="1" smtClean="0">
                            <a:latin typeface="Cambria Math" panose="02040503050406030204" pitchFamily="18" charset="0"/>
                            <a:ea typeface="Cambria Math" panose="02040503050406030204" pitchFamily="18" charset="0"/>
                          </a:rPr>
                        </m:ctrlPr>
                      </m:naryPr>
                      <m:sub>
                        <m:r>
                          <m:rPr>
                            <m:brk m:alnAt="25"/>
                          </m:rPr>
                          <a:rPr lang="en-US" sz="1800" b="0" i="1" smtClean="0">
                            <a:latin typeface="Cambria Math" panose="02040503050406030204" pitchFamily="18" charset="0"/>
                            <a:ea typeface="Cambria Math" panose="02040503050406030204" pitchFamily="18" charset="0"/>
                          </a:rPr>
                          <m:t>𝑛</m:t>
                        </m:r>
                        <m:r>
                          <a:rPr lang="en-US" sz="1800" b="0" i="1" smtClean="0">
                            <a:latin typeface="Cambria Math" panose="02040503050406030204" pitchFamily="18" charset="0"/>
                            <a:ea typeface="Cambria Math" panose="02040503050406030204" pitchFamily="18" charset="0"/>
                          </a:rPr>
                          <m:t>=1</m:t>
                        </m:r>
                      </m:sub>
                      <m:sup>
                        <m:r>
                          <a:rPr lang="en-US" sz="1800" b="0" i="1" smtClean="0">
                            <a:latin typeface="Cambria Math" panose="02040503050406030204" pitchFamily="18" charset="0"/>
                            <a:ea typeface="Cambria Math" panose="02040503050406030204" pitchFamily="18" charset="0"/>
                          </a:rPr>
                          <m:t>∞</m:t>
                        </m:r>
                      </m:sup>
                      <m:e>
                        <m:r>
                          <a:rPr lang="en-US" sz="1800" i="1">
                            <a:latin typeface="Cambria Math" panose="02040503050406030204" pitchFamily="18" charset="0"/>
                            <a:ea typeface="Cambria Math" panose="02040503050406030204" pitchFamily="18" charset="0"/>
                          </a:rPr>
                          <m:t>𝜇</m:t>
                        </m:r>
                        <m:r>
                          <a:rPr lang="en-US" sz="1800" b="0" i="1" smtClean="0">
                            <a:latin typeface="Cambria Math" panose="02040503050406030204" pitchFamily="18" charset="0"/>
                            <a:ea typeface="Cambria Math" panose="02040503050406030204" pitchFamily="18" charset="0"/>
                          </a:rPr>
                          <m:t>(</m:t>
                        </m:r>
                        <m:r>
                          <a:rPr lang="pt-BR" sz="1800" i="1">
                            <a:latin typeface="Cambria Math" panose="02040503050406030204" pitchFamily="18" charset="0"/>
                            <a:ea typeface="Cambria Math" panose="02040503050406030204" pitchFamily="18" charset="0"/>
                          </a:rPr>
                          <m:t>𝑎</m:t>
                        </m:r>
                        <m:r>
                          <a:rPr lang="pt-BR" sz="1800" i="1" baseline="-25000">
                            <a:latin typeface="Cambria Math" panose="02040503050406030204" pitchFamily="18" charset="0"/>
                            <a:ea typeface="Cambria Math" panose="02040503050406030204" pitchFamily="18" charset="0"/>
                          </a:rPr>
                          <m:t>𝑛</m:t>
                        </m:r>
                        <m:r>
                          <a:rPr lang="pt-BR" sz="1800" i="1">
                            <a:latin typeface="Cambria Math" panose="02040503050406030204" pitchFamily="18" charset="0"/>
                            <a:ea typeface="Cambria Math" panose="02040503050406030204" pitchFamily="18" charset="0"/>
                          </a:rPr>
                          <m:t>−</m:t>
                        </m:r>
                        <m:f>
                          <m:fPr>
                            <m:ctrlPr>
                              <a:rPr lang="pt-BR" sz="1800" i="1">
                                <a:latin typeface="Cambria Math" panose="02040503050406030204" pitchFamily="18" charset="0"/>
                                <a:ea typeface="Cambria Math" panose="02040503050406030204" pitchFamily="18" charset="0"/>
                              </a:rPr>
                            </m:ctrlPr>
                          </m:fPr>
                          <m:num>
                            <m:r>
                              <a:rPr lang="pt-BR" sz="1800" i="1">
                                <a:latin typeface="Cambria Math" panose="02040503050406030204" pitchFamily="18" charset="0"/>
                                <a:ea typeface="Cambria Math" panose="02040503050406030204" pitchFamily="18" charset="0"/>
                              </a:rPr>
                              <m:t>𝜀</m:t>
                            </m:r>
                          </m:num>
                          <m:den>
                            <m:r>
                              <a:rPr lang="pt-BR" sz="1800" i="1">
                                <a:latin typeface="Cambria Math" panose="02040503050406030204" pitchFamily="18" charset="0"/>
                                <a:ea typeface="Cambria Math" panose="02040503050406030204" pitchFamily="18" charset="0"/>
                              </a:rPr>
                              <m:t>2</m:t>
                            </m:r>
                            <m:sSup>
                              <m:sSupPr>
                                <m:ctrlPr>
                                  <a:rPr lang="pt-BR" sz="1800" i="1" smtClean="0">
                                    <a:latin typeface="Cambria Math" panose="02040503050406030204" pitchFamily="18" charset="0"/>
                                    <a:ea typeface="Cambria Math" panose="02040503050406030204" pitchFamily="18" charset="0"/>
                                  </a:rPr>
                                </m:ctrlPr>
                              </m:sSupPr>
                              <m:e>
                                <m:r>
                                  <a:rPr lang="en-US" sz="1800" b="0" i="1" smtClean="0">
                                    <a:latin typeface="Cambria Math" panose="02040503050406030204" pitchFamily="18" charset="0"/>
                                    <a:ea typeface="Cambria Math" panose="02040503050406030204" pitchFamily="18" charset="0"/>
                                  </a:rPr>
                                  <m:t>𝑛</m:t>
                                </m:r>
                              </m:e>
                              <m:sup>
                                <m:r>
                                  <a:rPr lang="en-US" sz="1800" b="0" i="1" smtClean="0">
                                    <a:latin typeface="Cambria Math" panose="02040503050406030204" pitchFamily="18" charset="0"/>
                                    <a:ea typeface="Cambria Math" panose="02040503050406030204" pitchFamily="18" charset="0"/>
                                  </a:rPr>
                                  <m:t>2</m:t>
                                </m:r>
                              </m:sup>
                            </m:sSup>
                          </m:den>
                        </m:f>
                        <m:r>
                          <a:rPr lang="pt-BR" sz="1800" i="1">
                            <a:latin typeface="Cambria Math" panose="02040503050406030204" pitchFamily="18" charset="0"/>
                            <a:ea typeface="Cambria Math" panose="02040503050406030204" pitchFamily="18" charset="0"/>
                          </a:rPr>
                          <m:t>, </m:t>
                        </m:r>
                        <m:r>
                          <a:rPr lang="pt-BR" sz="1800" i="1">
                            <a:latin typeface="Cambria Math" panose="02040503050406030204" pitchFamily="18" charset="0"/>
                            <a:ea typeface="Cambria Math" panose="02040503050406030204" pitchFamily="18" charset="0"/>
                          </a:rPr>
                          <m:t>𝑎𝑛</m:t>
                        </m:r>
                        <m:r>
                          <a:rPr lang="pt-BR" sz="1800" i="1">
                            <a:latin typeface="Cambria Math" panose="02040503050406030204" pitchFamily="18" charset="0"/>
                            <a:ea typeface="Cambria Math" panose="02040503050406030204" pitchFamily="18" charset="0"/>
                          </a:rPr>
                          <m:t>+</m:t>
                        </m:r>
                        <m:f>
                          <m:fPr>
                            <m:ctrlPr>
                              <a:rPr lang="pt-BR" sz="1800" i="1">
                                <a:latin typeface="Cambria Math" panose="02040503050406030204" pitchFamily="18" charset="0"/>
                                <a:ea typeface="Cambria Math" panose="02040503050406030204" pitchFamily="18" charset="0"/>
                              </a:rPr>
                            </m:ctrlPr>
                          </m:fPr>
                          <m:num>
                            <m:r>
                              <a:rPr lang="pt-BR" sz="1800" i="1">
                                <a:latin typeface="Cambria Math" panose="02040503050406030204" pitchFamily="18" charset="0"/>
                                <a:ea typeface="Cambria Math" panose="02040503050406030204" pitchFamily="18" charset="0"/>
                              </a:rPr>
                              <m:t>𝜀</m:t>
                            </m:r>
                          </m:num>
                          <m:den>
                            <m:r>
                              <a:rPr lang="pt-BR" sz="1800" i="1">
                                <a:latin typeface="Cambria Math" panose="02040503050406030204" pitchFamily="18" charset="0"/>
                                <a:ea typeface="Cambria Math" panose="02040503050406030204" pitchFamily="18" charset="0"/>
                              </a:rPr>
                              <m:t>2</m:t>
                            </m:r>
                            <m:sSup>
                              <m:sSupPr>
                                <m:ctrlPr>
                                  <a:rPr lang="pt-BR" sz="1800" i="1" smtClean="0">
                                    <a:latin typeface="Cambria Math" panose="02040503050406030204" pitchFamily="18" charset="0"/>
                                    <a:ea typeface="Cambria Math" panose="02040503050406030204" pitchFamily="18" charset="0"/>
                                  </a:rPr>
                                </m:ctrlPr>
                              </m:sSupPr>
                              <m:e>
                                <m:r>
                                  <a:rPr lang="en-US" sz="1800" b="0" i="1" smtClean="0">
                                    <a:latin typeface="Cambria Math" panose="02040503050406030204" pitchFamily="18" charset="0"/>
                                    <a:ea typeface="Cambria Math" panose="02040503050406030204" pitchFamily="18" charset="0"/>
                                  </a:rPr>
                                  <m:t>𝑛</m:t>
                                </m:r>
                              </m:e>
                              <m:sup>
                                <m:r>
                                  <a:rPr lang="en-US" sz="1800" b="0" i="1" smtClean="0">
                                    <a:latin typeface="Cambria Math" panose="02040503050406030204" pitchFamily="18" charset="0"/>
                                    <a:ea typeface="Cambria Math" panose="02040503050406030204" pitchFamily="18" charset="0"/>
                                  </a:rPr>
                                  <m:t>2</m:t>
                                </m:r>
                              </m:sup>
                            </m:sSup>
                          </m:den>
                        </m:f>
                        <m:r>
                          <a:rPr lang="en-US" sz="1800" b="0" i="1" smtClean="0">
                            <a:latin typeface="Cambria Math" panose="02040503050406030204" pitchFamily="18" charset="0"/>
                            <a:ea typeface="Cambria Math" panose="02040503050406030204" pitchFamily="18" charset="0"/>
                          </a:rPr>
                          <m:t>)</m:t>
                        </m:r>
                      </m:e>
                    </m:nary>
                  </m:oMath>
                </a14:m>
                <a:r>
                  <a:rPr lang="en-US" sz="1800" dirty="0"/>
                  <a:t> =</a:t>
                </a:r>
                <a:r>
                  <a:rPr lang="en-US" sz="1800" dirty="0">
                    <a:ea typeface="Cambria Math" panose="02040503050406030204" pitchFamily="18" charset="0"/>
                  </a:rPr>
                  <a:t> </a:t>
                </a:r>
                <a14:m>
                  <m:oMath xmlns:m="http://schemas.openxmlformats.org/officeDocument/2006/math">
                    <m:r>
                      <a:rPr lang="pt-BR" sz="1800" i="1">
                        <a:latin typeface="Cambria Math" panose="02040503050406030204" pitchFamily="18" charset="0"/>
                        <a:ea typeface="Cambria Math" panose="02040503050406030204" pitchFamily="18" charset="0"/>
                      </a:rPr>
                      <m:t>𝜀</m:t>
                    </m:r>
                    <m:nary>
                      <m:naryPr>
                        <m:chr m:val="∑"/>
                        <m:limLoc m:val="subSup"/>
                        <m:ctrlPr>
                          <a:rPr lang="en-US" sz="1800" i="1">
                            <a:latin typeface="Cambria Math" panose="02040503050406030204" pitchFamily="18" charset="0"/>
                            <a:ea typeface="Cambria Math" panose="02040503050406030204" pitchFamily="18" charset="0"/>
                          </a:rPr>
                        </m:ctrlPr>
                      </m:naryPr>
                      <m:sub>
                        <m:r>
                          <m:rPr>
                            <m:brk m:alnAt="25"/>
                          </m:rPr>
                          <a:rPr lang="en-US" sz="1800" i="1">
                            <a:latin typeface="Cambria Math" panose="02040503050406030204" pitchFamily="18" charset="0"/>
                            <a:ea typeface="Cambria Math" panose="02040503050406030204" pitchFamily="18" charset="0"/>
                          </a:rPr>
                          <m:t>𝑛</m:t>
                        </m:r>
                        <m:r>
                          <a:rPr lang="en-US" sz="1800" i="1">
                            <a:latin typeface="Cambria Math" panose="02040503050406030204" pitchFamily="18" charset="0"/>
                            <a:ea typeface="Cambria Math" panose="02040503050406030204" pitchFamily="18" charset="0"/>
                          </a:rPr>
                          <m:t>=1</m:t>
                        </m:r>
                      </m:sub>
                      <m:sup>
                        <m:r>
                          <a:rPr lang="en-US" sz="1800" i="1">
                            <a:latin typeface="Cambria Math" panose="02040503050406030204" pitchFamily="18" charset="0"/>
                            <a:ea typeface="Cambria Math" panose="02040503050406030204" pitchFamily="18" charset="0"/>
                          </a:rPr>
                          <m:t>∞</m:t>
                        </m:r>
                      </m:sup>
                      <m:e>
                        <m:f>
                          <m:fPr>
                            <m:ctrlPr>
                              <a:rPr lang="pt-BR" sz="1800" i="1">
                                <a:latin typeface="Cambria Math" panose="02040503050406030204" pitchFamily="18" charset="0"/>
                                <a:ea typeface="Cambria Math" panose="02040503050406030204" pitchFamily="18" charset="0"/>
                              </a:rPr>
                            </m:ctrlPr>
                          </m:fPr>
                          <m:num>
                            <m:r>
                              <a:rPr lang="en-US" sz="1800" b="0" i="1" smtClean="0">
                                <a:latin typeface="Cambria Math" panose="02040503050406030204" pitchFamily="18" charset="0"/>
                                <a:ea typeface="Cambria Math" panose="02040503050406030204" pitchFamily="18" charset="0"/>
                              </a:rPr>
                              <m:t>1</m:t>
                            </m:r>
                          </m:num>
                          <m:den>
                            <m:sSup>
                              <m:sSupPr>
                                <m:ctrlPr>
                                  <a:rPr lang="pt-BR" sz="1800" i="1">
                                    <a:latin typeface="Cambria Math" panose="02040503050406030204" pitchFamily="18" charset="0"/>
                                    <a:ea typeface="Cambria Math" panose="02040503050406030204" pitchFamily="18" charset="0"/>
                                  </a:rPr>
                                </m:ctrlPr>
                              </m:sSupPr>
                              <m:e>
                                <m:r>
                                  <a:rPr lang="en-US" sz="1800" i="1">
                                    <a:latin typeface="Cambria Math" panose="02040503050406030204" pitchFamily="18" charset="0"/>
                                    <a:ea typeface="Cambria Math" panose="02040503050406030204" pitchFamily="18" charset="0"/>
                                  </a:rPr>
                                  <m:t>𝑛</m:t>
                                </m:r>
                              </m:e>
                              <m:sup>
                                <m:r>
                                  <a:rPr lang="en-US" sz="1800" i="1">
                                    <a:latin typeface="Cambria Math" panose="02040503050406030204" pitchFamily="18" charset="0"/>
                                    <a:ea typeface="Cambria Math" panose="02040503050406030204" pitchFamily="18" charset="0"/>
                                  </a:rPr>
                                  <m:t>2</m:t>
                                </m:r>
                              </m:sup>
                            </m:sSup>
                          </m:den>
                        </m:f>
                      </m:e>
                    </m:nary>
                  </m:oMath>
                </a14:m>
                <a:r>
                  <a:rPr lang="en-US" sz="1800" dirty="0"/>
                  <a:t> =</a:t>
                </a:r>
                <a:r>
                  <a:rPr lang="en-US" sz="1800" dirty="0">
                    <a:ea typeface="Cambria Math" panose="02040503050406030204" pitchFamily="18" charset="0"/>
                  </a:rPr>
                  <a:t> </a:t>
                </a:r>
                <a14:m>
                  <m:oMath xmlns:m="http://schemas.openxmlformats.org/officeDocument/2006/math">
                    <m:f>
                      <m:fPr>
                        <m:ctrlPr>
                          <a:rPr lang="en-US" sz="1800" i="1">
                            <a:latin typeface="Cambria Math" panose="02040503050406030204" pitchFamily="18" charset="0"/>
                            <a:ea typeface="Cambria Math" panose="02040503050406030204" pitchFamily="18" charset="0"/>
                          </a:rPr>
                        </m:ctrlPr>
                      </m:fPr>
                      <m:num>
                        <m:sSup>
                          <m:sSupPr>
                            <m:ctrlPr>
                              <a:rPr lang="en-US" sz="1800" i="1">
                                <a:latin typeface="Cambria Math" panose="02040503050406030204" pitchFamily="18" charset="0"/>
                                <a:ea typeface="Cambria Math" panose="02040503050406030204" pitchFamily="18" charset="0"/>
                              </a:rPr>
                            </m:ctrlPr>
                          </m:sSupPr>
                          <m:e>
                            <m:r>
                              <a:rPr lang="pt-BR" sz="1800" i="1">
                                <a:latin typeface="Cambria Math" panose="02040503050406030204" pitchFamily="18" charset="0"/>
                                <a:ea typeface="Cambria Math" panose="02040503050406030204" pitchFamily="18" charset="0"/>
                              </a:rPr>
                              <m:t>𝜀</m:t>
                            </m:r>
                            <m:r>
                              <a:rPr lang="en-US" sz="1800" i="1">
                                <a:latin typeface="Cambria Math" panose="02040503050406030204" pitchFamily="18" charset="0"/>
                                <a:ea typeface="Cambria Math" panose="02040503050406030204" pitchFamily="18" charset="0"/>
                              </a:rPr>
                              <m:t>𝜋</m:t>
                            </m:r>
                          </m:e>
                          <m:sup>
                            <m:r>
                              <a:rPr lang="en-US" sz="1800" i="1">
                                <a:latin typeface="Cambria Math" panose="02040503050406030204" pitchFamily="18" charset="0"/>
                                <a:ea typeface="Cambria Math" panose="02040503050406030204" pitchFamily="18" charset="0"/>
                              </a:rPr>
                              <m:t>2</m:t>
                            </m:r>
                          </m:sup>
                        </m:sSup>
                      </m:num>
                      <m:den>
                        <m:r>
                          <a:rPr lang="en-US" sz="1800" i="1">
                            <a:latin typeface="Cambria Math" panose="02040503050406030204" pitchFamily="18" charset="0"/>
                            <a:ea typeface="Cambria Math" panose="02040503050406030204" pitchFamily="18" charset="0"/>
                          </a:rPr>
                          <m:t>6</m:t>
                        </m:r>
                      </m:den>
                    </m:f>
                  </m:oMath>
                </a14:m>
                <a:endParaRPr lang="en-US" sz="1800" dirty="0"/>
              </a:p>
            </p:txBody>
          </p:sp>
        </mc:Choice>
        <mc:Fallback xmlns="">
          <p:sp>
            <p:nvSpPr>
              <p:cNvPr id="47" name="文本框 46">
                <a:extLst>
                  <a:ext uri="{FF2B5EF4-FFF2-40B4-BE49-F238E27FC236}">
                    <a16:creationId xmlns:a16="http://schemas.microsoft.com/office/drawing/2014/main" id="{A0502BB6-BC16-4F84-A5AA-3EC463373CA0}"/>
                  </a:ext>
                </a:extLst>
              </p:cNvPr>
              <p:cNvSpPr txBox="1">
                <a:spLocks noRot="1" noChangeAspect="1" noMove="1" noResize="1" noEditPoints="1" noAdjustHandles="1" noChangeArrowheads="1" noChangeShapeType="1" noTextEdit="1"/>
              </p:cNvSpPr>
              <p:nvPr/>
            </p:nvSpPr>
            <p:spPr>
              <a:xfrm>
                <a:off x="552743" y="4317535"/>
                <a:ext cx="5053243" cy="432106"/>
              </a:xfrm>
              <a:prstGeom prst="rect">
                <a:avLst/>
              </a:prstGeom>
              <a:blipFill>
                <a:blip r:embed="rId2"/>
                <a:stretch>
                  <a:fillRect l="-121" b="-2112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9" name="文本框 48">
                <a:extLst>
                  <a:ext uri="{FF2B5EF4-FFF2-40B4-BE49-F238E27FC236}">
                    <a16:creationId xmlns:a16="http://schemas.microsoft.com/office/drawing/2014/main" id="{181EB164-4C8E-4256-AE07-F8421A97BFF3}"/>
                  </a:ext>
                </a:extLst>
              </p:cNvPr>
              <p:cNvSpPr txBox="1"/>
              <p:nvPr/>
            </p:nvSpPr>
            <p:spPr>
              <a:xfrm>
                <a:off x="552743" y="4925884"/>
                <a:ext cx="1871538" cy="432106"/>
              </a:xfrm>
              <a:prstGeom prst="rect">
                <a:avLst/>
              </a:prstGeom>
              <a:noFill/>
            </p:spPr>
            <p:txBody>
              <a:bodyPr wrap="none" lIns="0" tIns="0" rIns="0" bIns="0" rtlCol="0">
                <a:spAutoFit/>
              </a:bodyPr>
              <a:lstStyle/>
              <a:p>
                <a14:m>
                  <m:oMath xmlns:m="http://schemas.openxmlformats.org/officeDocument/2006/math">
                    <m:r>
                      <a:rPr lang="en-US" sz="1800" b="0" i="1" smtClean="0">
                        <a:latin typeface="Cambria Math" panose="02040503050406030204" pitchFamily="18" charset="0"/>
                      </a:rPr>
                      <m:t>𝜇</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𝑄</m:t>
                        </m:r>
                      </m:e>
                    </m:d>
                    <m:r>
                      <a:rPr lang="en-US" sz="1800" b="0" i="1" smtClean="0">
                        <a:latin typeface="Cambria Math" panose="02040503050406030204" pitchFamily="18" charset="0"/>
                      </a:rPr>
                      <m:t>≤</m:t>
                    </m:r>
                    <m:r>
                      <a:rPr lang="en-US" sz="1800" b="0" i="1" smtClean="0">
                        <a:latin typeface="Cambria Math" panose="02040503050406030204" pitchFamily="18" charset="0"/>
                      </a:rPr>
                      <m:t>𝜇</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𝑆</m:t>
                        </m:r>
                      </m:e>
                    </m:d>
                    <m:r>
                      <a:rPr lang="en-US" sz="1800" b="0" i="1" smtClean="0">
                        <a:latin typeface="Cambria Math" panose="02040503050406030204" pitchFamily="18" charset="0"/>
                      </a:rPr>
                      <m:t>≤</m:t>
                    </m:r>
                    <m:f>
                      <m:fPr>
                        <m:ctrlPr>
                          <a:rPr lang="en-US" sz="1800" i="1">
                            <a:latin typeface="Cambria Math" panose="02040503050406030204" pitchFamily="18" charset="0"/>
                            <a:ea typeface="Cambria Math" panose="02040503050406030204" pitchFamily="18" charset="0"/>
                          </a:rPr>
                        </m:ctrlPr>
                      </m:fPr>
                      <m:num>
                        <m:sSup>
                          <m:sSupPr>
                            <m:ctrlPr>
                              <a:rPr lang="en-US" sz="1800" i="1">
                                <a:latin typeface="Cambria Math" panose="02040503050406030204" pitchFamily="18" charset="0"/>
                                <a:ea typeface="Cambria Math" panose="02040503050406030204" pitchFamily="18" charset="0"/>
                              </a:rPr>
                            </m:ctrlPr>
                          </m:sSupPr>
                          <m:e>
                            <m:r>
                              <a:rPr lang="pt-BR" sz="1800" i="1">
                                <a:latin typeface="Cambria Math" panose="02040503050406030204" pitchFamily="18" charset="0"/>
                                <a:ea typeface="Cambria Math" panose="02040503050406030204" pitchFamily="18" charset="0"/>
                              </a:rPr>
                              <m:t>𝜀</m:t>
                            </m:r>
                            <m:r>
                              <a:rPr lang="en-US" sz="1800" i="1">
                                <a:latin typeface="Cambria Math" panose="02040503050406030204" pitchFamily="18" charset="0"/>
                                <a:ea typeface="Cambria Math" panose="02040503050406030204" pitchFamily="18" charset="0"/>
                              </a:rPr>
                              <m:t>𝜋</m:t>
                            </m:r>
                          </m:e>
                          <m:sup>
                            <m:r>
                              <a:rPr lang="en-US" sz="1800" i="1">
                                <a:latin typeface="Cambria Math" panose="02040503050406030204" pitchFamily="18" charset="0"/>
                                <a:ea typeface="Cambria Math" panose="02040503050406030204" pitchFamily="18" charset="0"/>
                              </a:rPr>
                              <m:t>2</m:t>
                            </m:r>
                          </m:sup>
                        </m:sSup>
                      </m:num>
                      <m:den>
                        <m:r>
                          <a:rPr lang="en-US" sz="1800" i="1">
                            <a:latin typeface="Cambria Math" panose="02040503050406030204" pitchFamily="18" charset="0"/>
                            <a:ea typeface="Cambria Math" panose="02040503050406030204" pitchFamily="18" charset="0"/>
                          </a:rPr>
                          <m:t>6</m:t>
                        </m:r>
                      </m:den>
                    </m:f>
                  </m:oMath>
                </a14:m>
                <a:r>
                  <a:rPr lang="en-US" sz="1800" b="0" dirty="0"/>
                  <a:t> </a:t>
                </a:r>
              </a:p>
            </p:txBody>
          </p:sp>
        </mc:Choice>
        <mc:Fallback>
          <p:sp>
            <p:nvSpPr>
              <p:cNvPr id="49" name="文本框 48">
                <a:extLst>
                  <a:ext uri="{FF2B5EF4-FFF2-40B4-BE49-F238E27FC236}">
                    <a16:creationId xmlns:a16="http://schemas.microsoft.com/office/drawing/2014/main" id="{181EB164-4C8E-4256-AE07-F8421A97BFF3}"/>
                  </a:ext>
                </a:extLst>
              </p:cNvPr>
              <p:cNvSpPr txBox="1">
                <a:spLocks noRot="1" noChangeAspect="1" noMove="1" noResize="1" noEditPoints="1" noAdjustHandles="1" noChangeArrowheads="1" noChangeShapeType="1" noTextEdit="1"/>
              </p:cNvSpPr>
              <p:nvPr/>
            </p:nvSpPr>
            <p:spPr>
              <a:xfrm>
                <a:off x="552743" y="4925884"/>
                <a:ext cx="1871538" cy="432106"/>
              </a:xfrm>
              <a:prstGeom prst="rect">
                <a:avLst/>
              </a:prstGeom>
              <a:blipFill>
                <a:blip r:embed="rId3"/>
                <a:stretch>
                  <a:fillRect l="-32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0" name="文本框 49">
                <a:extLst>
                  <a:ext uri="{FF2B5EF4-FFF2-40B4-BE49-F238E27FC236}">
                    <a16:creationId xmlns:a16="http://schemas.microsoft.com/office/drawing/2014/main" id="{47C31363-74D4-4C12-83AA-EC5BE5816731}"/>
                  </a:ext>
                </a:extLst>
              </p:cNvPr>
              <p:cNvSpPr txBox="1"/>
              <p:nvPr/>
            </p:nvSpPr>
            <p:spPr>
              <a:xfrm>
                <a:off x="514168" y="5599265"/>
                <a:ext cx="290695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𝐴𝑠</m:t>
                      </m:r>
                      <m:r>
                        <a:rPr lang="en-US" sz="1800" b="0" i="1" smtClean="0">
                          <a:latin typeface="Cambria Math" panose="02040503050406030204" pitchFamily="18" charset="0"/>
                        </a:rPr>
                        <m:t> </m:t>
                      </m:r>
                      <m:r>
                        <a:rPr lang="pt-BR" sz="1800" i="1">
                          <a:latin typeface="Cambria Math" panose="02040503050406030204" pitchFamily="18" charset="0"/>
                          <a:ea typeface="Cambria Math" panose="02040503050406030204" pitchFamily="18" charset="0"/>
                        </a:rPr>
                        <m:t>𝜀</m:t>
                      </m:r>
                      <m:r>
                        <a:rPr lang="en-US" sz="1800" i="1" smtClean="0">
                          <a:latin typeface="Cambria Math" panose="02040503050406030204" pitchFamily="18" charset="0"/>
                        </a:rPr>
                        <m:t>→</m:t>
                      </m:r>
                      <m:r>
                        <a:rPr lang="en-US" sz="1800" b="0" i="1" smtClean="0">
                          <a:latin typeface="Cambria Math" panose="02040503050406030204" pitchFamily="18" charset="0"/>
                        </a:rPr>
                        <m:t>0, </m:t>
                      </m:r>
                      <m:r>
                        <a:rPr lang="en-US" sz="1800" b="0" i="1" smtClean="0">
                          <a:latin typeface="Cambria Math" panose="02040503050406030204" pitchFamily="18" charset="0"/>
                        </a:rPr>
                        <m:t>𝜇</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𝑆</m:t>
                          </m:r>
                        </m:e>
                      </m:d>
                      <m:r>
                        <a:rPr lang="en-US" sz="1800" i="1">
                          <a:latin typeface="Cambria Math" panose="02040503050406030204" pitchFamily="18" charset="0"/>
                        </a:rPr>
                        <m:t>→0</m:t>
                      </m:r>
                      <m:r>
                        <a:rPr lang="en-US" sz="1800" b="0" i="1" smtClean="0">
                          <a:latin typeface="Cambria Math" panose="02040503050406030204" pitchFamily="18" charset="0"/>
                        </a:rPr>
                        <m:t>,</m:t>
                      </m:r>
                      <m:r>
                        <a:rPr lang="en-US" sz="1800" i="1">
                          <a:latin typeface="Cambria Math" panose="02040503050406030204" pitchFamily="18" charset="0"/>
                        </a:rPr>
                        <m:t>𝜇</m:t>
                      </m:r>
                      <m:d>
                        <m:dPr>
                          <m:ctrlPr>
                            <a:rPr lang="en-US" sz="1800" i="1">
                              <a:latin typeface="Cambria Math" panose="02040503050406030204" pitchFamily="18" charset="0"/>
                            </a:rPr>
                          </m:ctrlPr>
                        </m:dPr>
                        <m:e>
                          <m:r>
                            <a:rPr lang="en-US" sz="1800" b="0" i="1" smtClean="0">
                              <a:latin typeface="Cambria Math" panose="02040503050406030204" pitchFamily="18" charset="0"/>
                            </a:rPr>
                            <m:t>𝑄</m:t>
                          </m:r>
                        </m:e>
                      </m:d>
                      <m:r>
                        <a:rPr lang="en-US" altLang="zh-CN" sz="1800" i="1">
                          <a:latin typeface="Cambria Math" panose="02040503050406030204" pitchFamily="18" charset="0"/>
                        </a:rPr>
                        <m:t>=</m:t>
                      </m:r>
                      <m:r>
                        <a:rPr lang="en-US" sz="1800" i="1">
                          <a:latin typeface="Cambria Math" panose="02040503050406030204" pitchFamily="18" charset="0"/>
                        </a:rPr>
                        <m:t>0</m:t>
                      </m:r>
                    </m:oMath>
                  </m:oMathPara>
                </a14:m>
                <a:endParaRPr lang="en-US" sz="1800" b="0" dirty="0"/>
              </a:p>
            </p:txBody>
          </p:sp>
        </mc:Choice>
        <mc:Fallback>
          <p:sp>
            <p:nvSpPr>
              <p:cNvPr id="50" name="文本框 49">
                <a:extLst>
                  <a:ext uri="{FF2B5EF4-FFF2-40B4-BE49-F238E27FC236}">
                    <a16:creationId xmlns:a16="http://schemas.microsoft.com/office/drawing/2014/main" id="{47C31363-74D4-4C12-83AA-EC5BE5816731}"/>
                  </a:ext>
                </a:extLst>
              </p:cNvPr>
              <p:cNvSpPr txBox="1">
                <a:spLocks noRot="1" noChangeAspect="1" noMove="1" noResize="1" noEditPoints="1" noAdjustHandles="1" noChangeArrowheads="1" noChangeShapeType="1" noTextEdit="1"/>
              </p:cNvSpPr>
              <p:nvPr/>
            </p:nvSpPr>
            <p:spPr>
              <a:xfrm>
                <a:off x="514168" y="5599265"/>
                <a:ext cx="2906950" cy="276999"/>
              </a:xfrm>
              <a:prstGeom prst="rect">
                <a:avLst/>
              </a:prstGeom>
              <a:blipFill>
                <a:blip r:embed="rId4"/>
                <a:stretch>
                  <a:fillRect l="-1468" r="-1677" b="-31111"/>
                </a:stretch>
              </a:blipFill>
            </p:spPr>
            <p:txBody>
              <a:bodyPr/>
              <a:lstStyle/>
              <a:p>
                <a:r>
                  <a:rPr lang="en-US">
                    <a:noFill/>
                  </a:rPr>
                  <a:t> </a:t>
                </a:r>
              </a:p>
            </p:txBody>
          </p:sp>
        </mc:Fallback>
      </mc:AlternateContent>
      <p:sp>
        <p:nvSpPr>
          <p:cNvPr id="52" name="文本框 51">
            <a:extLst>
              <a:ext uri="{FF2B5EF4-FFF2-40B4-BE49-F238E27FC236}">
                <a16:creationId xmlns:a16="http://schemas.microsoft.com/office/drawing/2014/main" id="{E36ADD53-C78F-4A54-AC7B-836FD418B7EB}"/>
              </a:ext>
            </a:extLst>
          </p:cNvPr>
          <p:cNvSpPr txBox="1"/>
          <p:nvPr/>
        </p:nvSpPr>
        <p:spPr>
          <a:xfrm>
            <a:off x="1982783" y="1944079"/>
            <a:ext cx="1403395" cy="338554"/>
          </a:xfrm>
          <a:prstGeom prst="rect">
            <a:avLst/>
          </a:prstGeom>
          <a:noFill/>
        </p:spPr>
        <p:txBody>
          <a:bodyPr wrap="square" rtlCol="0">
            <a:spAutoFit/>
          </a:bodyPr>
          <a:lstStyle/>
          <a:p>
            <a:r>
              <a:rPr lang="en-US" sz="1600" dirty="0"/>
              <a:t>a</a:t>
            </a:r>
            <a:r>
              <a:rPr lang="en-US" sz="1600" baseline="-25000" dirty="0"/>
              <a:t>2 </a:t>
            </a:r>
            <a:r>
              <a:rPr lang="en-US" sz="1600" dirty="0"/>
              <a:t>+</a:t>
            </a:r>
            <a:r>
              <a:rPr lang="en-US" sz="1600" baseline="30000" dirty="0"/>
              <a:t> </a:t>
            </a:r>
            <a:r>
              <a:rPr lang="el-GR" sz="1600" b="0" i="0" dirty="0">
                <a:solidFill>
                  <a:srgbClr val="222222"/>
                </a:solidFill>
                <a:effectLst/>
                <a:latin typeface="arial" panose="020B0604020202020204" pitchFamily="34" charset="0"/>
              </a:rPr>
              <a:t>ε</a:t>
            </a:r>
            <a:r>
              <a:rPr lang="en-US" sz="1600" b="0" i="0" dirty="0">
                <a:solidFill>
                  <a:srgbClr val="222222"/>
                </a:solidFill>
                <a:effectLst/>
                <a:latin typeface="arial" panose="020B0604020202020204" pitchFamily="34" charset="0"/>
              </a:rPr>
              <a:t>/2n</a:t>
            </a:r>
            <a:r>
              <a:rPr lang="en-US" sz="1600" b="0" i="0" baseline="30000" dirty="0">
                <a:solidFill>
                  <a:srgbClr val="222222"/>
                </a:solidFill>
                <a:effectLst/>
                <a:latin typeface="arial" panose="020B0604020202020204" pitchFamily="34" charset="0"/>
              </a:rPr>
              <a:t>2</a:t>
            </a:r>
            <a:endParaRPr lang="en-US" sz="1600" baseline="-25000" dirty="0"/>
          </a:p>
        </p:txBody>
      </p:sp>
    </p:spTree>
    <p:extLst>
      <p:ext uri="{BB962C8B-B14F-4D97-AF65-F5344CB8AC3E}">
        <p14:creationId xmlns:p14="http://schemas.microsoft.com/office/powerpoint/2010/main" val="1027638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linds(horizontal)">
                                      <p:cBhvr>
                                        <p:cTn id="17" dur="500"/>
                                        <p:tgtEl>
                                          <p:spTgt spid="14"/>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blinds(horizontal)">
                                      <p:cBhvr>
                                        <p:cTn id="20" dur="500"/>
                                        <p:tgtEl>
                                          <p:spTgt spid="22"/>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blinds(horizontal)">
                                      <p:cBhvr>
                                        <p:cTn id="23" dur="500"/>
                                        <p:tgtEl>
                                          <p:spTgt spid="16"/>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blinds(horizontal)">
                                      <p:cBhvr>
                                        <p:cTn id="26" dur="500"/>
                                        <p:tgtEl>
                                          <p:spTgt spid="26"/>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blinds(horizontal)">
                                      <p:cBhvr>
                                        <p:cTn id="29" dur="500"/>
                                        <p:tgtEl>
                                          <p:spTgt spid="18"/>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blinds(horizontal)">
                                      <p:cBhvr>
                                        <p:cTn id="32" dur="500"/>
                                        <p:tgtEl>
                                          <p:spTgt spid="27"/>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blinds(horizontal)">
                                      <p:cBhvr>
                                        <p:cTn id="35" dur="500"/>
                                        <p:tgtEl>
                                          <p:spTgt spid="20"/>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28"/>
                                        </p:tgtEl>
                                        <p:attrNameLst>
                                          <p:attrName>style.visibility</p:attrName>
                                        </p:attrNameLst>
                                      </p:cBhvr>
                                      <p:to>
                                        <p:strVal val="visible"/>
                                      </p:to>
                                    </p:set>
                                    <p:animEffect transition="in" filter="blinds(horizontal)">
                                      <p:cBhvr>
                                        <p:cTn id="38" dur="500"/>
                                        <p:tgtEl>
                                          <p:spTgt spid="28"/>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blinds(horizontal)">
                                      <p:cBhvr>
                                        <p:cTn id="41" dur="500"/>
                                        <p:tgtEl>
                                          <p:spTgt spid="25"/>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blinds(horizontal)">
                                      <p:cBhvr>
                                        <p:cTn id="44" dur="500"/>
                                        <p:tgtEl>
                                          <p:spTgt spid="29"/>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blinds(horizontal)">
                                      <p:cBhvr>
                                        <p:cTn id="53" dur="500"/>
                                        <p:tgtEl>
                                          <p:spTgt spid="32"/>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33"/>
                                        </p:tgtEl>
                                        <p:attrNameLst>
                                          <p:attrName>style.visibility</p:attrName>
                                        </p:attrNameLst>
                                      </p:cBhvr>
                                      <p:to>
                                        <p:strVal val="visible"/>
                                      </p:to>
                                    </p:set>
                                    <p:animEffect transition="in" filter="blinds(horizontal)">
                                      <p:cBhvr>
                                        <p:cTn id="56" dur="500"/>
                                        <p:tgtEl>
                                          <p:spTgt spid="33"/>
                                        </p:tgtEl>
                                      </p:cBhvr>
                                    </p:animEffect>
                                  </p:childTnLst>
                                </p:cTn>
                              </p:par>
                              <p:par>
                                <p:cTn id="57" presetID="3" presetClass="entr" presetSubtype="10" fill="hold" grpId="0" nodeType="withEffect">
                                  <p:stCondLst>
                                    <p:cond delay="0"/>
                                  </p:stCondLst>
                                  <p:childTnLst>
                                    <p:set>
                                      <p:cBhvr>
                                        <p:cTn id="58" dur="1" fill="hold">
                                          <p:stCondLst>
                                            <p:cond delay="0"/>
                                          </p:stCondLst>
                                        </p:cTn>
                                        <p:tgtEl>
                                          <p:spTgt spid="34"/>
                                        </p:tgtEl>
                                        <p:attrNameLst>
                                          <p:attrName>style.visibility</p:attrName>
                                        </p:attrNameLst>
                                      </p:cBhvr>
                                      <p:to>
                                        <p:strVal val="visible"/>
                                      </p:to>
                                    </p:set>
                                    <p:animEffect transition="in" filter="blinds(horizontal)">
                                      <p:cBhvr>
                                        <p:cTn id="59" dur="500"/>
                                        <p:tgtEl>
                                          <p:spTgt spid="34"/>
                                        </p:tgtEl>
                                      </p:cBhvr>
                                    </p:animEffect>
                                  </p:childTnLst>
                                </p:cTn>
                              </p:par>
                              <p:par>
                                <p:cTn id="60" presetID="3" presetClass="entr" presetSubtype="10" fill="hold" grpId="0" nodeType="withEffect">
                                  <p:stCondLst>
                                    <p:cond delay="0"/>
                                  </p:stCondLst>
                                  <p:childTnLst>
                                    <p:set>
                                      <p:cBhvr>
                                        <p:cTn id="61" dur="1" fill="hold">
                                          <p:stCondLst>
                                            <p:cond delay="0"/>
                                          </p:stCondLst>
                                        </p:cTn>
                                        <p:tgtEl>
                                          <p:spTgt spid="35"/>
                                        </p:tgtEl>
                                        <p:attrNameLst>
                                          <p:attrName>style.visibility</p:attrName>
                                        </p:attrNameLst>
                                      </p:cBhvr>
                                      <p:to>
                                        <p:strVal val="visible"/>
                                      </p:to>
                                    </p:set>
                                    <p:animEffect transition="in" filter="blinds(horizontal)">
                                      <p:cBhvr>
                                        <p:cTn id="62" dur="500"/>
                                        <p:tgtEl>
                                          <p:spTgt spid="35"/>
                                        </p:tgtEl>
                                      </p:cBhvr>
                                    </p:animEffect>
                                  </p:childTnLst>
                                </p:cTn>
                              </p:par>
                              <p:par>
                                <p:cTn id="63" presetID="3" presetClass="entr" presetSubtype="10" fill="hold" grpId="0" nodeType="withEffect">
                                  <p:stCondLst>
                                    <p:cond delay="0"/>
                                  </p:stCondLst>
                                  <p:childTnLst>
                                    <p:set>
                                      <p:cBhvr>
                                        <p:cTn id="64" dur="1" fill="hold">
                                          <p:stCondLst>
                                            <p:cond delay="0"/>
                                          </p:stCondLst>
                                        </p:cTn>
                                        <p:tgtEl>
                                          <p:spTgt spid="36"/>
                                        </p:tgtEl>
                                        <p:attrNameLst>
                                          <p:attrName>style.visibility</p:attrName>
                                        </p:attrNameLst>
                                      </p:cBhvr>
                                      <p:to>
                                        <p:strVal val="visible"/>
                                      </p:to>
                                    </p:set>
                                    <p:animEffect transition="in" filter="blinds(horizontal)">
                                      <p:cBhvr>
                                        <p:cTn id="65" dur="500"/>
                                        <p:tgtEl>
                                          <p:spTgt spid="36"/>
                                        </p:tgtEl>
                                      </p:cBhvr>
                                    </p:animEffect>
                                  </p:childTnLst>
                                </p:cTn>
                              </p:par>
                              <p:par>
                                <p:cTn id="66" presetID="3" presetClass="entr" presetSubtype="10" fill="hold" grpId="0" nodeType="withEffect">
                                  <p:stCondLst>
                                    <p:cond delay="0"/>
                                  </p:stCondLst>
                                  <p:childTnLst>
                                    <p:set>
                                      <p:cBhvr>
                                        <p:cTn id="67" dur="1" fill="hold">
                                          <p:stCondLst>
                                            <p:cond delay="0"/>
                                          </p:stCondLst>
                                        </p:cTn>
                                        <p:tgtEl>
                                          <p:spTgt spid="37"/>
                                        </p:tgtEl>
                                        <p:attrNameLst>
                                          <p:attrName>style.visibility</p:attrName>
                                        </p:attrNameLst>
                                      </p:cBhvr>
                                      <p:to>
                                        <p:strVal val="visible"/>
                                      </p:to>
                                    </p:set>
                                    <p:animEffect transition="in" filter="blinds(horizontal)">
                                      <p:cBhvr>
                                        <p:cTn id="68" dur="500"/>
                                        <p:tgtEl>
                                          <p:spTgt spid="37"/>
                                        </p:tgtEl>
                                      </p:cBhvr>
                                    </p:animEffect>
                                  </p:childTnLst>
                                </p:cTn>
                              </p:par>
                              <p:par>
                                <p:cTn id="69" presetID="3" presetClass="entr" presetSubtype="10" fill="hold" grpId="0" nodeType="withEffect">
                                  <p:stCondLst>
                                    <p:cond delay="0"/>
                                  </p:stCondLst>
                                  <p:childTnLst>
                                    <p:set>
                                      <p:cBhvr>
                                        <p:cTn id="70" dur="1" fill="hold">
                                          <p:stCondLst>
                                            <p:cond delay="0"/>
                                          </p:stCondLst>
                                        </p:cTn>
                                        <p:tgtEl>
                                          <p:spTgt spid="38"/>
                                        </p:tgtEl>
                                        <p:attrNameLst>
                                          <p:attrName>style.visibility</p:attrName>
                                        </p:attrNameLst>
                                      </p:cBhvr>
                                      <p:to>
                                        <p:strVal val="visible"/>
                                      </p:to>
                                    </p:set>
                                    <p:animEffect transition="in" filter="blinds(horizontal)">
                                      <p:cBhvr>
                                        <p:cTn id="71" dur="500"/>
                                        <p:tgtEl>
                                          <p:spTgt spid="38"/>
                                        </p:tgtEl>
                                      </p:cBhvr>
                                    </p:animEffect>
                                  </p:childTnLst>
                                </p:cTn>
                              </p:par>
                              <p:par>
                                <p:cTn id="72" presetID="3" presetClass="entr" presetSubtype="10" fill="hold" grpId="0" nodeType="withEffect">
                                  <p:stCondLst>
                                    <p:cond delay="0"/>
                                  </p:stCondLst>
                                  <p:childTnLst>
                                    <p:set>
                                      <p:cBhvr>
                                        <p:cTn id="73" dur="1" fill="hold">
                                          <p:stCondLst>
                                            <p:cond delay="0"/>
                                          </p:stCondLst>
                                        </p:cTn>
                                        <p:tgtEl>
                                          <p:spTgt spid="39"/>
                                        </p:tgtEl>
                                        <p:attrNameLst>
                                          <p:attrName>style.visibility</p:attrName>
                                        </p:attrNameLst>
                                      </p:cBhvr>
                                      <p:to>
                                        <p:strVal val="visible"/>
                                      </p:to>
                                    </p:set>
                                    <p:animEffect transition="in" filter="blinds(horizontal)">
                                      <p:cBhvr>
                                        <p:cTn id="74" dur="500"/>
                                        <p:tgtEl>
                                          <p:spTgt spid="39"/>
                                        </p:tgtEl>
                                      </p:cBhvr>
                                    </p:animEffect>
                                  </p:childTnLst>
                                </p:cTn>
                              </p:par>
                              <p:par>
                                <p:cTn id="75" presetID="3" presetClass="entr" presetSubtype="10" fill="hold" grpId="0" nodeType="withEffect">
                                  <p:stCondLst>
                                    <p:cond delay="0"/>
                                  </p:stCondLst>
                                  <p:childTnLst>
                                    <p:set>
                                      <p:cBhvr>
                                        <p:cTn id="76" dur="1" fill="hold">
                                          <p:stCondLst>
                                            <p:cond delay="0"/>
                                          </p:stCondLst>
                                        </p:cTn>
                                        <p:tgtEl>
                                          <p:spTgt spid="40"/>
                                        </p:tgtEl>
                                        <p:attrNameLst>
                                          <p:attrName>style.visibility</p:attrName>
                                        </p:attrNameLst>
                                      </p:cBhvr>
                                      <p:to>
                                        <p:strVal val="visible"/>
                                      </p:to>
                                    </p:set>
                                    <p:animEffect transition="in" filter="blinds(horizontal)">
                                      <p:cBhvr>
                                        <p:cTn id="77" dur="500"/>
                                        <p:tgtEl>
                                          <p:spTgt spid="40"/>
                                        </p:tgtEl>
                                      </p:cBhvr>
                                    </p:animEffect>
                                  </p:childTnLst>
                                </p:cTn>
                              </p:par>
                              <p:par>
                                <p:cTn id="78" presetID="3" presetClass="entr" presetSubtype="10" fill="hold" grpId="0" nodeType="withEffect">
                                  <p:stCondLst>
                                    <p:cond delay="0"/>
                                  </p:stCondLst>
                                  <p:childTnLst>
                                    <p:set>
                                      <p:cBhvr>
                                        <p:cTn id="79" dur="1" fill="hold">
                                          <p:stCondLst>
                                            <p:cond delay="0"/>
                                          </p:stCondLst>
                                        </p:cTn>
                                        <p:tgtEl>
                                          <p:spTgt spid="41"/>
                                        </p:tgtEl>
                                        <p:attrNameLst>
                                          <p:attrName>style.visibility</p:attrName>
                                        </p:attrNameLst>
                                      </p:cBhvr>
                                      <p:to>
                                        <p:strVal val="visible"/>
                                      </p:to>
                                    </p:set>
                                    <p:animEffect transition="in" filter="blinds(horizontal)">
                                      <p:cBhvr>
                                        <p:cTn id="80" dur="500"/>
                                        <p:tgtEl>
                                          <p:spTgt spid="41"/>
                                        </p:tgtEl>
                                      </p:cBhvr>
                                    </p:animEffect>
                                  </p:childTnLst>
                                </p:cTn>
                              </p:par>
                              <p:par>
                                <p:cTn id="81" presetID="3" presetClass="entr" presetSubtype="10" fill="hold" grpId="0" nodeType="withEffect">
                                  <p:stCondLst>
                                    <p:cond delay="0"/>
                                  </p:stCondLst>
                                  <p:childTnLst>
                                    <p:set>
                                      <p:cBhvr>
                                        <p:cTn id="82" dur="1" fill="hold">
                                          <p:stCondLst>
                                            <p:cond delay="0"/>
                                          </p:stCondLst>
                                        </p:cTn>
                                        <p:tgtEl>
                                          <p:spTgt spid="42"/>
                                        </p:tgtEl>
                                        <p:attrNameLst>
                                          <p:attrName>style.visibility</p:attrName>
                                        </p:attrNameLst>
                                      </p:cBhvr>
                                      <p:to>
                                        <p:strVal val="visible"/>
                                      </p:to>
                                    </p:set>
                                    <p:animEffect transition="in" filter="blinds(horizontal)">
                                      <p:cBhvr>
                                        <p:cTn id="83" dur="500"/>
                                        <p:tgtEl>
                                          <p:spTgt spid="42"/>
                                        </p:tgtEl>
                                      </p:cBhvr>
                                    </p:animEffect>
                                  </p:childTnLst>
                                </p:cTn>
                              </p:par>
                              <p:par>
                                <p:cTn id="84" presetID="3" presetClass="entr" presetSubtype="10" fill="hold" grpId="0" nodeType="withEffect">
                                  <p:stCondLst>
                                    <p:cond delay="0"/>
                                  </p:stCondLst>
                                  <p:childTnLst>
                                    <p:set>
                                      <p:cBhvr>
                                        <p:cTn id="85" dur="1" fill="hold">
                                          <p:stCondLst>
                                            <p:cond delay="0"/>
                                          </p:stCondLst>
                                        </p:cTn>
                                        <p:tgtEl>
                                          <p:spTgt spid="52"/>
                                        </p:tgtEl>
                                        <p:attrNameLst>
                                          <p:attrName>style.visibility</p:attrName>
                                        </p:attrNameLst>
                                      </p:cBhvr>
                                      <p:to>
                                        <p:strVal val="visible"/>
                                      </p:to>
                                    </p:set>
                                    <p:animEffect transition="in" filter="blinds(horizontal)">
                                      <p:cBhvr>
                                        <p:cTn id="86" dur="500"/>
                                        <p:tgtEl>
                                          <p:spTgt spid="52"/>
                                        </p:tgtEl>
                                      </p:cBhvr>
                                    </p:animEffec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47"/>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49"/>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P spid="14" grpId="0" animBg="1"/>
      <p:bldP spid="16" grpId="0" animBg="1"/>
      <p:bldP spid="18" grpId="0" animBg="1"/>
      <p:bldP spid="20" grpId="0" animBg="1"/>
      <p:bldP spid="22" grpId="0"/>
      <p:bldP spid="25" grpId="0" animBg="1"/>
      <p:bldP spid="26" grpId="0"/>
      <p:bldP spid="27" grpId="0"/>
      <p:bldP spid="28" grpId="0"/>
      <p:bldP spid="29" grpId="0"/>
      <p:bldP spid="32" grpId="0"/>
      <p:bldP spid="33" grpId="0"/>
      <p:bldP spid="34" grpId="0"/>
      <p:bldP spid="35" grpId="0"/>
      <p:bldP spid="36" grpId="0"/>
      <p:bldP spid="37" grpId="0"/>
      <p:bldP spid="38" grpId="0"/>
      <p:bldP spid="39" grpId="0"/>
      <p:bldP spid="40" grpId="0"/>
      <p:bldP spid="41" grpId="0"/>
      <p:bldP spid="42" grpId="0"/>
      <p:bldP spid="46" grpId="0"/>
      <p:bldP spid="47" grpId="0"/>
      <p:bldP spid="49" grpId="0"/>
      <p:bldP spid="50" grpId="0"/>
      <p:bldP spid="5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473364" y="1939636"/>
            <a:ext cx="8301181" cy="2030480"/>
          </a:xfrm>
        </p:spPr>
        <p:txBody>
          <a:bodyPr>
            <a:normAutofit/>
          </a:bodyPr>
          <a:lstStyle/>
          <a:p>
            <a:r>
              <a:rPr kumimoji="1" lang="en-US" altLang="zh-CN" dirty="0">
                <a:solidFill>
                  <a:schemeClr val="tx1"/>
                </a:solidFill>
              </a:rPr>
              <a:t>Q :</a:t>
            </a:r>
            <a:r>
              <a:rPr kumimoji="1" lang="zh-CN" altLang="en-US" dirty="0">
                <a:solidFill>
                  <a:schemeClr val="tx1"/>
                </a:solidFill>
              </a:rPr>
              <a:t>在区间</a:t>
            </a:r>
            <a:r>
              <a:rPr kumimoji="1" lang="en-US" altLang="zh-CN" dirty="0">
                <a:solidFill>
                  <a:schemeClr val="tx1"/>
                </a:solidFill>
              </a:rPr>
              <a:t>[0,1]</a:t>
            </a:r>
            <a:r>
              <a:rPr kumimoji="1" lang="zh-CN" altLang="en-US" dirty="0">
                <a:solidFill>
                  <a:schemeClr val="tx1"/>
                </a:solidFill>
              </a:rPr>
              <a:t>上随机的取出一个数字，这个数字是有理数的概率是多少</a:t>
            </a:r>
            <a:r>
              <a:rPr kumimoji="1" lang="en-US" altLang="zh-CN" dirty="0">
                <a:solidFill>
                  <a:schemeClr val="tx1"/>
                </a:solidFill>
              </a:rPr>
              <a:t>?</a:t>
            </a:r>
          </a:p>
          <a:p>
            <a:r>
              <a:rPr kumimoji="1" lang="en-US" altLang="zh-CN" dirty="0">
                <a:solidFill>
                  <a:schemeClr val="tx1"/>
                </a:solidFill>
              </a:rPr>
              <a:t>A :  0</a:t>
            </a:r>
          </a:p>
        </p:txBody>
      </p:sp>
      <p:sp>
        <p:nvSpPr>
          <p:cNvPr id="7" name="标题 1"/>
          <p:cNvSpPr>
            <a:spLocks noGrp="1"/>
          </p:cNvSpPr>
          <p:nvPr>
            <p:ph type="title"/>
          </p:nvPr>
        </p:nvSpPr>
        <p:spPr>
          <a:xfrm>
            <a:off x="473363" y="577276"/>
            <a:ext cx="8561579" cy="750455"/>
          </a:xfrm>
        </p:spPr>
        <p:txBody>
          <a:bodyPr/>
          <a:lstStyle/>
          <a:p>
            <a:pPr algn="l"/>
            <a:r>
              <a:rPr lang="en-US" altLang="ja-JP" sz="4000" baseline="30000" dirty="0">
                <a:solidFill>
                  <a:schemeClr val="bg1"/>
                </a:solidFill>
                <a:latin typeface="黑体"/>
                <a:ea typeface="黑体"/>
                <a:cs typeface="黑体"/>
              </a:rPr>
              <a:t>1.4 </a:t>
            </a:r>
            <a:r>
              <a:rPr lang="zh-CN" altLang="en-US" sz="4000" baseline="30000" dirty="0">
                <a:solidFill>
                  <a:schemeClr val="bg1"/>
                </a:solidFill>
                <a:latin typeface="黑体"/>
                <a:ea typeface="黑体"/>
                <a:cs typeface="黑体"/>
              </a:rPr>
              <a:t>答案</a:t>
            </a:r>
            <a:endParaRPr lang="ja-JP" altLang="en-US" sz="4000" baseline="30000" dirty="0">
              <a:solidFill>
                <a:schemeClr val="bg1"/>
              </a:solidFill>
              <a:latin typeface="黑体"/>
              <a:ea typeface="黑体"/>
              <a:cs typeface="黑体"/>
            </a:endParaRPr>
          </a:p>
        </p:txBody>
      </p:sp>
    </p:spTree>
    <p:extLst>
      <p:ext uri="{BB962C8B-B14F-4D97-AF65-F5344CB8AC3E}">
        <p14:creationId xmlns:p14="http://schemas.microsoft.com/office/powerpoint/2010/main" val="3996284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201490" y="1430349"/>
            <a:ext cx="8479523" cy="1204642"/>
          </a:xfrm>
        </p:spPr>
        <p:txBody>
          <a:bodyPr>
            <a:normAutofit/>
          </a:bodyPr>
          <a:lstStyle/>
          <a:p>
            <a:pPr marL="0" indent="0">
              <a:buNone/>
            </a:pPr>
            <a:r>
              <a:rPr kumimoji="1" lang="en-US" altLang="zh-CN" dirty="0">
                <a:solidFill>
                  <a:schemeClr val="tx1"/>
                </a:solidFill>
              </a:rPr>
              <a:t>﻿</a:t>
            </a:r>
            <a:r>
              <a:rPr kumimoji="1" lang="zh-CN" altLang="en-US" dirty="0">
                <a:solidFill>
                  <a:schemeClr val="tx1"/>
                </a:solidFill>
              </a:rPr>
              <a:t>假设有两个随机变量</a:t>
            </a:r>
            <a:r>
              <a:rPr kumimoji="1" lang="en-US" altLang="zh-CN" dirty="0">
                <a:solidFill>
                  <a:schemeClr val="tx1"/>
                </a:solidFill>
              </a:rPr>
              <a:t>X </a:t>
            </a:r>
            <a:r>
              <a:rPr kumimoji="1" lang="zh-CN" altLang="en-US" dirty="0">
                <a:solidFill>
                  <a:schemeClr val="tx1"/>
                </a:solidFill>
              </a:rPr>
              <a:t>和</a:t>
            </a:r>
            <a:r>
              <a:rPr kumimoji="1" lang="en-US" altLang="zh-CN" dirty="0">
                <a:solidFill>
                  <a:schemeClr val="tx1"/>
                </a:solidFill>
              </a:rPr>
              <a:t> Y, Y = g(X)</a:t>
            </a:r>
            <a:r>
              <a:rPr kumimoji="1" lang="zh-CN" altLang="en-US" dirty="0">
                <a:solidFill>
                  <a:schemeClr val="tx1"/>
                </a:solidFill>
              </a:rPr>
              <a:t>，</a:t>
            </a:r>
            <a:r>
              <a:rPr kumimoji="1" lang="en-US" altLang="zh-CN" dirty="0">
                <a:solidFill>
                  <a:schemeClr val="tx1"/>
                </a:solidFill>
              </a:rPr>
              <a:t>X </a:t>
            </a:r>
            <a:r>
              <a:rPr kumimoji="1" lang="zh-CN" altLang="en-US" dirty="0">
                <a:solidFill>
                  <a:schemeClr val="tx1"/>
                </a:solidFill>
              </a:rPr>
              <a:t>的概率密度函数为</a:t>
            </a:r>
            <a:r>
              <a:rPr kumimoji="1" lang="en-US" altLang="zh-CN" dirty="0">
                <a:solidFill>
                  <a:schemeClr val="tx1"/>
                </a:solidFill>
              </a:rPr>
              <a:t> p</a:t>
            </a:r>
            <a:r>
              <a:rPr kumimoji="1" lang="en-US" altLang="zh-CN" baseline="-25000" dirty="0">
                <a:solidFill>
                  <a:schemeClr val="tx1"/>
                </a:solidFill>
              </a:rPr>
              <a:t>x</a:t>
            </a:r>
            <a:r>
              <a:rPr kumimoji="1" lang="en-US" altLang="zh-CN" dirty="0">
                <a:solidFill>
                  <a:schemeClr val="tx1"/>
                </a:solidFill>
              </a:rPr>
              <a:t>(x), </a:t>
            </a:r>
            <a:r>
              <a:rPr kumimoji="1" lang="zh-CN" altLang="en-US" dirty="0">
                <a:solidFill>
                  <a:schemeClr val="tx1"/>
                </a:solidFill>
              </a:rPr>
              <a:t>求</a:t>
            </a:r>
            <a:r>
              <a:rPr kumimoji="1" lang="en-US" altLang="zh-CN" dirty="0">
                <a:solidFill>
                  <a:schemeClr val="tx1"/>
                </a:solidFill>
              </a:rPr>
              <a:t>Y</a:t>
            </a:r>
            <a:r>
              <a:rPr kumimoji="1" lang="zh-CN" altLang="en-US" dirty="0">
                <a:solidFill>
                  <a:schemeClr val="tx1"/>
                </a:solidFill>
              </a:rPr>
              <a:t>的概率密度函数</a:t>
            </a:r>
            <a:r>
              <a:rPr kumimoji="1" lang="en-US" altLang="zh-CN" dirty="0" err="1">
                <a:solidFill>
                  <a:schemeClr val="tx1"/>
                </a:solidFill>
              </a:rPr>
              <a:t>p</a:t>
            </a:r>
            <a:r>
              <a:rPr kumimoji="1" lang="en-US" altLang="zh-CN" baseline="-25000" dirty="0" err="1">
                <a:solidFill>
                  <a:schemeClr val="tx1"/>
                </a:solidFill>
              </a:rPr>
              <a:t>y</a:t>
            </a:r>
            <a:r>
              <a:rPr kumimoji="1" lang="en-US" altLang="zh-CN" dirty="0">
                <a:solidFill>
                  <a:schemeClr val="tx1"/>
                </a:solidFill>
              </a:rPr>
              <a:t>(y)?</a:t>
            </a:r>
          </a:p>
        </p:txBody>
      </p:sp>
      <p:sp>
        <p:nvSpPr>
          <p:cNvPr id="7" name="标题 1"/>
          <p:cNvSpPr>
            <a:spLocks noGrp="1"/>
          </p:cNvSpPr>
          <p:nvPr>
            <p:ph type="title"/>
          </p:nvPr>
        </p:nvSpPr>
        <p:spPr>
          <a:xfrm>
            <a:off x="473363" y="577276"/>
            <a:ext cx="8561579" cy="750455"/>
          </a:xfrm>
        </p:spPr>
        <p:txBody>
          <a:bodyPr/>
          <a:lstStyle/>
          <a:p>
            <a:pPr algn="l"/>
            <a:r>
              <a:rPr lang="en-US" altLang="ja-JP" sz="4000" baseline="30000" dirty="0">
                <a:solidFill>
                  <a:schemeClr val="bg1"/>
                </a:solidFill>
                <a:latin typeface="黑体"/>
                <a:ea typeface="黑体"/>
                <a:cs typeface="黑体"/>
              </a:rPr>
              <a:t>1.</a:t>
            </a:r>
            <a:r>
              <a:rPr lang="en-US" altLang="zh-CN" sz="4000" baseline="30000" dirty="0">
                <a:solidFill>
                  <a:schemeClr val="bg1"/>
                </a:solidFill>
                <a:latin typeface="黑体"/>
                <a:ea typeface="黑体"/>
                <a:cs typeface="黑体"/>
              </a:rPr>
              <a:t>5</a:t>
            </a:r>
            <a:r>
              <a:rPr lang="en-US" altLang="ja-JP" sz="4000" baseline="30000" dirty="0">
                <a:solidFill>
                  <a:schemeClr val="bg1"/>
                </a:solidFill>
                <a:latin typeface="黑体"/>
                <a:ea typeface="黑体"/>
                <a:cs typeface="黑体"/>
              </a:rPr>
              <a:t> </a:t>
            </a:r>
            <a:r>
              <a:rPr lang="zh-CN" altLang="en-US" sz="4000" baseline="30000" dirty="0">
                <a:solidFill>
                  <a:schemeClr val="bg1"/>
                </a:solidFill>
                <a:latin typeface="黑体"/>
                <a:ea typeface="黑体"/>
                <a:cs typeface="黑体"/>
              </a:rPr>
              <a:t>随机变量的函数的概率密度</a:t>
            </a:r>
            <a:endParaRPr lang="ja-JP" altLang="en-US" sz="4000" baseline="30000" dirty="0">
              <a:solidFill>
                <a:schemeClr val="bg1"/>
              </a:solidFill>
              <a:latin typeface="黑体"/>
              <a:ea typeface="黑体"/>
              <a:cs typeface="黑体"/>
            </a:endParaRPr>
          </a:p>
        </p:txBody>
      </p:sp>
      <p:sp>
        <p:nvSpPr>
          <p:cNvPr id="4" name="内容占位符 4">
            <a:extLst>
              <a:ext uri="{FF2B5EF4-FFF2-40B4-BE49-F238E27FC236}">
                <a16:creationId xmlns:a16="http://schemas.microsoft.com/office/drawing/2014/main" id="{3B94F9EC-7C4C-B444-95FC-71A44260A272}"/>
              </a:ext>
            </a:extLst>
          </p:cNvPr>
          <p:cNvSpPr txBox="1">
            <a:spLocks/>
          </p:cNvSpPr>
          <p:nvPr/>
        </p:nvSpPr>
        <p:spPr>
          <a:xfrm>
            <a:off x="290660" y="2502892"/>
            <a:ext cx="8301181" cy="684924"/>
          </a:xfrm>
          <a:prstGeom prst="rect">
            <a:avLst/>
          </a:prstGeom>
        </p:spPr>
        <p:txBody>
          <a:bodyPr vert="horz" lIns="91440" tIns="45720" rIns="91440" bIns="45720" rtlCol="0">
            <a:normAutofit/>
          </a:bodyPr>
          <a:lstStyle>
            <a:lvl1pPr marL="457200" indent="-457200" algn="l" defTabSz="914400" rtl="0" eaLnBrk="1" latinLnBrk="0" hangingPunct="1">
              <a:spcBef>
                <a:spcPts val="2000"/>
              </a:spcBef>
              <a:buClr>
                <a:schemeClr val="tx1">
                  <a:lumMod val="75000"/>
                  <a:lumOff val="25000"/>
                </a:schemeClr>
              </a:buClr>
              <a:buSzPct val="75000"/>
              <a:buFont typeface="Wingdings 2" pitchFamily="18" charset="2"/>
              <a:buChar char=""/>
              <a:defRPr sz="2200" kern="1200">
                <a:solidFill>
                  <a:schemeClr val="tx1">
                    <a:lumMod val="75000"/>
                    <a:lumOff val="25000"/>
                  </a:schemeClr>
                </a:solidFill>
                <a:latin typeface="+mn-lt"/>
                <a:ea typeface="+mn-ea"/>
                <a:cs typeface="+mn-cs"/>
              </a:defRPr>
            </a:lvl1pPr>
            <a:lvl2pPr marL="914400" indent="-457200" algn="l" defTabSz="914400" rtl="0" eaLnBrk="1" latinLnBrk="0" hangingPunct="1">
              <a:spcBef>
                <a:spcPts val="600"/>
              </a:spcBef>
              <a:buClr>
                <a:schemeClr val="tx1">
                  <a:lumMod val="50000"/>
                  <a:lumOff val="50000"/>
                </a:schemeClr>
              </a:buClr>
              <a:buSzPct val="75000"/>
              <a:buFont typeface="Wingdings 2" pitchFamily="18" charset="2"/>
              <a:buChar char=""/>
              <a:defRPr sz="2000" kern="1200">
                <a:solidFill>
                  <a:schemeClr val="tx1">
                    <a:lumMod val="75000"/>
                    <a:lumOff val="25000"/>
                  </a:schemeClr>
                </a:solidFill>
                <a:latin typeface="+mn-lt"/>
                <a:ea typeface="+mn-ea"/>
                <a:cs typeface="+mn-cs"/>
              </a:defRPr>
            </a:lvl2pPr>
            <a:lvl3pPr marL="13716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3pPr>
            <a:lvl4pPr marL="1828800" indent="-457200" algn="l" defTabSz="914400" rtl="0" eaLnBrk="1" latinLnBrk="0" hangingPunct="1">
              <a:spcBef>
                <a:spcPts val="600"/>
              </a:spcBef>
              <a:buClr>
                <a:schemeClr val="tx1">
                  <a:lumMod val="50000"/>
                  <a:lumOff val="50000"/>
                </a:schemeClr>
              </a:buClr>
              <a:buSzPct val="75000"/>
              <a:buFont typeface="Wingdings 2" pitchFamily="18" charset="2"/>
              <a:buChar char=""/>
              <a:defRPr sz="1800" kern="1200">
                <a:solidFill>
                  <a:schemeClr val="tx1">
                    <a:lumMod val="75000"/>
                    <a:lumOff val="25000"/>
                  </a:schemeClr>
                </a:solidFill>
                <a:latin typeface="+mn-lt"/>
                <a:ea typeface="+mn-ea"/>
                <a:cs typeface="+mn-cs"/>
              </a:defRPr>
            </a:lvl4pPr>
            <a:lvl5pPr marL="22860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5pPr>
            <a:lvl6pPr marL="27432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6pPr>
            <a:lvl7pPr marL="32051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7pPr>
            <a:lvl8pPr marL="36576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8pPr>
            <a:lvl9pPr marL="41195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a:solidFill>
                  <a:schemeClr val="tx1">
                    <a:lumMod val="75000"/>
                    <a:lumOff val="25000"/>
                  </a:schemeClr>
                </a:solidFill>
                <a:latin typeface="+mn-lt"/>
                <a:ea typeface="+mn-ea"/>
                <a:cs typeface="+mn-cs"/>
              </a:defRPr>
            </a:lvl9pPr>
          </a:lstStyle>
          <a:p>
            <a:pPr marL="0" indent="0">
              <a:buFont typeface="Wingdings 2" pitchFamily="18" charset="2"/>
              <a:buNone/>
            </a:pPr>
            <a:r>
              <a:rPr kumimoji="1" lang="en-US" altLang="zh-CN" dirty="0" err="1">
                <a:solidFill>
                  <a:schemeClr val="tx1"/>
                </a:solidFill>
              </a:rPr>
              <a:t>p</a:t>
            </a:r>
            <a:r>
              <a:rPr kumimoji="1" lang="en-US" altLang="zh-CN" baseline="-25000" dirty="0" err="1">
                <a:solidFill>
                  <a:schemeClr val="tx1"/>
                </a:solidFill>
              </a:rPr>
              <a:t>y</a:t>
            </a:r>
            <a:r>
              <a:rPr kumimoji="1" lang="en-US" altLang="zh-CN" dirty="0">
                <a:solidFill>
                  <a:schemeClr val="tx1"/>
                </a:solidFill>
              </a:rPr>
              <a:t>(y) = px(g</a:t>
            </a:r>
            <a:r>
              <a:rPr kumimoji="1" lang="en-US" altLang="zh-CN" baseline="30000" dirty="0">
                <a:solidFill>
                  <a:schemeClr val="tx1"/>
                </a:solidFill>
              </a:rPr>
              <a:t>-1</a:t>
            </a:r>
            <a:r>
              <a:rPr kumimoji="1" lang="en-US" altLang="zh-CN" dirty="0">
                <a:solidFill>
                  <a:schemeClr val="tx1"/>
                </a:solidFill>
              </a:rPr>
              <a:t>(y)) ?</a:t>
            </a:r>
          </a:p>
          <a:p>
            <a:pPr marL="0" indent="0">
              <a:buFont typeface="Wingdings 2" pitchFamily="18" charset="2"/>
              <a:buNone/>
            </a:pPr>
            <a:endParaRPr kumimoji="1" lang="en-US" altLang="zh-CN" dirty="0">
              <a:solidFill>
                <a:schemeClr val="tx1"/>
              </a:solidFill>
            </a:endParaRPr>
          </a:p>
        </p:txBody>
      </p:sp>
      <mc:AlternateContent xmlns:mc="http://schemas.openxmlformats.org/markup-compatibility/2006" xmlns:a14="http://schemas.microsoft.com/office/drawing/2010/main">
        <mc:Choice Requires="a14">
          <p:sp>
            <p:nvSpPr>
              <p:cNvPr id="6" name="内容占位符 4">
                <a:extLst>
                  <a:ext uri="{FF2B5EF4-FFF2-40B4-BE49-F238E27FC236}">
                    <a16:creationId xmlns:a16="http://schemas.microsoft.com/office/drawing/2014/main" id="{E5B440BE-0A23-EF4B-9429-B33CD6E02952}"/>
                  </a:ext>
                </a:extLst>
              </p:cNvPr>
              <p:cNvSpPr txBox="1">
                <a:spLocks/>
              </p:cNvSpPr>
              <p:nvPr/>
            </p:nvSpPr>
            <p:spPr>
              <a:xfrm>
                <a:off x="155274" y="3639363"/>
                <a:ext cx="8833452" cy="2541518"/>
              </a:xfrm>
              <a:prstGeom prst="rect">
                <a:avLst/>
              </a:prstGeom>
            </p:spPr>
            <p:txBody>
              <a:bodyPr vert="horz" lIns="91440" tIns="45720" rIns="91440" bIns="45720" rtlCol="0">
                <a:normAutofit/>
              </a:bodyPr>
              <a:lstStyle>
                <a:lvl1pPr marL="457200" indent="-457200" algn="l" defTabSz="914400" rtl="0" eaLnBrk="1" latinLnBrk="0" hangingPunct="1">
                  <a:spcBef>
                    <a:spcPts val="2000"/>
                  </a:spcBef>
                  <a:buClr>
                    <a:schemeClr val="tx1">
                      <a:lumMod val="75000"/>
                      <a:lumOff val="25000"/>
                    </a:schemeClr>
                  </a:buClr>
                  <a:buSzPct val="75000"/>
                  <a:buFont typeface="Wingdings 2" pitchFamily="18" charset="2"/>
                  <a:buChar char=""/>
                  <a:defRPr sz="2200" kern="1200">
                    <a:solidFill>
                      <a:schemeClr val="tx1">
                        <a:lumMod val="75000"/>
                        <a:lumOff val="25000"/>
                      </a:schemeClr>
                    </a:solidFill>
                    <a:latin typeface="+mn-lt"/>
                    <a:ea typeface="+mn-ea"/>
                    <a:cs typeface="+mn-cs"/>
                  </a:defRPr>
                </a:lvl1pPr>
                <a:lvl2pPr marL="914400" indent="-457200" algn="l" defTabSz="914400" rtl="0" eaLnBrk="1" latinLnBrk="0" hangingPunct="1">
                  <a:spcBef>
                    <a:spcPts val="600"/>
                  </a:spcBef>
                  <a:buClr>
                    <a:schemeClr val="tx1">
                      <a:lumMod val="50000"/>
                      <a:lumOff val="50000"/>
                    </a:schemeClr>
                  </a:buClr>
                  <a:buSzPct val="75000"/>
                  <a:buFont typeface="Wingdings 2" pitchFamily="18" charset="2"/>
                  <a:buChar char=""/>
                  <a:defRPr sz="2000" kern="1200">
                    <a:solidFill>
                      <a:schemeClr val="tx1">
                        <a:lumMod val="75000"/>
                        <a:lumOff val="25000"/>
                      </a:schemeClr>
                    </a:solidFill>
                    <a:latin typeface="+mn-lt"/>
                    <a:ea typeface="+mn-ea"/>
                    <a:cs typeface="+mn-cs"/>
                  </a:defRPr>
                </a:lvl2pPr>
                <a:lvl3pPr marL="13716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3pPr>
                <a:lvl4pPr marL="1828800" indent="-457200" algn="l" defTabSz="914400" rtl="0" eaLnBrk="1" latinLnBrk="0" hangingPunct="1">
                  <a:spcBef>
                    <a:spcPts val="600"/>
                  </a:spcBef>
                  <a:buClr>
                    <a:schemeClr val="tx1">
                      <a:lumMod val="50000"/>
                      <a:lumOff val="50000"/>
                    </a:schemeClr>
                  </a:buClr>
                  <a:buSzPct val="75000"/>
                  <a:buFont typeface="Wingdings 2" pitchFamily="18" charset="2"/>
                  <a:buChar char=""/>
                  <a:defRPr sz="1800" kern="1200">
                    <a:solidFill>
                      <a:schemeClr val="tx1">
                        <a:lumMod val="75000"/>
                        <a:lumOff val="25000"/>
                      </a:schemeClr>
                    </a:solidFill>
                    <a:latin typeface="+mn-lt"/>
                    <a:ea typeface="+mn-ea"/>
                    <a:cs typeface="+mn-cs"/>
                  </a:defRPr>
                </a:lvl4pPr>
                <a:lvl5pPr marL="22860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5pPr>
                <a:lvl6pPr marL="27432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6pPr>
                <a:lvl7pPr marL="32051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7pPr>
                <a:lvl8pPr marL="36576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8pPr>
                <a:lvl9pPr marL="41195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a:solidFill>
                      <a:schemeClr val="tx1">
                        <a:lumMod val="75000"/>
                        <a:lumOff val="25000"/>
                      </a:schemeClr>
                    </a:solidFill>
                    <a:latin typeface="+mn-lt"/>
                    <a:ea typeface="+mn-ea"/>
                    <a:cs typeface="+mn-cs"/>
                  </a:defRPr>
                </a:lvl9pPr>
              </a:lstStyle>
              <a:p>
                <a:pPr marL="0" indent="0">
                  <a:buFont typeface="Wingdings 2" pitchFamily="18" charset="2"/>
                  <a:buNone/>
                </a:pPr>
                <a:r>
                  <a:rPr kumimoji="1" lang="zh-CN" altLang="en-US" dirty="0">
                    <a:solidFill>
                      <a:schemeClr val="tx1"/>
                    </a:solidFill>
                  </a:rPr>
                  <a:t>假设</a:t>
                </a:r>
                <a:r>
                  <a:rPr kumimoji="1" lang="en-US" altLang="zh-CN" dirty="0">
                    <a:solidFill>
                      <a:schemeClr val="tx1"/>
                    </a:solidFill>
                  </a:rPr>
                  <a:t> Y=X/2 </a:t>
                </a:r>
                <a:r>
                  <a:rPr kumimoji="1" lang="zh-CN" altLang="en-US" dirty="0">
                    <a:solidFill>
                      <a:schemeClr val="tx1"/>
                    </a:solidFill>
                  </a:rPr>
                  <a:t>，并且</a:t>
                </a:r>
                <a:r>
                  <a:rPr kumimoji="1" lang="en-US" altLang="zh-CN" dirty="0">
                    <a:solidFill>
                      <a:schemeClr val="tx1"/>
                    </a:solidFill>
                  </a:rPr>
                  <a:t>X ~ U(0,1).</a:t>
                </a:r>
              </a:p>
              <a:p>
                <a:pPr marL="0" indent="0">
                  <a:buNone/>
                </a:pPr>
                <a:r>
                  <a:rPr kumimoji="1" lang="zh-CN" altLang="en-US" dirty="0">
                    <a:solidFill>
                      <a:schemeClr val="tx1"/>
                    </a:solidFill>
                  </a:rPr>
                  <a:t>如果我们使用这个规则</a:t>
                </a:r>
                <a:r>
                  <a:rPr kumimoji="1" lang="en-US" altLang="zh-CN" dirty="0" err="1">
                    <a:solidFill>
                      <a:schemeClr val="tx1"/>
                    </a:solidFill>
                  </a:rPr>
                  <a:t>p</a:t>
                </a:r>
                <a:r>
                  <a:rPr kumimoji="1" lang="en-US" altLang="zh-CN" baseline="-25000" dirty="0" err="1">
                    <a:solidFill>
                      <a:schemeClr val="tx1"/>
                    </a:solidFill>
                  </a:rPr>
                  <a:t>y</a:t>
                </a:r>
                <a:r>
                  <a:rPr kumimoji="1" lang="en-US" altLang="zh-CN" dirty="0">
                    <a:solidFill>
                      <a:schemeClr val="tx1"/>
                    </a:solidFill>
                  </a:rPr>
                  <a:t>(y) = p</a:t>
                </a:r>
                <a:r>
                  <a:rPr kumimoji="1" lang="en-US" altLang="zh-CN" baseline="-25000" dirty="0">
                    <a:solidFill>
                      <a:schemeClr val="tx1"/>
                    </a:solidFill>
                  </a:rPr>
                  <a:t>x</a:t>
                </a:r>
                <a:r>
                  <a:rPr kumimoji="1" lang="en-US" altLang="zh-CN" dirty="0">
                    <a:solidFill>
                      <a:schemeClr val="tx1"/>
                    </a:solidFill>
                  </a:rPr>
                  <a:t>(2y)=1</a:t>
                </a:r>
                <a:r>
                  <a:rPr kumimoji="1" lang="zh-CN" altLang="en-US" dirty="0">
                    <a:solidFill>
                      <a:schemeClr val="tx1"/>
                    </a:solidFill>
                  </a:rPr>
                  <a:t>，</a:t>
                </a:r>
                <a:r>
                  <a:rPr kumimoji="1" lang="en-US" altLang="zh-CN" dirty="0" err="1">
                    <a:solidFill>
                      <a:schemeClr val="tx1"/>
                    </a:solidFill>
                  </a:rPr>
                  <a:t>p</a:t>
                </a:r>
                <a:r>
                  <a:rPr kumimoji="1" lang="en-US" altLang="zh-CN" baseline="-25000" dirty="0" err="1">
                    <a:solidFill>
                      <a:schemeClr val="tx1"/>
                    </a:solidFill>
                  </a:rPr>
                  <a:t>y</a:t>
                </a:r>
                <a:r>
                  <a:rPr kumimoji="1" lang="en-US" altLang="zh-CN" baseline="-25000" dirty="0">
                    <a:solidFill>
                      <a:schemeClr val="tx1"/>
                    </a:solidFill>
                  </a:rPr>
                  <a:t> </a:t>
                </a:r>
                <a:r>
                  <a:rPr kumimoji="1" lang="zh-CN" altLang="en-US" dirty="0">
                    <a:solidFill>
                      <a:schemeClr val="tx1"/>
                    </a:solidFill>
                  </a:rPr>
                  <a:t>除了在区间</a:t>
                </a:r>
                <a:r>
                  <a:rPr kumimoji="1" lang="en-US" altLang="zh-CN" dirty="0">
                    <a:solidFill>
                      <a:schemeClr val="tx1"/>
                    </a:solidFill>
                  </a:rPr>
                  <a:t>[0, 1/2]</a:t>
                </a:r>
                <a:r>
                  <a:rPr kumimoji="1" lang="zh-CN" altLang="en-US" dirty="0">
                    <a:solidFill>
                      <a:schemeClr val="tx1"/>
                    </a:solidFill>
                  </a:rPr>
                  <a:t>取</a:t>
                </a:r>
                <a:r>
                  <a:rPr kumimoji="1" lang="en-US" altLang="zh-CN" dirty="0">
                    <a:solidFill>
                      <a:schemeClr val="tx1"/>
                    </a:solidFill>
                  </a:rPr>
                  <a:t>1</a:t>
                </a:r>
                <a:r>
                  <a:rPr kumimoji="1" lang="zh-CN" altLang="en-US" dirty="0">
                    <a:solidFill>
                      <a:schemeClr val="tx1"/>
                    </a:solidFill>
                  </a:rPr>
                  <a:t>，其他地方都取</a:t>
                </a:r>
                <a:r>
                  <a:rPr kumimoji="1" lang="en-US" altLang="zh-CN" dirty="0">
                    <a:solidFill>
                      <a:schemeClr val="tx1"/>
                    </a:solidFill>
                  </a:rPr>
                  <a:t>0.</a:t>
                </a:r>
              </a:p>
              <a:p>
                <a:pPr marL="0" indent="0">
                  <a:buNone/>
                </a:pPr>
                <a14:m>
                  <m:oMathPara xmlns:m="http://schemas.openxmlformats.org/officeDocument/2006/math">
                    <m:oMathParaPr>
                      <m:jc m:val="centerGroup"/>
                    </m:oMathParaPr>
                    <m:oMath xmlns:m="http://schemas.openxmlformats.org/officeDocument/2006/math">
                      <m:nary>
                        <m:naryPr>
                          <m:limLoc m:val="undOvr"/>
                          <m:subHide m:val="on"/>
                          <m:supHide m:val="on"/>
                          <m:ctrlPr>
                            <a:rPr kumimoji="1" lang="en-US" altLang="zh-CN" i="1" smtClean="0">
                              <a:solidFill>
                                <a:schemeClr val="tx1"/>
                              </a:solidFill>
                              <a:latin typeface="Cambria Math" panose="02040503050406030204" pitchFamily="18" charset="0"/>
                            </a:rPr>
                          </m:ctrlPr>
                        </m:naryPr>
                        <m:sub/>
                        <m:sup/>
                        <m:e>
                          <m:sSub>
                            <m:sSubPr>
                              <m:ctrlPr>
                                <a:rPr kumimoji="1" lang="en-US" altLang="zh-CN" i="1" smtClean="0">
                                  <a:solidFill>
                                    <a:schemeClr val="tx1"/>
                                  </a:solidFill>
                                  <a:latin typeface="Cambria Math" panose="02040503050406030204" pitchFamily="18" charset="0"/>
                                </a:rPr>
                              </m:ctrlPr>
                            </m:sSubPr>
                            <m:e>
                              <m:r>
                                <a:rPr kumimoji="1" lang="en-US" altLang="zh-CN" b="0" i="1" smtClean="0">
                                  <a:solidFill>
                                    <a:schemeClr val="tx1"/>
                                  </a:solidFill>
                                  <a:latin typeface="Cambria Math" panose="02040503050406030204" pitchFamily="18" charset="0"/>
                                </a:rPr>
                                <m:t>𝑝</m:t>
                              </m:r>
                            </m:e>
                            <m:sub>
                              <m:r>
                                <a:rPr kumimoji="1" lang="en-US" altLang="zh-CN" b="0" i="1" smtClean="0">
                                  <a:solidFill>
                                    <a:schemeClr val="tx1"/>
                                  </a:solidFill>
                                  <a:latin typeface="Cambria Math" panose="02040503050406030204" pitchFamily="18" charset="0"/>
                                </a:rPr>
                                <m:t>𝑦</m:t>
                              </m:r>
                            </m:sub>
                          </m:sSub>
                          <m:d>
                            <m:dPr>
                              <m:ctrlPr>
                                <a:rPr kumimoji="1" lang="en-US" altLang="zh-CN" b="0" i="1" smtClean="0">
                                  <a:solidFill>
                                    <a:schemeClr val="tx1"/>
                                  </a:solidFill>
                                  <a:latin typeface="Cambria Math" panose="02040503050406030204" pitchFamily="18" charset="0"/>
                                </a:rPr>
                              </m:ctrlPr>
                            </m:dPr>
                            <m:e>
                              <m:r>
                                <a:rPr kumimoji="1" lang="en-US" altLang="zh-CN" b="0" i="1" smtClean="0">
                                  <a:solidFill>
                                    <a:schemeClr val="tx1"/>
                                  </a:solidFill>
                                  <a:latin typeface="Cambria Math" panose="02040503050406030204" pitchFamily="18" charset="0"/>
                                </a:rPr>
                                <m:t>𝑦</m:t>
                              </m:r>
                            </m:e>
                          </m:d>
                          <m:r>
                            <a:rPr kumimoji="1" lang="en-US" altLang="zh-CN" b="0" i="1" smtClean="0">
                              <a:solidFill>
                                <a:schemeClr val="tx1"/>
                              </a:solidFill>
                              <a:latin typeface="Cambria Math" panose="02040503050406030204" pitchFamily="18" charset="0"/>
                            </a:rPr>
                            <m:t>𝑑𝑦</m:t>
                          </m:r>
                        </m:e>
                      </m:nary>
                      <m:r>
                        <a:rPr kumimoji="1" lang="en-US" altLang="zh-CN" b="0" i="1" smtClean="0">
                          <a:solidFill>
                            <a:schemeClr val="tx1"/>
                          </a:solidFill>
                          <a:latin typeface="Cambria Math" panose="02040503050406030204" pitchFamily="18" charset="0"/>
                        </a:rPr>
                        <m:t>=</m:t>
                      </m:r>
                      <m:f>
                        <m:fPr>
                          <m:ctrlPr>
                            <a:rPr kumimoji="1" lang="en-US" altLang="zh-CN" b="0" i="1" smtClean="0">
                              <a:solidFill>
                                <a:schemeClr val="tx1"/>
                              </a:solidFill>
                              <a:latin typeface="Cambria Math" panose="02040503050406030204" pitchFamily="18" charset="0"/>
                            </a:rPr>
                          </m:ctrlPr>
                        </m:fPr>
                        <m:num>
                          <m:r>
                            <a:rPr kumimoji="1" lang="en-US" altLang="zh-CN" b="0" i="1" smtClean="0">
                              <a:solidFill>
                                <a:schemeClr val="tx1"/>
                              </a:solidFill>
                              <a:latin typeface="Cambria Math" panose="02040503050406030204" pitchFamily="18" charset="0"/>
                            </a:rPr>
                            <m:t>1</m:t>
                          </m:r>
                        </m:num>
                        <m:den>
                          <m:r>
                            <a:rPr kumimoji="1" lang="en-US" altLang="zh-CN" b="0" i="1" smtClean="0">
                              <a:solidFill>
                                <a:schemeClr val="tx1"/>
                              </a:solidFill>
                              <a:latin typeface="Cambria Math" panose="02040503050406030204" pitchFamily="18" charset="0"/>
                            </a:rPr>
                            <m:t>2</m:t>
                          </m:r>
                        </m:den>
                      </m:f>
                    </m:oMath>
                  </m:oMathPara>
                </a14:m>
                <a:endParaRPr kumimoji="1" lang="en-US" altLang="zh-CN" dirty="0">
                  <a:solidFill>
                    <a:schemeClr val="tx1"/>
                  </a:solidFill>
                </a:endParaRPr>
              </a:p>
              <a:p>
                <a:pPr marL="0" indent="0">
                  <a:buNone/>
                </a:pPr>
                <a:endParaRPr kumimoji="1" lang="en-US" altLang="zh-CN" dirty="0">
                  <a:solidFill>
                    <a:schemeClr val="tx1"/>
                  </a:solidFill>
                </a:endParaRPr>
              </a:p>
            </p:txBody>
          </p:sp>
        </mc:Choice>
        <mc:Fallback xmlns="">
          <p:sp>
            <p:nvSpPr>
              <p:cNvPr id="6" name="内容占位符 4">
                <a:extLst>
                  <a:ext uri="{FF2B5EF4-FFF2-40B4-BE49-F238E27FC236}">
                    <a16:creationId xmlns:a16="http://schemas.microsoft.com/office/drawing/2014/main" id="{E5B440BE-0A23-EF4B-9429-B33CD6E02952}"/>
                  </a:ext>
                </a:extLst>
              </p:cNvPr>
              <p:cNvSpPr txBox="1">
                <a:spLocks noRot="1" noChangeAspect="1" noMove="1" noResize="1" noEditPoints="1" noAdjustHandles="1" noChangeArrowheads="1" noChangeShapeType="1" noTextEdit="1"/>
              </p:cNvSpPr>
              <p:nvPr/>
            </p:nvSpPr>
            <p:spPr>
              <a:xfrm>
                <a:off x="155274" y="3639363"/>
                <a:ext cx="8833452" cy="2541518"/>
              </a:xfrm>
              <a:prstGeom prst="rect">
                <a:avLst/>
              </a:prstGeom>
              <a:blipFill>
                <a:blip r:embed="rId2"/>
                <a:stretch>
                  <a:fillRect l="-897" t="-2638"/>
                </a:stretch>
              </a:blipFill>
            </p:spPr>
            <p:txBody>
              <a:bodyPr/>
              <a:lstStyle/>
              <a:p>
                <a:r>
                  <a:rPr lang="en-US">
                    <a:noFill/>
                  </a:rPr>
                  <a:t> </a:t>
                </a:r>
              </a:p>
            </p:txBody>
          </p:sp>
        </mc:Fallback>
      </mc:AlternateContent>
    </p:spTree>
    <p:extLst>
      <p:ext uri="{BB962C8B-B14F-4D97-AF65-F5344CB8AC3E}">
        <p14:creationId xmlns:p14="http://schemas.microsoft.com/office/powerpoint/2010/main" val="3755253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descr="A picture containing diagram&#10;&#10;Description automatically generated">
            <a:extLst>
              <a:ext uri="{FF2B5EF4-FFF2-40B4-BE49-F238E27FC236}">
                <a16:creationId xmlns:a16="http://schemas.microsoft.com/office/drawing/2014/main" id="{0A5478F6-F4F0-F24F-AD38-C1D580796D76}"/>
              </a:ext>
            </a:extLst>
          </p:cNvPr>
          <p:cNvPicPr>
            <a:picLocks noChangeAspect="1"/>
          </p:cNvPicPr>
          <p:nvPr/>
        </p:nvPicPr>
        <p:blipFill rotWithShape="1">
          <a:blip r:embed="rId2"/>
          <a:srcRect l="10506" t="22022" r="12026" b="3230"/>
          <a:stretch/>
        </p:blipFill>
        <p:spPr>
          <a:xfrm>
            <a:off x="1535186" y="2649907"/>
            <a:ext cx="5385732" cy="1745718"/>
          </a:xfrm>
          <a:prstGeom prst="rect">
            <a:avLst/>
          </a:prstGeom>
        </p:spPr>
      </p:pic>
      <p:sp>
        <p:nvSpPr>
          <p:cNvPr id="5" name="内容占位符 4"/>
          <p:cNvSpPr>
            <a:spLocks noGrp="1"/>
          </p:cNvSpPr>
          <p:nvPr>
            <p:ph idx="1"/>
          </p:nvPr>
        </p:nvSpPr>
        <p:spPr>
          <a:xfrm>
            <a:off x="247787" y="1428450"/>
            <a:ext cx="8479523" cy="564742"/>
          </a:xfrm>
        </p:spPr>
        <p:txBody>
          <a:bodyPr>
            <a:normAutofit/>
          </a:bodyPr>
          <a:lstStyle/>
          <a:p>
            <a:pPr marL="0" indent="0">
              <a:buNone/>
            </a:pPr>
            <a:r>
              <a:rPr kumimoji="1" lang="zh-CN" altLang="en-US" dirty="0">
                <a:solidFill>
                  <a:schemeClr val="tx1"/>
                </a:solidFill>
              </a:rPr>
              <a:t>哪里出错了</a:t>
            </a:r>
            <a:r>
              <a:rPr kumimoji="1" lang="en-US" altLang="zh-CN" dirty="0">
                <a:solidFill>
                  <a:schemeClr val="tx1"/>
                </a:solidFill>
              </a:rPr>
              <a:t>?</a:t>
            </a:r>
          </a:p>
          <a:p>
            <a:pPr marL="0" indent="0">
              <a:buNone/>
            </a:pPr>
            <a:endParaRPr kumimoji="1" lang="en-US" altLang="zh-CN" dirty="0">
              <a:solidFill>
                <a:schemeClr val="tx1"/>
              </a:solidFill>
            </a:endParaRPr>
          </a:p>
        </p:txBody>
      </p:sp>
      <p:sp>
        <p:nvSpPr>
          <p:cNvPr id="7" name="标题 1"/>
          <p:cNvSpPr>
            <a:spLocks noGrp="1"/>
          </p:cNvSpPr>
          <p:nvPr>
            <p:ph type="title"/>
          </p:nvPr>
        </p:nvSpPr>
        <p:spPr>
          <a:xfrm>
            <a:off x="473363" y="577276"/>
            <a:ext cx="8561579" cy="750455"/>
          </a:xfrm>
        </p:spPr>
        <p:txBody>
          <a:bodyPr/>
          <a:lstStyle/>
          <a:p>
            <a:pPr algn="l"/>
            <a:r>
              <a:rPr lang="en-US" altLang="ja-JP" sz="4000" baseline="30000" dirty="0">
                <a:solidFill>
                  <a:schemeClr val="bg1"/>
                </a:solidFill>
                <a:latin typeface="黑体"/>
                <a:ea typeface="黑体"/>
                <a:cs typeface="黑体"/>
              </a:rPr>
              <a:t>1.</a:t>
            </a:r>
            <a:r>
              <a:rPr lang="en-US" altLang="zh-CN" sz="4000" baseline="30000" dirty="0">
                <a:solidFill>
                  <a:schemeClr val="bg1"/>
                </a:solidFill>
                <a:latin typeface="黑体"/>
                <a:ea typeface="黑体"/>
                <a:cs typeface="黑体"/>
              </a:rPr>
              <a:t>6</a:t>
            </a:r>
            <a:r>
              <a:rPr lang="en-US" altLang="ja-JP" sz="4000" baseline="30000" dirty="0">
                <a:solidFill>
                  <a:schemeClr val="bg1"/>
                </a:solidFill>
                <a:latin typeface="黑体"/>
                <a:ea typeface="黑体"/>
                <a:cs typeface="黑体"/>
              </a:rPr>
              <a:t> </a:t>
            </a:r>
            <a:r>
              <a:rPr lang="zh-CN" altLang="en-US" sz="4000" baseline="30000" dirty="0">
                <a:solidFill>
                  <a:schemeClr val="bg1"/>
                </a:solidFill>
                <a:latin typeface="黑体"/>
                <a:ea typeface="黑体"/>
                <a:cs typeface="黑体"/>
              </a:rPr>
              <a:t>分析</a:t>
            </a:r>
            <a:endParaRPr lang="ja-JP" altLang="en-US" sz="4000" baseline="30000" dirty="0">
              <a:solidFill>
                <a:schemeClr val="bg1"/>
              </a:solidFill>
              <a:latin typeface="黑体"/>
              <a:ea typeface="黑体"/>
              <a:cs typeface="黑体"/>
            </a:endParaRPr>
          </a:p>
        </p:txBody>
      </p:sp>
      <mc:AlternateContent xmlns:mc="http://schemas.openxmlformats.org/markup-compatibility/2006" xmlns:a14="http://schemas.microsoft.com/office/drawing/2010/main">
        <mc:Choice Requires="a14">
          <p:sp>
            <p:nvSpPr>
              <p:cNvPr id="13" name="内容占位符 4">
                <a:extLst>
                  <a:ext uri="{FF2B5EF4-FFF2-40B4-BE49-F238E27FC236}">
                    <a16:creationId xmlns:a16="http://schemas.microsoft.com/office/drawing/2014/main" id="{68F09DC1-626B-DF42-9BBE-C8C84CD60782}"/>
                  </a:ext>
                </a:extLst>
              </p:cNvPr>
              <p:cNvSpPr txBox="1">
                <a:spLocks/>
              </p:cNvSpPr>
              <p:nvPr/>
            </p:nvSpPr>
            <p:spPr>
              <a:xfrm>
                <a:off x="-96161" y="4244329"/>
                <a:ext cx="8479523" cy="913945"/>
              </a:xfrm>
              <a:prstGeom prst="rect">
                <a:avLst/>
              </a:prstGeom>
            </p:spPr>
            <p:txBody>
              <a:bodyPr vert="horz" lIns="91440" tIns="45720" rIns="91440" bIns="45720" rtlCol="0">
                <a:normAutofit fontScale="92500"/>
              </a:bodyPr>
              <a:lstStyle>
                <a:lvl1pPr marL="457200" indent="-457200" algn="l" defTabSz="914400" rtl="0" eaLnBrk="1" latinLnBrk="0" hangingPunct="1">
                  <a:spcBef>
                    <a:spcPts val="2000"/>
                  </a:spcBef>
                  <a:buClr>
                    <a:schemeClr val="tx1">
                      <a:lumMod val="75000"/>
                      <a:lumOff val="25000"/>
                    </a:schemeClr>
                  </a:buClr>
                  <a:buSzPct val="75000"/>
                  <a:buFont typeface="Wingdings 2" pitchFamily="18" charset="2"/>
                  <a:buChar char=""/>
                  <a:defRPr sz="2200" kern="1200">
                    <a:solidFill>
                      <a:schemeClr val="tx1">
                        <a:lumMod val="75000"/>
                        <a:lumOff val="25000"/>
                      </a:schemeClr>
                    </a:solidFill>
                    <a:latin typeface="+mn-lt"/>
                    <a:ea typeface="+mn-ea"/>
                    <a:cs typeface="+mn-cs"/>
                  </a:defRPr>
                </a:lvl1pPr>
                <a:lvl2pPr marL="914400" indent="-457200" algn="l" defTabSz="914400" rtl="0" eaLnBrk="1" latinLnBrk="0" hangingPunct="1">
                  <a:spcBef>
                    <a:spcPts val="600"/>
                  </a:spcBef>
                  <a:buClr>
                    <a:schemeClr val="tx1">
                      <a:lumMod val="50000"/>
                      <a:lumOff val="50000"/>
                    </a:schemeClr>
                  </a:buClr>
                  <a:buSzPct val="75000"/>
                  <a:buFont typeface="Wingdings 2" pitchFamily="18" charset="2"/>
                  <a:buChar char=""/>
                  <a:defRPr sz="2000" kern="1200">
                    <a:solidFill>
                      <a:schemeClr val="tx1">
                        <a:lumMod val="75000"/>
                        <a:lumOff val="25000"/>
                      </a:schemeClr>
                    </a:solidFill>
                    <a:latin typeface="+mn-lt"/>
                    <a:ea typeface="+mn-ea"/>
                    <a:cs typeface="+mn-cs"/>
                  </a:defRPr>
                </a:lvl2pPr>
                <a:lvl3pPr marL="13716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3pPr>
                <a:lvl4pPr marL="1828800" indent="-457200" algn="l" defTabSz="914400" rtl="0" eaLnBrk="1" latinLnBrk="0" hangingPunct="1">
                  <a:spcBef>
                    <a:spcPts val="600"/>
                  </a:spcBef>
                  <a:buClr>
                    <a:schemeClr val="tx1">
                      <a:lumMod val="50000"/>
                      <a:lumOff val="50000"/>
                    </a:schemeClr>
                  </a:buClr>
                  <a:buSzPct val="75000"/>
                  <a:buFont typeface="Wingdings 2" pitchFamily="18" charset="2"/>
                  <a:buChar char=""/>
                  <a:defRPr sz="1800" kern="1200">
                    <a:solidFill>
                      <a:schemeClr val="tx1">
                        <a:lumMod val="75000"/>
                        <a:lumOff val="25000"/>
                      </a:schemeClr>
                    </a:solidFill>
                    <a:latin typeface="+mn-lt"/>
                    <a:ea typeface="+mn-ea"/>
                    <a:cs typeface="+mn-cs"/>
                  </a:defRPr>
                </a:lvl4pPr>
                <a:lvl5pPr marL="22860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5pPr>
                <a:lvl6pPr marL="27432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6pPr>
                <a:lvl7pPr marL="32051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7pPr>
                <a:lvl8pPr marL="36576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8pPr>
                <a:lvl9pPr marL="41195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a:solidFill>
                      <a:schemeClr val="tx1">
                        <a:lumMod val="75000"/>
                        <a:lumOff val="25000"/>
                      </a:schemeClr>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kumimoji="1" lang="en-US" altLang="zh-CN" b="0" i="1" smtClean="0">
                          <a:solidFill>
                            <a:schemeClr val="tx1"/>
                          </a:solidFill>
                          <a:latin typeface="Cambria Math" panose="02040503050406030204" pitchFamily="18" charset="0"/>
                        </a:rPr>
                        <m:t>1=</m:t>
                      </m:r>
                      <m:nary>
                        <m:naryPr>
                          <m:ctrlPr>
                            <a:rPr kumimoji="1" lang="en-US" altLang="zh-CN" i="1" smtClean="0">
                              <a:solidFill>
                                <a:schemeClr val="tx1"/>
                              </a:solidFill>
                              <a:latin typeface="Cambria Math" panose="02040503050406030204" pitchFamily="18" charset="0"/>
                            </a:rPr>
                          </m:ctrlPr>
                        </m:naryPr>
                        <m:sub>
                          <m:r>
                            <m:rPr>
                              <m:brk m:alnAt="23"/>
                            </m:rPr>
                            <a:rPr kumimoji="1" lang="en-US" altLang="zh-CN" b="0" i="1" smtClean="0">
                              <a:solidFill>
                                <a:schemeClr val="tx1"/>
                              </a:solidFill>
                              <a:latin typeface="Cambria Math" panose="02040503050406030204" pitchFamily="18" charset="0"/>
                            </a:rPr>
                            <m:t>0</m:t>
                          </m:r>
                        </m:sub>
                        <m:sup>
                          <m:r>
                            <a:rPr kumimoji="1" lang="en-US" altLang="zh-CN" b="0" i="1" smtClean="0">
                              <a:solidFill>
                                <a:schemeClr val="tx1"/>
                              </a:solidFill>
                              <a:latin typeface="Cambria Math" panose="02040503050406030204" pitchFamily="18" charset="0"/>
                            </a:rPr>
                            <m:t>𝑎</m:t>
                          </m:r>
                        </m:sup>
                        <m:e>
                          <m:r>
                            <a:rPr kumimoji="1" lang="en-US" altLang="zh-CN" b="0" i="1" smtClean="0">
                              <a:solidFill>
                                <a:schemeClr val="tx1"/>
                              </a:solidFill>
                              <a:latin typeface="Cambria Math" panose="02040503050406030204" pitchFamily="18" charset="0"/>
                            </a:rPr>
                            <m:t>𝑝</m:t>
                          </m:r>
                          <m:r>
                            <a:rPr kumimoji="1" lang="en-US" altLang="zh-CN" b="0" i="1" baseline="-25000" smtClean="0">
                              <a:solidFill>
                                <a:schemeClr val="tx1"/>
                              </a:solidFill>
                              <a:latin typeface="Cambria Math" panose="02040503050406030204" pitchFamily="18" charset="0"/>
                            </a:rPr>
                            <m:t>𝑋</m:t>
                          </m:r>
                          <m:d>
                            <m:dPr>
                              <m:ctrlPr>
                                <a:rPr kumimoji="1" lang="en-US" altLang="zh-CN" b="0" i="1" smtClean="0">
                                  <a:solidFill>
                                    <a:schemeClr val="tx1"/>
                                  </a:solidFill>
                                  <a:latin typeface="Cambria Math" panose="02040503050406030204" pitchFamily="18" charset="0"/>
                                </a:rPr>
                              </m:ctrlPr>
                            </m:dPr>
                            <m:e>
                              <m:r>
                                <a:rPr kumimoji="1" lang="en-US" altLang="zh-CN" b="0" i="1" smtClean="0">
                                  <a:solidFill>
                                    <a:schemeClr val="tx1"/>
                                  </a:solidFill>
                                  <a:latin typeface="Cambria Math" panose="02040503050406030204" pitchFamily="18" charset="0"/>
                                </a:rPr>
                                <m:t>𝑥</m:t>
                              </m:r>
                            </m:e>
                          </m:d>
                          <m:r>
                            <a:rPr kumimoji="1" lang="en-US" altLang="zh-CN" b="0" i="1" smtClean="0">
                              <a:solidFill>
                                <a:schemeClr val="tx1"/>
                              </a:solidFill>
                              <a:latin typeface="Cambria Math" panose="02040503050406030204" pitchFamily="18" charset="0"/>
                            </a:rPr>
                            <m:t>𝑑𝑥</m:t>
                          </m:r>
                        </m:e>
                      </m:nary>
                      <m:r>
                        <a:rPr kumimoji="1" lang="en-US" altLang="zh-CN" b="0" i="1" smtClean="0">
                          <a:solidFill>
                            <a:schemeClr val="tx1"/>
                          </a:solidFill>
                          <a:latin typeface="Cambria Math" panose="02040503050406030204" pitchFamily="18" charset="0"/>
                        </a:rPr>
                        <m:t>=</m:t>
                      </m:r>
                      <m:nary>
                        <m:naryPr>
                          <m:ctrlPr>
                            <a:rPr kumimoji="1" lang="en-US" altLang="zh-CN" b="0" i="1" smtClean="0">
                              <a:solidFill>
                                <a:schemeClr val="tx1"/>
                              </a:solidFill>
                              <a:latin typeface="Cambria Math" panose="02040503050406030204" pitchFamily="18" charset="0"/>
                            </a:rPr>
                          </m:ctrlPr>
                        </m:naryPr>
                        <m:sub>
                          <m:r>
                            <m:rPr>
                              <m:brk m:alnAt="23"/>
                            </m:rPr>
                            <a:rPr kumimoji="1" lang="en-US" altLang="zh-CN" b="0" i="1" smtClean="0">
                              <a:solidFill>
                                <a:schemeClr val="tx1"/>
                              </a:solidFill>
                              <a:latin typeface="Cambria Math" panose="02040503050406030204" pitchFamily="18" charset="0"/>
                            </a:rPr>
                            <m:t>0</m:t>
                          </m:r>
                        </m:sub>
                        <m:sup>
                          <m:f>
                            <m:fPr>
                              <m:ctrlPr>
                                <a:rPr kumimoji="1" lang="en-US" altLang="zh-CN" b="0" i="1" smtClean="0">
                                  <a:solidFill>
                                    <a:schemeClr val="tx1"/>
                                  </a:solidFill>
                                  <a:latin typeface="Cambria Math" panose="02040503050406030204" pitchFamily="18" charset="0"/>
                                </a:rPr>
                              </m:ctrlPr>
                            </m:fPr>
                            <m:num>
                              <m:r>
                                <a:rPr kumimoji="1" lang="en-US" altLang="zh-CN" b="0" i="1" smtClean="0">
                                  <a:solidFill>
                                    <a:schemeClr val="tx1"/>
                                  </a:solidFill>
                                  <a:latin typeface="Cambria Math" panose="02040503050406030204" pitchFamily="18" charset="0"/>
                                </a:rPr>
                                <m:t>𝑎</m:t>
                              </m:r>
                            </m:num>
                            <m:den>
                              <m:r>
                                <a:rPr kumimoji="1" lang="en-US" altLang="zh-CN" b="0" i="1" smtClean="0">
                                  <a:solidFill>
                                    <a:schemeClr val="tx1"/>
                                  </a:solidFill>
                                  <a:latin typeface="Cambria Math" panose="02040503050406030204" pitchFamily="18" charset="0"/>
                                </a:rPr>
                                <m:t>2</m:t>
                              </m:r>
                            </m:den>
                          </m:f>
                        </m:sup>
                        <m:e>
                          <m:r>
                            <a:rPr kumimoji="1" lang="en-US" altLang="zh-CN" b="0" i="1" smtClean="0">
                              <a:solidFill>
                                <a:schemeClr val="tx1"/>
                              </a:solidFill>
                              <a:latin typeface="Cambria Math" panose="02040503050406030204" pitchFamily="18" charset="0"/>
                            </a:rPr>
                            <m:t>𝑝</m:t>
                          </m:r>
                          <m:r>
                            <a:rPr kumimoji="1" lang="en-US" altLang="zh-CN" b="0" i="1" baseline="-25000" smtClean="0">
                              <a:solidFill>
                                <a:schemeClr val="tx1"/>
                              </a:solidFill>
                              <a:latin typeface="Cambria Math" panose="02040503050406030204" pitchFamily="18" charset="0"/>
                            </a:rPr>
                            <m:t>𝑌</m:t>
                          </m:r>
                          <m:d>
                            <m:dPr>
                              <m:ctrlPr>
                                <a:rPr kumimoji="1" lang="en-US" altLang="zh-CN" b="0" i="1" smtClean="0">
                                  <a:solidFill>
                                    <a:schemeClr val="tx1"/>
                                  </a:solidFill>
                                  <a:latin typeface="Cambria Math" panose="02040503050406030204" pitchFamily="18" charset="0"/>
                                </a:rPr>
                              </m:ctrlPr>
                            </m:dPr>
                            <m:e>
                              <m:r>
                                <a:rPr kumimoji="1" lang="en-US" altLang="zh-CN" b="0" i="1" smtClean="0">
                                  <a:solidFill>
                                    <a:schemeClr val="tx1"/>
                                  </a:solidFill>
                                  <a:latin typeface="Cambria Math" panose="02040503050406030204" pitchFamily="18" charset="0"/>
                                </a:rPr>
                                <m:t>𝑦</m:t>
                              </m:r>
                            </m:e>
                          </m:d>
                          <m:r>
                            <a:rPr kumimoji="1" lang="en-US" altLang="zh-CN" b="0" i="1" smtClean="0">
                              <a:solidFill>
                                <a:schemeClr val="tx1"/>
                              </a:solidFill>
                              <a:latin typeface="Cambria Math" panose="02040503050406030204" pitchFamily="18" charset="0"/>
                            </a:rPr>
                            <m:t>𝑑𝑦</m:t>
                          </m:r>
                        </m:e>
                      </m:nary>
                      <m:r>
                        <a:rPr kumimoji="1" lang="en-US" altLang="zh-CN" b="0" i="1" smtClean="0">
                          <a:solidFill>
                            <a:schemeClr val="tx1"/>
                          </a:solidFill>
                          <a:latin typeface="Cambria Math" panose="02040503050406030204" pitchFamily="18" charset="0"/>
                        </a:rPr>
                        <m:t>=</m:t>
                      </m:r>
                      <m:nary>
                        <m:naryPr>
                          <m:ctrlPr>
                            <a:rPr kumimoji="1" lang="en-US" altLang="zh-CN" i="1">
                              <a:solidFill>
                                <a:schemeClr val="tx1"/>
                              </a:solidFill>
                              <a:latin typeface="Cambria Math" panose="02040503050406030204" pitchFamily="18" charset="0"/>
                            </a:rPr>
                          </m:ctrlPr>
                        </m:naryPr>
                        <m:sub>
                          <m:r>
                            <m:rPr>
                              <m:brk m:alnAt="23"/>
                            </m:rPr>
                            <a:rPr kumimoji="1" lang="en-US" altLang="zh-CN" i="1">
                              <a:solidFill>
                                <a:schemeClr val="tx1"/>
                              </a:solidFill>
                              <a:latin typeface="Cambria Math" panose="02040503050406030204" pitchFamily="18" charset="0"/>
                            </a:rPr>
                            <m:t>0</m:t>
                          </m:r>
                        </m:sub>
                        <m:sup>
                          <m:r>
                            <a:rPr kumimoji="1" lang="en-US" altLang="zh-CN" b="0" i="1" smtClean="0">
                              <a:solidFill>
                                <a:schemeClr val="tx1"/>
                              </a:solidFill>
                              <a:latin typeface="Cambria Math" panose="02040503050406030204" pitchFamily="18" charset="0"/>
                            </a:rPr>
                            <m:t>𝑎</m:t>
                          </m:r>
                        </m:sup>
                        <m:e>
                          <m:r>
                            <a:rPr kumimoji="1" lang="en-US" altLang="zh-CN" i="1">
                              <a:solidFill>
                                <a:schemeClr val="tx1"/>
                              </a:solidFill>
                              <a:latin typeface="Cambria Math" panose="02040503050406030204" pitchFamily="18" charset="0"/>
                            </a:rPr>
                            <m:t>𝑝</m:t>
                          </m:r>
                          <m:r>
                            <a:rPr kumimoji="1" lang="en-US" altLang="zh-CN" i="1" baseline="-25000">
                              <a:solidFill>
                                <a:schemeClr val="tx1"/>
                              </a:solidFill>
                              <a:latin typeface="Cambria Math" panose="02040503050406030204" pitchFamily="18" charset="0"/>
                            </a:rPr>
                            <m:t>𝑌</m:t>
                          </m:r>
                          <m:d>
                            <m:dPr>
                              <m:ctrlPr>
                                <a:rPr kumimoji="1" lang="en-US" altLang="zh-CN" i="1">
                                  <a:solidFill>
                                    <a:schemeClr val="tx1"/>
                                  </a:solidFill>
                                  <a:latin typeface="Cambria Math" panose="02040503050406030204" pitchFamily="18" charset="0"/>
                                </a:rPr>
                              </m:ctrlPr>
                            </m:dPr>
                            <m:e>
                              <m:r>
                                <a:rPr kumimoji="1" lang="en-US" altLang="zh-CN" i="1">
                                  <a:solidFill>
                                    <a:schemeClr val="tx1"/>
                                  </a:solidFill>
                                  <a:latin typeface="Cambria Math" panose="02040503050406030204" pitchFamily="18" charset="0"/>
                                </a:rPr>
                                <m:t>𝑦</m:t>
                              </m:r>
                            </m:e>
                          </m:d>
                          <m:r>
                            <a:rPr kumimoji="1" lang="en-US" altLang="zh-CN" i="1">
                              <a:solidFill>
                                <a:schemeClr val="tx1"/>
                              </a:solidFill>
                              <a:latin typeface="Cambria Math" panose="02040503050406030204" pitchFamily="18" charset="0"/>
                            </a:rPr>
                            <m:t>𝑑𝑦</m:t>
                          </m:r>
                        </m:e>
                      </m:nary>
                    </m:oMath>
                  </m:oMathPara>
                </a14:m>
                <a:endParaRPr kumimoji="1" lang="en-US" altLang="zh-CN" dirty="0">
                  <a:solidFill>
                    <a:schemeClr val="tx1"/>
                  </a:solidFill>
                </a:endParaRPr>
              </a:p>
            </p:txBody>
          </p:sp>
        </mc:Choice>
        <mc:Fallback xmlns="">
          <p:sp>
            <p:nvSpPr>
              <p:cNvPr id="13" name="内容占位符 4">
                <a:extLst>
                  <a:ext uri="{FF2B5EF4-FFF2-40B4-BE49-F238E27FC236}">
                    <a16:creationId xmlns:a16="http://schemas.microsoft.com/office/drawing/2014/main" id="{68F09DC1-626B-DF42-9BBE-C8C84CD60782}"/>
                  </a:ext>
                </a:extLst>
              </p:cNvPr>
              <p:cNvSpPr txBox="1">
                <a:spLocks noRot="1" noChangeAspect="1" noMove="1" noResize="1" noEditPoints="1" noAdjustHandles="1" noChangeArrowheads="1" noChangeShapeType="1" noTextEdit="1"/>
              </p:cNvSpPr>
              <p:nvPr/>
            </p:nvSpPr>
            <p:spPr>
              <a:xfrm>
                <a:off x="-96161" y="4244329"/>
                <a:ext cx="8479523" cy="91394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内容占位符 4">
                <a:extLst>
                  <a:ext uri="{FF2B5EF4-FFF2-40B4-BE49-F238E27FC236}">
                    <a16:creationId xmlns:a16="http://schemas.microsoft.com/office/drawing/2014/main" id="{D546B250-1177-CF41-AED5-8423F53472D5}"/>
                  </a:ext>
                </a:extLst>
              </p:cNvPr>
              <p:cNvSpPr txBox="1">
                <a:spLocks/>
              </p:cNvSpPr>
              <p:nvPr/>
            </p:nvSpPr>
            <p:spPr>
              <a:xfrm>
                <a:off x="473363" y="5158274"/>
                <a:ext cx="6291909" cy="542551"/>
              </a:xfrm>
              <a:prstGeom prst="rect">
                <a:avLst/>
              </a:prstGeom>
            </p:spPr>
            <p:txBody>
              <a:bodyPr vert="horz" lIns="91440" tIns="45720" rIns="91440" bIns="45720" rtlCol="0">
                <a:normAutofit/>
              </a:bodyPr>
              <a:lstStyle>
                <a:lvl1pPr marL="457200" indent="-457200" algn="l" defTabSz="914400" rtl="0" eaLnBrk="1" latinLnBrk="0" hangingPunct="1">
                  <a:spcBef>
                    <a:spcPts val="2000"/>
                  </a:spcBef>
                  <a:buClr>
                    <a:schemeClr val="tx1">
                      <a:lumMod val="75000"/>
                      <a:lumOff val="25000"/>
                    </a:schemeClr>
                  </a:buClr>
                  <a:buSzPct val="75000"/>
                  <a:buFont typeface="Wingdings 2" pitchFamily="18" charset="2"/>
                  <a:buChar char=""/>
                  <a:defRPr sz="2200" kern="1200">
                    <a:solidFill>
                      <a:schemeClr val="tx1">
                        <a:lumMod val="75000"/>
                        <a:lumOff val="25000"/>
                      </a:schemeClr>
                    </a:solidFill>
                    <a:latin typeface="+mn-lt"/>
                    <a:ea typeface="+mn-ea"/>
                    <a:cs typeface="+mn-cs"/>
                  </a:defRPr>
                </a:lvl1pPr>
                <a:lvl2pPr marL="914400" indent="-457200" algn="l" defTabSz="914400" rtl="0" eaLnBrk="1" latinLnBrk="0" hangingPunct="1">
                  <a:spcBef>
                    <a:spcPts val="600"/>
                  </a:spcBef>
                  <a:buClr>
                    <a:schemeClr val="tx1">
                      <a:lumMod val="50000"/>
                      <a:lumOff val="50000"/>
                    </a:schemeClr>
                  </a:buClr>
                  <a:buSzPct val="75000"/>
                  <a:buFont typeface="Wingdings 2" pitchFamily="18" charset="2"/>
                  <a:buChar char=""/>
                  <a:defRPr sz="2000" kern="1200">
                    <a:solidFill>
                      <a:schemeClr val="tx1">
                        <a:lumMod val="75000"/>
                        <a:lumOff val="25000"/>
                      </a:schemeClr>
                    </a:solidFill>
                    <a:latin typeface="+mn-lt"/>
                    <a:ea typeface="+mn-ea"/>
                    <a:cs typeface="+mn-cs"/>
                  </a:defRPr>
                </a:lvl2pPr>
                <a:lvl3pPr marL="13716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3pPr>
                <a:lvl4pPr marL="1828800" indent="-457200" algn="l" defTabSz="914400" rtl="0" eaLnBrk="1" latinLnBrk="0" hangingPunct="1">
                  <a:spcBef>
                    <a:spcPts val="600"/>
                  </a:spcBef>
                  <a:buClr>
                    <a:schemeClr val="tx1">
                      <a:lumMod val="50000"/>
                      <a:lumOff val="50000"/>
                    </a:schemeClr>
                  </a:buClr>
                  <a:buSzPct val="75000"/>
                  <a:buFont typeface="Wingdings 2" pitchFamily="18" charset="2"/>
                  <a:buChar char=""/>
                  <a:defRPr sz="1800" kern="1200">
                    <a:solidFill>
                      <a:schemeClr val="tx1">
                        <a:lumMod val="75000"/>
                        <a:lumOff val="25000"/>
                      </a:schemeClr>
                    </a:solidFill>
                    <a:latin typeface="+mn-lt"/>
                    <a:ea typeface="+mn-ea"/>
                    <a:cs typeface="+mn-cs"/>
                  </a:defRPr>
                </a:lvl4pPr>
                <a:lvl5pPr marL="22860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5pPr>
                <a:lvl6pPr marL="27432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6pPr>
                <a:lvl7pPr marL="32051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7pPr>
                <a:lvl8pPr marL="36576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8pPr>
                <a:lvl9pPr marL="41195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a:solidFill>
                      <a:schemeClr val="tx1">
                        <a:lumMod val="75000"/>
                        <a:lumOff val="25000"/>
                      </a:schemeClr>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kumimoji="1" lang="en-US" altLang="zh-CN" b="0" i="1" smtClean="0">
                          <a:solidFill>
                            <a:schemeClr val="tx1"/>
                          </a:solidFill>
                          <a:latin typeface="Cambria Math" panose="02040503050406030204" pitchFamily="18" charset="0"/>
                        </a:rPr>
                        <m:t>|</m:t>
                      </m:r>
                      <m:r>
                        <a:rPr kumimoji="1" lang="en-US" altLang="zh-CN" b="0" i="1" smtClean="0">
                          <a:solidFill>
                            <a:schemeClr val="tx1"/>
                          </a:solidFill>
                          <a:latin typeface="Cambria Math" panose="02040503050406030204" pitchFamily="18" charset="0"/>
                        </a:rPr>
                        <m:t>𝑝𝑋</m:t>
                      </m:r>
                      <m:d>
                        <m:dPr>
                          <m:ctrlPr>
                            <a:rPr kumimoji="1" lang="en-US" altLang="zh-CN" b="0" i="1" smtClean="0">
                              <a:solidFill>
                                <a:schemeClr val="tx1"/>
                              </a:solidFill>
                              <a:latin typeface="Cambria Math" panose="02040503050406030204" pitchFamily="18" charset="0"/>
                            </a:rPr>
                          </m:ctrlPr>
                        </m:dPr>
                        <m:e>
                          <m:r>
                            <a:rPr kumimoji="1" lang="en-US" altLang="zh-CN" b="0" i="1" smtClean="0">
                              <a:solidFill>
                                <a:schemeClr val="tx1"/>
                              </a:solidFill>
                              <a:latin typeface="Cambria Math" panose="02040503050406030204" pitchFamily="18" charset="0"/>
                            </a:rPr>
                            <m:t>𝑥</m:t>
                          </m:r>
                        </m:e>
                      </m:d>
                      <m:r>
                        <a:rPr kumimoji="1" lang="en-US" altLang="zh-CN" b="0" i="1" smtClean="0">
                          <a:solidFill>
                            <a:schemeClr val="tx1"/>
                          </a:solidFill>
                          <a:latin typeface="Cambria Math" panose="02040503050406030204" pitchFamily="18" charset="0"/>
                        </a:rPr>
                        <m:t>𝑑𝑥</m:t>
                      </m:r>
                      <m:r>
                        <a:rPr kumimoji="1" lang="en-US" altLang="zh-CN" b="0" i="1" smtClean="0">
                          <a:solidFill>
                            <a:schemeClr val="tx1"/>
                          </a:solidFill>
                          <a:latin typeface="Cambria Math" panose="02040503050406030204" pitchFamily="18" charset="0"/>
                        </a:rPr>
                        <m:t>|=|</m:t>
                      </m:r>
                      <m:r>
                        <a:rPr kumimoji="1" lang="en-US" altLang="zh-CN" i="1">
                          <a:solidFill>
                            <a:schemeClr val="tx1"/>
                          </a:solidFill>
                          <a:latin typeface="Cambria Math" panose="02040503050406030204" pitchFamily="18" charset="0"/>
                        </a:rPr>
                        <m:t>𝑝</m:t>
                      </m:r>
                      <m:r>
                        <a:rPr kumimoji="1" lang="en-US" altLang="zh-CN" i="1" baseline="-25000">
                          <a:solidFill>
                            <a:schemeClr val="tx1"/>
                          </a:solidFill>
                          <a:latin typeface="Cambria Math" panose="02040503050406030204" pitchFamily="18" charset="0"/>
                        </a:rPr>
                        <m:t>𝑌</m:t>
                      </m:r>
                      <m:d>
                        <m:dPr>
                          <m:ctrlPr>
                            <a:rPr kumimoji="1" lang="en-US" altLang="zh-CN" i="1">
                              <a:solidFill>
                                <a:schemeClr val="tx1"/>
                              </a:solidFill>
                              <a:latin typeface="Cambria Math" panose="02040503050406030204" pitchFamily="18" charset="0"/>
                            </a:rPr>
                          </m:ctrlPr>
                        </m:dPr>
                        <m:e>
                          <m:r>
                            <a:rPr kumimoji="1" lang="en-US" altLang="zh-CN" b="0" i="1" smtClean="0">
                              <a:solidFill>
                                <a:schemeClr val="tx1"/>
                              </a:solidFill>
                              <a:latin typeface="Cambria Math" panose="02040503050406030204" pitchFamily="18" charset="0"/>
                            </a:rPr>
                            <m:t>𝑔</m:t>
                          </m:r>
                          <m:r>
                            <a:rPr kumimoji="1" lang="en-US" altLang="zh-CN" b="0" i="1" smtClean="0">
                              <a:solidFill>
                                <a:schemeClr val="tx1"/>
                              </a:solidFill>
                              <a:latin typeface="Cambria Math" panose="02040503050406030204" pitchFamily="18" charset="0"/>
                            </a:rPr>
                            <m:t>(</m:t>
                          </m:r>
                          <m:r>
                            <a:rPr kumimoji="1" lang="en-US" altLang="zh-CN" b="0" i="1" smtClean="0">
                              <a:solidFill>
                                <a:schemeClr val="tx1"/>
                              </a:solidFill>
                              <a:latin typeface="Cambria Math" panose="02040503050406030204" pitchFamily="18" charset="0"/>
                            </a:rPr>
                            <m:t>𝑥</m:t>
                          </m:r>
                          <m:r>
                            <a:rPr kumimoji="1" lang="en-US" altLang="zh-CN" b="0" i="1" smtClean="0">
                              <a:solidFill>
                                <a:schemeClr val="tx1"/>
                              </a:solidFill>
                              <a:latin typeface="Cambria Math" panose="02040503050406030204" pitchFamily="18" charset="0"/>
                            </a:rPr>
                            <m:t>)</m:t>
                          </m:r>
                        </m:e>
                      </m:d>
                      <m:r>
                        <a:rPr kumimoji="1" lang="en-US" altLang="zh-CN" i="1">
                          <a:solidFill>
                            <a:schemeClr val="tx1"/>
                          </a:solidFill>
                          <a:latin typeface="Cambria Math" panose="02040503050406030204" pitchFamily="18" charset="0"/>
                        </a:rPr>
                        <m:t>𝑑𝑦</m:t>
                      </m:r>
                      <m:r>
                        <a:rPr kumimoji="1" lang="en-US" altLang="zh-CN" b="0" i="1" smtClean="0">
                          <a:solidFill>
                            <a:schemeClr val="tx1"/>
                          </a:solidFill>
                          <a:latin typeface="Cambria Math" panose="02040503050406030204" pitchFamily="18" charset="0"/>
                        </a:rPr>
                        <m:t>|</m:t>
                      </m:r>
                    </m:oMath>
                  </m:oMathPara>
                </a14:m>
                <a:endParaRPr kumimoji="1" lang="en-US" altLang="zh-CN" dirty="0">
                  <a:solidFill>
                    <a:schemeClr val="tx1"/>
                  </a:solidFill>
                </a:endParaRPr>
              </a:p>
            </p:txBody>
          </p:sp>
        </mc:Choice>
        <mc:Fallback xmlns="">
          <p:sp>
            <p:nvSpPr>
              <p:cNvPr id="15" name="内容占位符 4">
                <a:extLst>
                  <a:ext uri="{FF2B5EF4-FFF2-40B4-BE49-F238E27FC236}">
                    <a16:creationId xmlns:a16="http://schemas.microsoft.com/office/drawing/2014/main" id="{D546B250-1177-CF41-AED5-8423F53472D5}"/>
                  </a:ext>
                </a:extLst>
              </p:cNvPr>
              <p:cNvSpPr txBox="1">
                <a:spLocks noRot="1" noChangeAspect="1" noMove="1" noResize="1" noEditPoints="1" noAdjustHandles="1" noChangeArrowheads="1" noChangeShapeType="1" noTextEdit="1"/>
              </p:cNvSpPr>
              <p:nvPr/>
            </p:nvSpPr>
            <p:spPr>
              <a:xfrm>
                <a:off x="473363" y="5158274"/>
                <a:ext cx="6291909" cy="54255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内容占位符 4">
                <a:extLst>
                  <a:ext uri="{FF2B5EF4-FFF2-40B4-BE49-F238E27FC236}">
                    <a16:creationId xmlns:a16="http://schemas.microsoft.com/office/drawing/2014/main" id="{DAA9C465-DBF0-0142-A370-D18AC7F15280}"/>
                  </a:ext>
                </a:extLst>
              </p:cNvPr>
              <p:cNvSpPr txBox="1">
                <a:spLocks/>
              </p:cNvSpPr>
              <p:nvPr/>
            </p:nvSpPr>
            <p:spPr>
              <a:xfrm>
                <a:off x="589111" y="5537793"/>
                <a:ext cx="5846414" cy="693097"/>
              </a:xfrm>
              <a:prstGeom prst="rect">
                <a:avLst/>
              </a:prstGeom>
            </p:spPr>
            <p:txBody>
              <a:bodyPr vert="horz" lIns="91440" tIns="45720" rIns="91440" bIns="45720" rtlCol="0">
                <a:normAutofit fontScale="85000" lnSpcReduction="10000"/>
              </a:bodyPr>
              <a:lstStyle>
                <a:lvl1pPr marL="457200" indent="-457200" algn="l" defTabSz="914400" rtl="0" eaLnBrk="1" latinLnBrk="0" hangingPunct="1">
                  <a:spcBef>
                    <a:spcPts val="2000"/>
                  </a:spcBef>
                  <a:buClr>
                    <a:schemeClr val="tx1">
                      <a:lumMod val="75000"/>
                      <a:lumOff val="25000"/>
                    </a:schemeClr>
                  </a:buClr>
                  <a:buSzPct val="75000"/>
                  <a:buFont typeface="Wingdings 2" pitchFamily="18" charset="2"/>
                  <a:buChar char=""/>
                  <a:defRPr sz="2200" kern="1200">
                    <a:solidFill>
                      <a:schemeClr val="tx1">
                        <a:lumMod val="75000"/>
                        <a:lumOff val="25000"/>
                      </a:schemeClr>
                    </a:solidFill>
                    <a:latin typeface="+mn-lt"/>
                    <a:ea typeface="+mn-ea"/>
                    <a:cs typeface="+mn-cs"/>
                  </a:defRPr>
                </a:lvl1pPr>
                <a:lvl2pPr marL="914400" indent="-457200" algn="l" defTabSz="914400" rtl="0" eaLnBrk="1" latinLnBrk="0" hangingPunct="1">
                  <a:spcBef>
                    <a:spcPts val="600"/>
                  </a:spcBef>
                  <a:buClr>
                    <a:schemeClr val="tx1">
                      <a:lumMod val="50000"/>
                      <a:lumOff val="50000"/>
                    </a:schemeClr>
                  </a:buClr>
                  <a:buSzPct val="75000"/>
                  <a:buFont typeface="Wingdings 2" pitchFamily="18" charset="2"/>
                  <a:buChar char=""/>
                  <a:defRPr sz="2000" kern="1200">
                    <a:solidFill>
                      <a:schemeClr val="tx1">
                        <a:lumMod val="75000"/>
                        <a:lumOff val="25000"/>
                      </a:schemeClr>
                    </a:solidFill>
                    <a:latin typeface="+mn-lt"/>
                    <a:ea typeface="+mn-ea"/>
                    <a:cs typeface="+mn-cs"/>
                  </a:defRPr>
                </a:lvl2pPr>
                <a:lvl3pPr marL="13716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3pPr>
                <a:lvl4pPr marL="1828800" indent="-457200" algn="l" defTabSz="914400" rtl="0" eaLnBrk="1" latinLnBrk="0" hangingPunct="1">
                  <a:spcBef>
                    <a:spcPts val="600"/>
                  </a:spcBef>
                  <a:buClr>
                    <a:schemeClr val="tx1">
                      <a:lumMod val="50000"/>
                      <a:lumOff val="50000"/>
                    </a:schemeClr>
                  </a:buClr>
                  <a:buSzPct val="75000"/>
                  <a:buFont typeface="Wingdings 2" pitchFamily="18" charset="2"/>
                  <a:buChar char=""/>
                  <a:defRPr sz="1800" kern="1200">
                    <a:solidFill>
                      <a:schemeClr val="tx1">
                        <a:lumMod val="75000"/>
                        <a:lumOff val="25000"/>
                      </a:schemeClr>
                    </a:solidFill>
                    <a:latin typeface="+mn-lt"/>
                    <a:ea typeface="+mn-ea"/>
                    <a:cs typeface="+mn-cs"/>
                  </a:defRPr>
                </a:lvl4pPr>
                <a:lvl5pPr marL="22860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5pPr>
                <a:lvl6pPr marL="27432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6pPr>
                <a:lvl7pPr marL="32051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7pPr>
                <a:lvl8pPr marL="36576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8pPr>
                <a:lvl9pPr marL="41195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a:solidFill>
                      <a:schemeClr val="tx1">
                        <a:lumMod val="75000"/>
                        <a:lumOff val="25000"/>
                      </a:schemeClr>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kumimoji="1" lang="en-US" altLang="zh-CN" i="1" smtClean="0">
                          <a:solidFill>
                            <a:schemeClr val="tx1"/>
                          </a:solidFill>
                          <a:latin typeface="Cambria Math" panose="02040503050406030204" pitchFamily="18" charset="0"/>
                        </a:rPr>
                        <m:t>𝑝</m:t>
                      </m:r>
                      <m:r>
                        <a:rPr kumimoji="1" lang="en-US" altLang="zh-CN" i="1" baseline="-25000">
                          <a:solidFill>
                            <a:schemeClr val="tx1"/>
                          </a:solidFill>
                          <a:latin typeface="Cambria Math" panose="02040503050406030204" pitchFamily="18" charset="0"/>
                        </a:rPr>
                        <m:t>𝑌</m:t>
                      </m:r>
                      <m:d>
                        <m:dPr>
                          <m:ctrlPr>
                            <a:rPr kumimoji="1" lang="en-US" altLang="zh-CN" i="1">
                              <a:solidFill>
                                <a:schemeClr val="tx1"/>
                              </a:solidFill>
                              <a:latin typeface="Cambria Math" panose="02040503050406030204" pitchFamily="18" charset="0"/>
                            </a:rPr>
                          </m:ctrlPr>
                        </m:dPr>
                        <m:e>
                          <m:r>
                            <a:rPr kumimoji="1" lang="en-US" altLang="zh-CN" b="0" i="1" smtClean="0">
                              <a:solidFill>
                                <a:schemeClr val="tx1"/>
                              </a:solidFill>
                              <a:latin typeface="Cambria Math" panose="02040503050406030204" pitchFamily="18" charset="0"/>
                            </a:rPr>
                            <m:t>𝑦</m:t>
                          </m:r>
                        </m:e>
                      </m:d>
                      <m:r>
                        <a:rPr kumimoji="1" lang="en-US" altLang="zh-CN" b="0" i="1" smtClean="0">
                          <a:solidFill>
                            <a:schemeClr val="tx1"/>
                          </a:solidFill>
                          <a:latin typeface="Cambria Math" panose="02040503050406030204" pitchFamily="18" charset="0"/>
                        </a:rPr>
                        <m:t>=</m:t>
                      </m:r>
                      <m:r>
                        <a:rPr kumimoji="1" lang="en-US" altLang="zh-CN" b="0" i="1" smtClean="0">
                          <a:solidFill>
                            <a:schemeClr val="tx1"/>
                          </a:solidFill>
                          <a:latin typeface="Cambria Math" panose="02040503050406030204" pitchFamily="18" charset="0"/>
                        </a:rPr>
                        <m:t>𝑝𝑋</m:t>
                      </m:r>
                      <m:d>
                        <m:dPr>
                          <m:ctrlPr>
                            <a:rPr kumimoji="1" lang="en-US" altLang="zh-CN" b="0" i="1" smtClean="0">
                              <a:solidFill>
                                <a:schemeClr val="tx1"/>
                              </a:solidFill>
                              <a:latin typeface="Cambria Math" panose="02040503050406030204" pitchFamily="18" charset="0"/>
                            </a:rPr>
                          </m:ctrlPr>
                        </m:dPr>
                        <m:e>
                          <m:sSup>
                            <m:sSupPr>
                              <m:ctrlPr>
                                <a:rPr kumimoji="1" lang="en-US" altLang="zh-CN" i="1" dirty="0" smtClean="0">
                                  <a:solidFill>
                                    <a:schemeClr val="tx1"/>
                                  </a:solidFill>
                                  <a:latin typeface="Cambria Math" panose="02040503050406030204" pitchFamily="18" charset="0"/>
                                </a:rPr>
                              </m:ctrlPr>
                            </m:sSupPr>
                            <m:e>
                              <m:r>
                                <a:rPr kumimoji="1" lang="en-US" altLang="zh-CN" b="0" i="1" dirty="0" smtClean="0">
                                  <a:solidFill>
                                    <a:schemeClr val="tx1"/>
                                  </a:solidFill>
                                  <a:latin typeface="Cambria Math" panose="02040503050406030204" pitchFamily="18" charset="0"/>
                                </a:rPr>
                                <m:t>𝑔</m:t>
                              </m:r>
                            </m:e>
                            <m:sup>
                              <m:r>
                                <a:rPr kumimoji="1" lang="en-US" altLang="zh-CN" b="0" i="1" dirty="0" smtClean="0">
                                  <a:solidFill>
                                    <a:schemeClr val="tx1"/>
                                  </a:solidFill>
                                  <a:latin typeface="Cambria Math" panose="02040503050406030204" pitchFamily="18" charset="0"/>
                                </a:rPr>
                                <m:t>−1</m:t>
                              </m:r>
                            </m:sup>
                          </m:sSup>
                          <m:d>
                            <m:dPr>
                              <m:ctrlPr>
                                <a:rPr kumimoji="1" lang="en-US" altLang="zh-CN" b="0" i="1" dirty="0" smtClean="0">
                                  <a:solidFill>
                                    <a:schemeClr val="tx1"/>
                                  </a:solidFill>
                                  <a:latin typeface="Cambria Math" panose="02040503050406030204" pitchFamily="18" charset="0"/>
                                </a:rPr>
                              </m:ctrlPr>
                            </m:dPr>
                            <m:e>
                              <m:r>
                                <a:rPr kumimoji="1" lang="en-US" altLang="zh-CN" b="0" i="1" dirty="0" smtClean="0">
                                  <a:solidFill>
                                    <a:schemeClr val="tx1"/>
                                  </a:solidFill>
                                  <a:latin typeface="Cambria Math" panose="02040503050406030204" pitchFamily="18" charset="0"/>
                                </a:rPr>
                                <m:t>𝑦</m:t>
                              </m:r>
                            </m:e>
                          </m:d>
                        </m:e>
                      </m:d>
                      <m:r>
                        <a:rPr kumimoji="1" lang="en-US" altLang="zh-CN" b="0" i="1" smtClean="0">
                          <a:solidFill>
                            <a:schemeClr val="tx1"/>
                          </a:solidFill>
                          <a:latin typeface="Cambria Math" panose="02040503050406030204" pitchFamily="18" charset="0"/>
                        </a:rPr>
                        <m:t>|</m:t>
                      </m:r>
                      <m:f>
                        <m:fPr>
                          <m:ctrlPr>
                            <a:rPr kumimoji="1" lang="en-US" altLang="zh-CN" b="0" i="1" dirty="0" smtClean="0">
                              <a:solidFill>
                                <a:schemeClr val="tx1"/>
                              </a:solidFill>
                              <a:latin typeface="Cambria Math" panose="02040503050406030204" pitchFamily="18" charset="0"/>
                              <a:ea typeface="Cambria Math" panose="02040503050406030204" pitchFamily="18" charset="0"/>
                            </a:rPr>
                          </m:ctrlPr>
                        </m:fPr>
                        <m:num>
                          <m:r>
                            <a:rPr kumimoji="1" lang="en-US" altLang="zh-CN" b="0" i="1" smtClean="0">
                              <a:solidFill>
                                <a:schemeClr val="tx1"/>
                              </a:solidFill>
                              <a:latin typeface="Cambria Math" panose="02040503050406030204" pitchFamily="18" charset="0"/>
                              <a:ea typeface="Cambria Math" panose="02040503050406030204" pitchFamily="18" charset="0"/>
                            </a:rPr>
                            <m:t>𝜕</m:t>
                          </m:r>
                          <m:r>
                            <m:rPr>
                              <m:sty m:val="p"/>
                            </m:rPr>
                            <a:rPr kumimoji="1" lang="en-US" altLang="zh-CN" i="1" dirty="0">
                              <a:solidFill>
                                <a:schemeClr val="tx1"/>
                              </a:solidFill>
                              <a:latin typeface="Cambria Math" panose="02040503050406030204" pitchFamily="18" charset="0"/>
                              <a:ea typeface="Cambria Math" panose="02040503050406030204" pitchFamily="18" charset="0"/>
                            </a:rPr>
                            <m:t>x</m:t>
                          </m:r>
                        </m:num>
                        <m:den>
                          <m:r>
                            <a:rPr kumimoji="1" lang="en-US" altLang="zh-CN" i="1">
                              <a:solidFill>
                                <a:schemeClr val="tx1"/>
                              </a:solidFill>
                              <a:latin typeface="Cambria Math" panose="02040503050406030204" pitchFamily="18" charset="0"/>
                              <a:ea typeface="Cambria Math" panose="02040503050406030204" pitchFamily="18" charset="0"/>
                            </a:rPr>
                            <m:t>𝜕</m:t>
                          </m:r>
                          <m:r>
                            <a:rPr kumimoji="1" lang="en-US" altLang="zh-CN" b="0" i="1" smtClean="0">
                              <a:solidFill>
                                <a:schemeClr val="tx1"/>
                              </a:solidFill>
                              <a:latin typeface="Cambria Math" panose="02040503050406030204" pitchFamily="18" charset="0"/>
                              <a:ea typeface="Cambria Math" panose="02040503050406030204" pitchFamily="18" charset="0"/>
                            </a:rPr>
                            <m:t>𝑦</m:t>
                          </m:r>
                        </m:den>
                      </m:f>
                      <m:r>
                        <a:rPr kumimoji="1" lang="en-US" altLang="zh-CN" b="0" i="1" smtClean="0">
                          <a:solidFill>
                            <a:schemeClr val="tx1"/>
                          </a:solidFill>
                          <a:latin typeface="Cambria Math" panose="02040503050406030204" pitchFamily="18" charset="0"/>
                        </a:rPr>
                        <m:t>|</m:t>
                      </m:r>
                    </m:oMath>
                  </m:oMathPara>
                </a14:m>
                <a:endParaRPr kumimoji="1" lang="en-US" altLang="zh-CN" dirty="0">
                  <a:solidFill>
                    <a:schemeClr val="tx1"/>
                  </a:solidFill>
                </a:endParaRPr>
              </a:p>
            </p:txBody>
          </p:sp>
        </mc:Choice>
        <mc:Fallback xmlns="">
          <p:sp>
            <p:nvSpPr>
              <p:cNvPr id="16" name="内容占位符 4">
                <a:extLst>
                  <a:ext uri="{FF2B5EF4-FFF2-40B4-BE49-F238E27FC236}">
                    <a16:creationId xmlns:a16="http://schemas.microsoft.com/office/drawing/2014/main" id="{DAA9C465-DBF0-0142-A370-D18AC7F15280}"/>
                  </a:ext>
                </a:extLst>
              </p:cNvPr>
              <p:cNvSpPr txBox="1">
                <a:spLocks noRot="1" noChangeAspect="1" noMove="1" noResize="1" noEditPoints="1" noAdjustHandles="1" noChangeArrowheads="1" noChangeShapeType="1" noTextEdit="1"/>
              </p:cNvSpPr>
              <p:nvPr/>
            </p:nvSpPr>
            <p:spPr>
              <a:xfrm>
                <a:off x="589111" y="5537793"/>
                <a:ext cx="5846414" cy="693097"/>
              </a:xfrm>
              <a:prstGeom prst="rect">
                <a:avLst/>
              </a:prstGeom>
              <a:blipFill>
                <a:blip r:embed="rId5"/>
                <a:stretch>
                  <a:fillRect/>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6CBEB65E-C728-2840-AE26-FCA807C14261}"/>
              </a:ext>
            </a:extLst>
          </p:cNvPr>
          <p:cNvSpPr txBox="1"/>
          <p:nvPr/>
        </p:nvSpPr>
        <p:spPr>
          <a:xfrm>
            <a:off x="247789" y="1962831"/>
            <a:ext cx="8694722" cy="707886"/>
          </a:xfrm>
          <a:prstGeom prst="rect">
            <a:avLst/>
          </a:prstGeom>
          <a:noFill/>
        </p:spPr>
        <p:txBody>
          <a:bodyPr wrap="square" rtlCol="0">
            <a:spAutoFit/>
          </a:bodyPr>
          <a:lstStyle/>
          <a:p>
            <a:r>
              <a:rPr lang="zh-CN" altLang="en-US" dirty="0"/>
              <a:t>因为</a:t>
            </a:r>
            <a:r>
              <a:rPr lang="en-US" altLang="zh-CN" dirty="0"/>
              <a:t>g</a:t>
            </a:r>
            <a:r>
              <a:rPr lang="zh-CN" altLang="en-US" dirty="0"/>
              <a:t>可能会扩展或压缩空间，在</a:t>
            </a:r>
            <a:r>
              <a:rPr lang="en-US" altLang="zh-CN" dirty="0"/>
              <a:t>x</a:t>
            </a:r>
            <a:r>
              <a:rPr lang="zh-CN" altLang="en-US" dirty="0"/>
              <a:t>空间内的包围着</a:t>
            </a:r>
            <a:r>
              <a:rPr lang="en-US" altLang="zh-CN" dirty="0"/>
              <a:t>x</a:t>
            </a:r>
            <a:r>
              <a:rPr lang="zh-CN" altLang="en-US" dirty="0"/>
              <a:t>的无穷小体积在</a:t>
            </a:r>
            <a:r>
              <a:rPr lang="en-US" altLang="zh-CN" dirty="0"/>
              <a:t>y</a:t>
            </a:r>
            <a:r>
              <a:rPr lang="zh-CN" altLang="en-US" dirty="0"/>
              <a:t>空间中可能有不同的体积。</a:t>
            </a:r>
            <a:endParaRPr lang="en-US" altLang="zh-CN" dirty="0"/>
          </a:p>
        </p:txBody>
      </p:sp>
    </p:spTree>
    <p:extLst>
      <p:ext uri="{BB962C8B-B14F-4D97-AF65-F5344CB8AC3E}">
        <p14:creationId xmlns:p14="http://schemas.microsoft.com/office/powerpoint/2010/main" val="807269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13" grpId="0"/>
      <p:bldP spid="15" grpId="0"/>
      <p:bldP spid="16" grpId="0"/>
      <p:bldP spid="17" grpId="0"/>
    </p:bldLst>
  </p:timing>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鞍具">
  <a:themeElements>
    <a:clrScheme name="鞍具">
      <a:dk1>
        <a:srgbClr val="302C24"/>
      </a:dk1>
      <a:lt1>
        <a:sysClr val="window" lastClr="FFFFFF"/>
      </a:lt1>
      <a:dk2>
        <a:srgbClr val="AC6416"/>
      </a:dk2>
      <a:lt2>
        <a:srgbClr val="E8E4DB"/>
      </a:lt2>
      <a:accent1>
        <a:srgbClr val="C6B178"/>
      </a:accent1>
      <a:accent2>
        <a:srgbClr val="9C5B14"/>
      </a:accent2>
      <a:accent3>
        <a:srgbClr val="71B2BC"/>
      </a:accent3>
      <a:accent4>
        <a:srgbClr val="78AA5D"/>
      </a:accent4>
      <a:accent5>
        <a:srgbClr val="867099"/>
      </a:accent5>
      <a:accent6>
        <a:srgbClr val="4C6F75"/>
      </a:accent6>
      <a:hlink>
        <a:srgbClr val="F27B0E"/>
      </a:hlink>
      <a:folHlink>
        <a:srgbClr val="989268"/>
      </a:folHlink>
    </a:clrScheme>
    <a:fontScheme name="鞍具">
      <a:majorFont>
        <a:latin typeface="Book Antiqua"/>
        <a:ea typeface=""/>
        <a:cs typeface=""/>
        <a:font script="Jpan" typeface="ＭＳ 明朝"/>
        <a:font script="Hans" typeface="宋体"/>
        <a:font script="Hant" typeface="新細明體"/>
      </a:majorFont>
      <a:minorFont>
        <a:latin typeface="Book Antiqua"/>
        <a:ea typeface=""/>
        <a:cs typeface=""/>
        <a:font script="Jpan" typeface="ＭＳ 明朝"/>
        <a:font script="Hans" typeface="宋体"/>
        <a:font script="Hant" typeface="新細明體"/>
      </a:minorFont>
    </a:fontScheme>
    <a:fmtScheme name="鞍具">
      <a:fillStyleLst>
        <a:solidFill>
          <a:schemeClr val="phClr"/>
        </a:solidFill>
        <a:gradFill rotWithShape="1">
          <a:gsLst>
            <a:gs pos="0">
              <a:schemeClr val="phClr"/>
            </a:gs>
            <a:gs pos="30000">
              <a:schemeClr val="phClr">
                <a:tint val="80000"/>
              </a:schemeClr>
            </a:gs>
            <a:gs pos="100000">
              <a:schemeClr val="phClr">
                <a:tint val="100000"/>
              </a:schemeClr>
            </a:gs>
          </a:gsLst>
          <a:path path="rect">
            <a:fillToRect l="50000" r="100000"/>
          </a:path>
        </a:gradFill>
        <a:blipFill rotWithShape="1">
          <a:blip xmlns:r="http://schemas.openxmlformats.org/officeDocument/2006/relationships" r:embed="rId1">
            <a:duotone>
              <a:schemeClr val="phClr">
                <a:shade val="70000"/>
                <a:satMod val="120000"/>
              </a:schemeClr>
              <a:schemeClr val="phClr">
                <a:tint val="30000"/>
                <a:satMod val="120000"/>
              </a:schemeClr>
            </a:duotone>
          </a:blip>
          <a:stretch/>
        </a:blipFill>
      </a:fillStyleLst>
      <a:lnStyleLst>
        <a:ln w="25400" cap="flat" cmpd="sng" algn="ctr">
          <a:solidFill>
            <a:schemeClr val="phClr">
              <a:shade val="95000"/>
              <a:satMod val="105000"/>
            </a:schemeClr>
          </a:solidFill>
          <a:prstDash val="solid"/>
        </a:ln>
        <a:ln w="50800" cap="flat" cmpd="dbl" algn="ctr">
          <a:solidFill>
            <a:schemeClr val="phClr"/>
          </a:solidFill>
          <a:prstDash val="solid"/>
        </a:ln>
        <a:ln w="76200" cap="flat" cmpd="dbl" algn="ctr">
          <a:solidFill>
            <a:schemeClr val="phClr"/>
          </a:solidFill>
          <a:prstDash val="solid"/>
        </a:ln>
      </a:lnStyleLst>
      <a:effectStyleLst>
        <a:effectStyle>
          <a:effectLst/>
        </a:effectStyle>
        <a:effectStyle>
          <a:effectLst>
            <a:outerShdw blurRad="38100" dist="25400" dir="5400000" rotWithShape="0">
              <a:srgbClr val="FFFFFF">
                <a:alpha val="75000"/>
              </a:srgbClr>
            </a:outerShdw>
          </a:effectLst>
          <a:scene3d>
            <a:camera prst="orthographicFront">
              <a:rot lat="0" lon="0" rev="0"/>
            </a:camera>
            <a:lightRig rig="sunrise" dir="tl">
              <a:rot lat="0" lon="0" rev="1200000"/>
            </a:lightRig>
          </a:scene3d>
          <a:sp3d prstMaterial="softEdge">
            <a:bevelT w="0" h="0"/>
          </a:sp3d>
        </a:effectStyle>
        <a:effectStyle>
          <a:effectLst>
            <a:innerShdw blurRad="76200" dist="38100" dir="13500000">
              <a:srgbClr val="FFFFFF">
                <a:alpha val="75000"/>
              </a:srgbClr>
            </a:innerShdw>
          </a:effectLst>
          <a:scene3d>
            <a:camera prst="perspectiveFront" fov="2400000"/>
            <a:lightRig rig="twoPt" dir="tl"/>
          </a:scene3d>
          <a:sp3d>
            <a:bevelT w="25400" h="12700" prst="angle"/>
          </a:sp3d>
        </a:effectStyle>
      </a:effectStyleLst>
      <a:bgFillStyleLst>
        <a:solidFill>
          <a:schemeClr val="phClr"/>
        </a:solidFill>
        <a:blipFill rotWithShape="1">
          <a:blip xmlns:r="http://schemas.openxmlformats.org/officeDocument/2006/relationships" r:embed="rId2">
            <a:duotone>
              <a:schemeClr val="phClr">
                <a:shade val="30000"/>
                <a:satMod val="250000"/>
              </a:schemeClr>
              <a:schemeClr val="phClr">
                <a:tint val="50000"/>
                <a:satMod val="200000"/>
              </a:schemeClr>
            </a:duotone>
          </a:blip>
          <a:stretch/>
        </a:blipFill>
        <a:blipFill rotWithShape="1">
          <a:blip xmlns:r="http://schemas.openxmlformats.org/officeDocument/2006/relationships" r:embed="rId3">
            <a:duotone>
              <a:schemeClr val="phClr">
                <a:shade val="90000"/>
                <a:hueMod val="90000"/>
                <a:satMod val="150000"/>
                <a:lumMod val="90000"/>
              </a:schemeClr>
              <a:schemeClr val="phClr">
                <a:tint val="70000"/>
                <a:shade val="80000"/>
                <a:satMod val="300000"/>
                <a:lumMod val="11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未来媒体研究中心》演示文稿" id="{6B8DE8D3-8B22-4FC9-A3F1-EAD6D84B1F62}" vid="{6B843BC1-1CEC-4121-A743-824978534D01}"/>
    </a:ext>
  </a:extLst>
</a:theme>
</file>

<file path=docProps/app.xml><?xml version="1.0" encoding="utf-8"?>
<Properties xmlns="http://schemas.openxmlformats.org/officeDocument/2006/extended-properties" xmlns:vt="http://schemas.openxmlformats.org/officeDocument/2006/docPropsVTypes">
  <Template>《未来媒体研究中心》演示文稿 moban 1</Template>
  <TotalTime>963</TotalTime>
  <Words>1727</Words>
  <Application>Microsoft Office PowerPoint</Application>
  <PresentationFormat>全屏显示(4:3)</PresentationFormat>
  <Paragraphs>132</Paragraphs>
  <Slides>23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23</vt:i4>
      </vt:variant>
    </vt:vector>
  </HeadingPairs>
  <TitlesOfParts>
    <vt:vector size="31" baseType="lpstr">
      <vt:lpstr>Microsoft YaHei</vt:lpstr>
      <vt:lpstr>方正兰亭特黑_SC</vt:lpstr>
      <vt:lpstr>黑体</vt:lpstr>
      <vt:lpstr>Arial</vt:lpstr>
      <vt:lpstr>Book Antiqua</vt:lpstr>
      <vt:lpstr>Cambria Math</vt:lpstr>
      <vt:lpstr>Wingdings 2</vt:lpstr>
      <vt:lpstr>鞍具</vt:lpstr>
      <vt:lpstr>PowerPoint 演示文稿</vt:lpstr>
      <vt:lpstr>Contents</vt:lpstr>
      <vt:lpstr>1.连续型随机变量的技术细节</vt:lpstr>
      <vt:lpstr>1.1 测度</vt:lpstr>
      <vt:lpstr>1.2 概率与测度的联系</vt:lpstr>
      <vt:lpstr>1.3 有理数的测度</vt:lpstr>
      <vt:lpstr>1.4 答案</vt:lpstr>
      <vt:lpstr>1.5 随机变量的函数的概率密度</vt:lpstr>
      <vt:lpstr>1.6 分析</vt:lpstr>
      <vt:lpstr>2.信息论</vt:lpstr>
      <vt:lpstr>2.1 信息</vt:lpstr>
      <vt:lpstr>2.2 自信息(Self-Information)</vt:lpstr>
      <vt:lpstr>2.3 香农熵(信息熵)</vt:lpstr>
      <vt:lpstr>2.4 练习1</vt:lpstr>
      <vt:lpstr>2.4 练习2</vt:lpstr>
      <vt:lpstr>2.5 Kullback-Leibler (KL) 散度</vt:lpstr>
      <vt:lpstr>2.6 交叉熵</vt:lpstr>
      <vt:lpstr>2.6 应用</vt:lpstr>
      <vt:lpstr>3.1 无结构化模型的挑战</vt:lpstr>
      <vt:lpstr>3.2 结构化概率模型</vt:lpstr>
      <vt:lpstr>3.3 有向模型</vt:lpstr>
      <vt:lpstr>3.4 有向模型</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SHUI Xiao Qin (Shirley)</dc:creator>
  <cp:lastModifiedBy>许 勤昆</cp:lastModifiedBy>
  <cp:revision>337</cp:revision>
  <dcterms:created xsi:type="dcterms:W3CDTF">2017-03-27T10:33:48Z</dcterms:created>
  <dcterms:modified xsi:type="dcterms:W3CDTF">2020-11-15T06:02:36Z</dcterms:modified>
</cp:coreProperties>
</file>