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4109F"/>
    <a:srgbClr val="481579"/>
    <a:srgbClr val="3E0D6B"/>
    <a:srgbClr val="43185D"/>
    <a:srgbClr val="3C1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3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685315" y="3105725"/>
            <a:ext cx="4618181" cy="992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深度学习研读会</a:t>
            </a:r>
            <a:endParaRPr lang="ja-JP" altLang="en-US" sz="66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31495" y="3883310"/>
            <a:ext cx="4618181" cy="33078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许勤昆</a:t>
            </a:r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7337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2000" y="1246905"/>
            <a:ext cx="4618181" cy="750455"/>
          </a:xfrm>
        </p:spPr>
        <p:txBody>
          <a:bodyPr/>
          <a:lstStyle/>
          <a:p>
            <a:pPr algn="l"/>
            <a:r>
              <a:rPr lang="zh-CN" altLang="en-US" baseline="30000" dirty="0">
                <a:solidFill>
                  <a:srgbClr val="64109F"/>
                </a:solidFill>
                <a:latin typeface="方正兰亭特黑_SC"/>
                <a:ea typeface="方正兰亭特黑_SC"/>
                <a:cs typeface="方正兰亭特黑_SC"/>
              </a:rPr>
              <a:t>目录</a:t>
            </a:r>
            <a:endParaRPr lang="ja-JP" altLang="en-US" baseline="30000" dirty="0">
              <a:solidFill>
                <a:srgbClr val="64109F"/>
              </a:solidFill>
              <a:latin typeface="方正兰亭特黑_SC"/>
              <a:ea typeface="方正兰亭特黑_SC"/>
              <a:cs typeface="方正兰亭特黑_SC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58835" y="2766753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7.1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参数范数惩罚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58835" y="3240116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7.2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作为约束的范数惩罚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66455" y="3713479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7.3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正则化和欠约束问题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66455" y="4232562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7.4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数据集增强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2646219"/>
            <a:ext cx="5588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128821"/>
            <a:ext cx="558800" cy="444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626661"/>
            <a:ext cx="558800" cy="444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4140432"/>
            <a:ext cx="558800" cy="44450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80410CAE-5F91-49A1-BDA7-D4A409706DC4}"/>
              </a:ext>
            </a:extLst>
          </p:cNvPr>
          <p:cNvSpPr txBox="1">
            <a:spLocks/>
          </p:cNvSpPr>
          <p:nvPr/>
        </p:nvSpPr>
        <p:spPr>
          <a:xfrm>
            <a:off x="1766455" y="4762495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7.5 </a:t>
            </a:r>
            <a:r>
              <a:rPr lang="zh-CN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噪声鲁棒性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7BCA638-4F82-4EFB-8571-0D9AD29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4670365"/>
            <a:ext cx="558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731818"/>
            <a:ext cx="8301181" cy="4167909"/>
          </a:xfrm>
        </p:spPr>
        <p:txBody>
          <a:bodyPr/>
          <a:lstStyle/>
          <a:p>
            <a:pPr marL="0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451371"/>
            <a:ext cx="4618181" cy="750455"/>
          </a:xfrm>
        </p:spPr>
        <p:txBody>
          <a:bodyPr/>
          <a:lstStyle/>
          <a:p>
            <a:pPr algn="l"/>
            <a:r>
              <a:rPr lang="zh-CN" altLang="en-US" sz="3600" dirty="0">
                <a:solidFill>
                  <a:schemeClr val="bg1"/>
                </a:solidFill>
                <a:latin typeface="黑体"/>
                <a:ea typeface="黑体"/>
              </a:rPr>
              <a:t>标题</a:t>
            </a:r>
            <a:endParaRPr lang="ja-JP" altLang="en-US" sz="3600" dirty="0">
              <a:solidFill>
                <a:schemeClr val="bg1"/>
              </a:solidFill>
              <a:latin typeface="黑体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804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4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鞍具">
  <a:themeElements>
    <a:clrScheme name="鞍具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《未来媒体研究中心》演示文稿" id="{6B8DE8D3-8B22-4FC9-A3F1-EAD6D84B1F62}" vid="{6B843BC1-1CEC-4121-A743-824978534D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《未来媒体研究中心》演示文稿 moban 1</Template>
  <TotalTime>323</TotalTime>
  <Words>34</Words>
  <Application>Microsoft Office PowerPoint</Application>
  <PresentationFormat>全屏显示(4:3)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Microsoft YaHei</vt:lpstr>
      <vt:lpstr>方正兰亭特黑_SC</vt:lpstr>
      <vt:lpstr>黑体</vt:lpstr>
      <vt:lpstr>Book Antiqua</vt:lpstr>
      <vt:lpstr>Wingdings 2</vt:lpstr>
      <vt:lpstr>鞍具</vt:lpstr>
      <vt:lpstr>PowerPoint 演示文稿</vt:lpstr>
      <vt:lpstr>目录</vt:lpstr>
      <vt:lpstr>标题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SHUI Xiao Qin (Shirley)</dc:creator>
  <cp:lastModifiedBy>许 勤昆</cp:lastModifiedBy>
  <cp:revision>51</cp:revision>
  <dcterms:created xsi:type="dcterms:W3CDTF">2017-03-27T10:33:48Z</dcterms:created>
  <dcterms:modified xsi:type="dcterms:W3CDTF">2020-12-03T10:51:45Z</dcterms:modified>
</cp:coreProperties>
</file>