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2017/3/27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5" y="3105725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主题</a:t>
            </a:r>
            <a:r>
              <a:rPr lang="ja-JP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内容区域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5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副标题内容副标题内容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0" y="1246905"/>
            <a:ext cx="4618181" cy="750455"/>
          </a:xfrm>
        </p:spPr>
        <p:txBody>
          <a:bodyPr/>
          <a:lstStyle/>
          <a:p>
            <a:pPr algn="l"/>
            <a:r>
              <a:rPr lang="zh-CN" altLang="en-US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章节页标题</a:t>
            </a:r>
            <a:r>
              <a:rPr lang="ja-JP" altLang="en-US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区域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5" y="276675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章节页目录章节页目录章节页目录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5" y="3240116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章节页目录章节页目录章节页目录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5" y="3713479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章节页目录章节页目录章节页目录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66455" y="4232562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章节页目录章节页目录章节页目录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4140432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5"/>
            <a:ext cx="8301181" cy="416790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412176"/>
            <a:ext cx="4618181" cy="750455"/>
          </a:xfrm>
        </p:spPr>
        <p:txBody>
          <a:bodyPr/>
          <a:lstStyle/>
          <a:p>
            <a:pPr algn="l"/>
            <a:r>
              <a:rPr lang="ja-JP" altLang="en-US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大标题内容区域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73364" y="95827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aseline="30000" dirty="0">
                <a:solidFill>
                  <a:schemeClr val="bg1"/>
                </a:solidFill>
                <a:latin typeface="Microsoft YaHei"/>
                <a:ea typeface="微软雅黑"/>
                <a:cs typeface="Microsoft YaHei"/>
              </a:rPr>
              <a:t>副</a:t>
            </a:r>
            <a:r>
              <a:rPr lang="ja-JP" altLang="en-US" sz="2800" baseline="30000" dirty="0">
                <a:solidFill>
                  <a:schemeClr val="bg1"/>
                </a:solidFill>
                <a:latin typeface="Microsoft YaHei"/>
                <a:ea typeface="微软雅黑"/>
                <a:cs typeface="Microsoft YaHei"/>
              </a:rPr>
              <a:t>标题内容区域</a:t>
            </a:r>
            <a:r>
              <a:rPr lang="en-US" altLang="en-US" sz="2800" baseline="30000" dirty="0">
                <a:solidFill>
                  <a:schemeClr val="bg1"/>
                </a:solidFill>
                <a:latin typeface="Microsoft YaHei"/>
                <a:ea typeface="微软雅黑"/>
                <a:cs typeface="Microsoft YaHei"/>
              </a:rPr>
              <a:t>副</a:t>
            </a:r>
            <a:r>
              <a:rPr lang="ja-JP" altLang="en-US" sz="2800" baseline="30000" dirty="0">
                <a:solidFill>
                  <a:schemeClr val="bg1"/>
                </a:solidFill>
                <a:latin typeface="Microsoft YaHei"/>
                <a:ea typeface="微软雅黑"/>
                <a:cs typeface="Microsoft YaHei"/>
              </a:rPr>
              <a:t>标题内容区域</a:t>
            </a: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4" y="1939635"/>
            <a:ext cx="8301181" cy="416790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4" y="412176"/>
            <a:ext cx="4618181" cy="750455"/>
          </a:xfrm>
        </p:spPr>
        <p:txBody>
          <a:bodyPr/>
          <a:lstStyle/>
          <a:p>
            <a:pPr algn="l"/>
            <a:r>
              <a:rPr lang="ja-JP" altLang="en-US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大标题内容区域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73364" y="958273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aseline="30000" dirty="0">
                <a:solidFill>
                  <a:schemeClr val="bg1"/>
                </a:solidFill>
                <a:latin typeface="Microsoft YaHei"/>
                <a:ea typeface="微软雅黑"/>
                <a:cs typeface="Microsoft YaHei"/>
              </a:rPr>
              <a:t>副</a:t>
            </a:r>
            <a:r>
              <a:rPr lang="ja-JP" altLang="en-US" sz="2800" baseline="30000" dirty="0">
                <a:solidFill>
                  <a:schemeClr val="bg1"/>
                </a:solidFill>
                <a:latin typeface="Microsoft YaHei"/>
                <a:ea typeface="微软雅黑"/>
                <a:cs typeface="Microsoft YaHei"/>
              </a:rPr>
              <a:t>标题内容区域</a:t>
            </a:r>
            <a:r>
              <a:rPr lang="en-US" altLang="en-US" sz="2800" baseline="30000" dirty="0">
                <a:solidFill>
                  <a:schemeClr val="bg1"/>
                </a:solidFill>
                <a:latin typeface="Microsoft YaHei"/>
                <a:ea typeface="微软雅黑"/>
                <a:cs typeface="Microsoft YaHei"/>
              </a:rPr>
              <a:t>副</a:t>
            </a:r>
            <a:r>
              <a:rPr lang="ja-JP" altLang="en-US" sz="2800" baseline="30000" dirty="0">
                <a:solidFill>
                  <a:schemeClr val="bg1"/>
                </a:solidFill>
                <a:latin typeface="Microsoft YaHei"/>
                <a:ea typeface="微软雅黑"/>
                <a:cs typeface="Microsoft YaHei"/>
              </a:rPr>
              <a:t>标题内容区域</a:t>
            </a:r>
          </a:p>
        </p:txBody>
      </p:sp>
    </p:spTree>
    <p:extLst>
      <p:ext uri="{BB962C8B-B14F-4D97-AF65-F5344CB8AC3E}">
        <p14:creationId xmlns:p14="http://schemas.microsoft.com/office/powerpoint/2010/main" val="88024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43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2</TotalTime>
  <Words>71</Words>
  <Application>Microsoft Office PowerPoint</Application>
  <PresentationFormat>全屏显示(4:3)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Heiti SC Light</vt:lpstr>
      <vt:lpstr>方正兰亭特黑_SC</vt:lpstr>
      <vt:lpstr>黑体</vt:lpstr>
      <vt:lpstr>宋体</vt:lpstr>
      <vt:lpstr>Microsoft YaHei</vt:lpstr>
      <vt:lpstr>Microsoft YaHei</vt:lpstr>
      <vt:lpstr>Book Antiqua</vt:lpstr>
      <vt:lpstr>Wingdings 2</vt:lpstr>
      <vt:lpstr>鞍具</vt:lpstr>
      <vt:lpstr>PowerPoint 演示文稿</vt:lpstr>
      <vt:lpstr>章节页标题区域</vt:lpstr>
      <vt:lpstr>大标题内容区域</vt:lpstr>
      <vt:lpstr>大标题内容区域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yanli</cp:lastModifiedBy>
  <cp:revision>2</cp:revision>
  <dcterms:created xsi:type="dcterms:W3CDTF">2017-03-27T10:33:48Z</dcterms:created>
  <dcterms:modified xsi:type="dcterms:W3CDTF">2017-03-27T11:41:48Z</dcterms:modified>
</cp:coreProperties>
</file>