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9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1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5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6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5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6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7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6B17-93F1-42C7-9568-320D59171C03}" type="datetimeFigureOut">
              <a:rPr lang="zh-CN" altLang="en-US" smtClean="0"/>
              <a:t>2017-5-16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E736-BB12-4C8D-8F71-AFA4BA22A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系统架构</a:t>
            </a:r>
            <a:r>
              <a:rPr lang="zh-CN" altLang="zh-CN" b="1" dirty="0" smtClean="0"/>
              <a:t>说明书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平行世界后台系统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8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场景服务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场景服务与客户端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长链接，消息双向同步推送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672" y="987425"/>
            <a:ext cx="4411231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电商支付时序图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强一致性，</a:t>
            </a:r>
            <a:r>
              <a:rPr lang="zh-CN" altLang="zh-CN" dirty="0" smtClean="0"/>
              <a:t>就</a:t>
            </a:r>
            <a:r>
              <a:rPr lang="zh-CN" altLang="en-US" dirty="0" smtClean="0"/>
              <a:t>数</a:t>
            </a:r>
            <a:r>
              <a:rPr lang="zh-CN" altLang="zh-CN" dirty="0" smtClean="0"/>
              <a:t>采用</a:t>
            </a:r>
            <a:r>
              <a:rPr lang="zh-CN" altLang="zh-CN" dirty="0"/>
              <a:t>全局锁或者乐观锁的方式实现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弱一致性，采用</a:t>
            </a:r>
            <a:r>
              <a:rPr lang="en-US" altLang="zh-CN" dirty="0"/>
              <a:t>MQ</a:t>
            </a:r>
            <a:r>
              <a:rPr lang="zh-CN" altLang="zh-CN" dirty="0"/>
              <a:t>，推送消息进行库存增减等，提高</a:t>
            </a:r>
            <a:r>
              <a:rPr lang="zh-CN" altLang="zh-CN" dirty="0" smtClean="0"/>
              <a:t>效率</a:t>
            </a:r>
            <a:r>
              <a:rPr lang="zh-CN" altLang="en-US" dirty="0" smtClean="0"/>
              <a:t>和并发数。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869" y="886407"/>
            <a:ext cx="6382139" cy="4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微服务调用关系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API</a:t>
            </a:r>
            <a:r>
              <a:rPr lang="zh-CN" altLang="zh-CN" dirty="0"/>
              <a:t>网关发现和调用服务，原则上网关之间不调用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原则上微服务之间不相互调用，由于业务原因需要这样做，需抽象出下一级服务来提供调用或者在微服务网关来聚集，同级不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193" y="345233"/>
            <a:ext cx="5808138" cy="54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服务注册和</a:t>
            </a:r>
            <a:r>
              <a:rPr lang="zh-CN" altLang="zh-CN" dirty="0" smtClean="0"/>
              <a:t>发现</a:t>
            </a:r>
            <a:r>
              <a:rPr lang="en-US" altLang="zh-CN" dirty="0" smtClean="0"/>
              <a:t> </a:t>
            </a:r>
            <a:r>
              <a:rPr lang="en-US" altLang="zh-CN" dirty="0"/>
              <a:t>Netflix Eureka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Eureka</a:t>
            </a:r>
            <a:r>
              <a:rPr lang="zh-CN" altLang="zh-CN" dirty="0"/>
              <a:t>通过运行多个实例，并进行互相注册的</a:t>
            </a:r>
            <a:r>
              <a:rPr lang="zh-CN" altLang="zh-CN" dirty="0" smtClean="0"/>
              <a:t>方式实现</a:t>
            </a:r>
            <a:r>
              <a:rPr lang="zh-CN" altLang="zh-CN" dirty="0"/>
              <a:t>高可用的</a:t>
            </a:r>
            <a:r>
              <a:rPr lang="zh-CN" altLang="zh-CN" dirty="0" smtClean="0"/>
              <a:t>部署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81" y="3055888"/>
            <a:ext cx="5095238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/>
              <a:t>+ </a:t>
            </a:r>
            <a:r>
              <a:rPr lang="en-US" altLang="zh-CN" dirty="0" err="1"/>
              <a:t>kafka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zh-CN" altLang="zh-CN" dirty="0"/>
              <a:t>缓存清理服务组成，缓存清理服务订阅</a:t>
            </a:r>
            <a:r>
              <a:rPr lang="en-US" altLang="zh-CN" dirty="0"/>
              <a:t> </a:t>
            </a:r>
            <a:r>
              <a:rPr lang="en-US" altLang="zh-CN" dirty="0" err="1"/>
              <a:t>kafka</a:t>
            </a:r>
            <a:r>
              <a:rPr lang="zh-CN" altLang="zh-CN" dirty="0" smtClean="0"/>
              <a:t>消息</a:t>
            </a:r>
            <a:r>
              <a:rPr lang="zh-CN" altLang="zh-CN" dirty="0"/>
              <a:t>队列，一有数据更新进入队列，就将数据重新更新到</a:t>
            </a:r>
            <a:r>
              <a:rPr lang="en-US" altLang="zh-CN" dirty="0" err="1"/>
              <a:t>Redis</a:t>
            </a:r>
            <a:r>
              <a:rPr lang="zh-CN" altLang="zh-CN" dirty="0"/>
              <a:t>缓存服务器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5552" y="1209802"/>
            <a:ext cx="4448247" cy="54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日志</a:t>
            </a:r>
            <a:r>
              <a:rPr lang="zh-CN" altLang="zh-CN" b="1" dirty="0" smtClean="0"/>
              <a:t>收集</a:t>
            </a:r>
            <a:r>
              <a:rPr lang="zh-CN" altLang="en-US" b="1" dirty="0" smtClean="0"/>
              <a:t>跟踪</a:t>
            </a:r>
            <a:r>
              <a:rPr lang="en-US" altLang="zh-CN" b="1" dirty="0" smtClean="0"/>
              <a:t>ELK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后台服务有</a:t>
            </a:r>
            <a:r>
              <a:rPr lang="en-US" altLang="zh-CN" dirty="0" err="1"/>
              <a:t>php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zh-CN" dirty="0"/>
              <a:t>、</a:t>
            </a:r>
            <a:r>
              <a:rPr lang="en-US" altLang="zh-CN" dirty="0" err="1"/>
              <a:t>erlang</a:t>
            </a:r>
            <a:r>
              <a:rPr lang="zh-CN" altLang="zh-CN" dirty="0"/>
              <a:t>、</a:t>
            </a:r>
            <a:r>
              <a:rPr lang="en-US" altLang="zh-CN" dirty="0" err="1"/>
              <a:t>golang</a:t>
            </a:r>
            <a:r>
              <a:rPr lang="zh-CN" altLang="zh-CN" dirty="0"/>
              <a:t>等多种</a:t>
            </a:r>
            <a:r>
              <a:rPr lang="zh-CN" altLang="zh-CN" dirty="0" smtClean="0"/>
              <a:t>语言，服务分布</a:t>
            </a:r>
            <a:r>
              <a:rPr lang="zh-CN" altLang="zh-CN" dirty="0"/>
              <a:t>部署，互相</a:t>
            </a:r>
            <a:r>
              <a:rPr lang="zh-CN" altLang="zh-CN" dirty="0" smtClean="0"/>
              <a:t>有调用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日志</a:t>
            </a:r>
            <a:r>
              <a:rPr lang="zh-CN" altLang="zh-CN" dirty="0"/>
              <a:t>收集需要对日志进行跟踪，日志跟踪根据</a:t>
            </a:r>
            <a:r>
              <a:rPr lang="en-US" altLang="zh-CN" dirty="0" err="1"/>
              <a:t>Zipkin</a:t>
            </a:r>
            <a:r>
              <a:rPr lang="zh-CN" altLang="zh-CN" dirty="0"/>
              <a:t>的</a:t>
            </a:r>
            <a:r>
              <a:rPr lang="en-US" altLang="zh-CN" dirty="0"/>
              <a:t>Span</a:t>
            </a:r>
            <a:r>
              <a:rPr lang="zh-CN" altLang="zh-CN" dirty="0"/>
              <a:t>模型原理，</a:t>
            </a:r>
            <a:r>
              <a:rPr lang="en-US" altLang="zh-CN" dirty="0"/>
              <a:t>API</a:t>
            </a:r>
            <a:r>
              <a:rPr lang="zh-CN" altLang="zh-CN" dirty="0"/>
              <a:t>网关在用户发起请求时，生成</a:t>
            </a:r>
            <a:r>
              <a:rPr lang="en-US" altLang="zh-CN" dirty="0" err="1"/>
              <a:t>traceId</a:t>
            </a:r>
            <a:r>
              <a:rPr lang="zh-CN" altLang="zh-CN" dirty="0"/>
              <a:t>，</a:t>
            </a:r>
            <a:r>
              <a:rPr lang="en-US" altLang="zh-CN" dirty="0" err="1"/>
              <a:t>spanId</a:t>
            </a:r>
            <a:r>
              <a:rPr lang="zh-CN" altLang="zh-CN" dirty="0"/>
              <a:t>然后向下传递。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02636"/>
            <a:ext cx="5687008" cy="3321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26971"/>
            <a:ext cx="5687008" cy="31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部署的架构图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2766" y="177282"/>
            <a:ext cx="4841034" cy="65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93529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运行中系统架构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9" y="168239"/>
            <a:ext cx="6097521" cy="65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zh-CN" dirty="0" smtClean="0"/>
              <a:t>网关</a:t>
            </a:r>
            <a:r>
              <a:rPr lang="zh-CN" altLang="en-US" dirty="0" smtClean="0"/>
              <a:t>层次不明确，</a:t>
            </a:r>
            <a:r>
              <a:rPr lang="zh-CN" altLang="zh-CN" dirty="0" smtClean="0"/>
              <a:t>可</a:t>
            </a:r>
            <a:r>
              <a:rPr lang="zh-CN" altLang="zh-CN" dirty="0"/>
              <a:t>通过聚合层直接访问微服务，也可</a:t>
            </a:r>
            <a:r>
              <a:rPr lang="zh-CN" altLang="zh-CN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zh-CN" dirty="0" smtClean="0"/>
              <a:t>网关</a:t>
            </a:r>
            <a:r>
              <a:rPr lang="zh-CN" altLang="zh-CN" dirty="0"/>
              <a:t>访问微服务，调用方法不统一，访问控制不</a:t>
            </a:r>
            <a:r>
              <a:rPr lang="zh-CN" altLang="zh-CN" dirty="0" smtClean="0"/>
              <a:t>统一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日志收集不统一，不能追溯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分布式事物处理</a:t>
            </a:r>
            <a:r>
              <a:rPr lang="zh-CN" altLang="en-US" dirty="0" smtClean="0"/>
              <a:t>不够清晰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新版</a:t>
            </a:r>
            <a:r>
              <a:rPr lang="zh-CN" altLang="zh-CN" dirty="0" smtClean="0"/>
              <a:t>总体</a:t>
            </a:r>
            <a:r>
              <a:rPr lang="zh-CN" altLang="zh-CN" dirty="0"/>
              <a:t>架构图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563" y="1"/>
            <a:ext cx="6531429" cy="67273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Spring Cloud</a:t>
            </a:r>
            <a:r>
              <a:rPr lang="zh-CN" altLang="en-US" dirty="0" smtClean="0"/>
              <a:t>微服务框架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缓存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消息队列</a:t>
            </a:r>
            <a:r>
              <a:rPr lang="en-US" altLang="zh-CN" dirty="0" err="1" smtClean="0"/>
              <a:t>kafka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日志收集</a:t>
            </a:r>
            <a:r>
              <a:rPr lang="en-US" altLang="zh-CN" dirty="0" smtClean="0"/>
              <a:t>ELK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9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28807"/>
            <a:ext cx="10515600" cy="2852737"/>
          </a:xfrm>
        </p:spPr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255186"/>
            <a:ext cx="10515600" cy="1500187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zh-CN" dirty="0"/>
              <a:t>网关是一个服务器，是系统的唯一入口。</a:t>
            </a:r>
            <a:r>
              <a:rPr lang="en-US" altLang="zh-CN" dirty="0"/>
              <a:t>API</a:t>
            </a:r>
            <a:r>
              <a:rPr lang="zh-CN" altLang="zh-CN" dirty="0"/>
              <a:t>网关封装了系统内部架构，为每个客户端提供一个定制的</a:t>
            </a:r>
            <a:r>
              <a:rPr lang="en-US" altLang="zh-CN" dirty="0"/>
              <a:t>API</a:t>
            </a:r>
            <a:r>
              <a:rPr lang="zh-CN" altLang="zh-CN" dirty="0"/>
              <a:t>。它还具有其它职责，如身份验证、监控、缓存。</a:t>
            </a:r>
            <a:r>
              <a:rPr lang="en-US" altLang="zh-CN" dirty="0"/>
              <a:t>API</a:t>
            </a:r>
            <a:r>
              <a:rPr lang="zh-CN" altLang="zh-CN" dirty="0"/>
              <a:t>网关负责服务请求、汇聚（组合微服务</a:t>
            </a:r>
            <a:r>
              <a:rPr lang="en-US" altLang="zh-CN" dirty="0" err="1"/>
              <a:t>api</a:t>
            </a:r>
            <a:r>
              <a:rPr lang="zh-CN" altLang="zh-CN" dirty="0"/>
              <a:t>接口）及协议转换。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4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zh-CN" dirty="0"/>
              <a:t>网关在微服务架构中的位置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470" y="1877484"/>
            <a:ext cx="5295238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zh-CN" dirty="0"/>
              <a:t>网关的流程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13" y="74645"/>
            <a:ext cx="4889241" cy="670871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登录为例的一个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网关流程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1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资源下载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zh-CN" dirty="0"/>
              <a:t>资源数据由城市编辑器上传到青云对象存储服务器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4532" y="987425"/>
            <a:ext cx="376951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城市渲染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postgresql</a:t>
            </a:r>
            <a:r>
              <a:rPr lang="zh-CN" altLang="en-US" dirty="0" smtClean="0"/>
              <a:t>地理位置计算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mongodb</a:t>
            </a:r>
            <a:r>
              <a:rPr lang="zh-CN" altLang="en-US" dirty="0" smtClean="0"/>
              <a:t>资源配置文件存储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190" y="987425"/>
            <a:ext cx="377619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419</Words>
  <Application>Microsoft Office PowerPoint</Application>
  <PresentationFormat>宽屏</PresentationFormat>
  <Paragraphs>39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Microsoft Visio 绘图</vt:lpstr>
      <vt:lpstr>系统架构说明书</vt:lpstr>
      <vt:lpstr>运行中系统架构</vt:lpstr>
      <vt:lpstr>不足</vt:lpstr>
      <vt:lpstr>新版总体架构图</vt:lpstr>
      <vt:lpstr>API网关</vt:lpstr>
      <vt:lpstr>API网关在微服务架构中的位置</vt:lpstr>
      <vt:lpstr>API网关的流程</vt:lpstr>
      <vt:lpstr>资源下载</vt:lpstr>
      <vt:lpstr>城市渲染</vt:lpstr>
      <vt:lpstr>场景服务</vt:lpstr>
      <vt:lpstr>电商支付时序图</vt:lpstr>
      <vt:lpstr>微服务调用关系</vt:lpstr>
      <vt:lpstr>服务注册和发现 Netflix Eureka</vt:lpstr>
      <vt:lpstr>缓存</vt:lpstr>
      <vt:lpstr>日志收集跟踪ELK</vt:lpstr>
      <vt:lpstr>部署的架构图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系统架构说明书</dc:title>
  <dc:creator>zg</dc:creator>
  <cp:lastModifiedBy>zg</cp:lastModifiedBy>
  <cp:revision>23</cp:revision>
  <dcterms:created xsi:type="dcterms:W3CDTF">2017-05-16T03:30:10Z</dcterms:created>
  <dcterms:modified xsi:type="dcterms:W3CDTF">2017-05-16T04:52:18Z</dcterms:modified>
</cp:coreProperties>
</file>