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5143500" cy="9144000"/>
  <p:custDataLst>
    <p:tags r:id="rId1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white_circle_general_business_vplus_standard_en_20240802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white_circle_general_business_vplus_standard_en_20240802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white_circle_general_business_vplus_standard_en_20240802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white_circle_general_business_vplus_standard_en_20240802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white_circle_general_business_vplus_standard_en_20240802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38563" y="985838"/>
            <a:ext cx="4792028" cy="1843088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r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现代构建工具 Webpack 与 Vite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3938588" y="2919412"/>
            <a:ext cx="4601528" cy="428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2100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SUBTITLE HERE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505575" y="4033837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505575" y="428148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r">
              <a:buNone/>
            </a:pPr>
            <a:r>
              <a:rPr lang="en-US" sz="140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2024-08-13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7450" y="5048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457450" y="1423988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基础</a:t>
            </a:r>
            <a:endParaRPr lang="en-US" sz="175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 的核心理念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29138" y="1076325"/>
            <a:ext cx="1452563" cy="1724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8000" dirty="0"/>
          </a:p>
        </p:txBody>
      </p:sp>
      <p:sp>
        <p:nvSpPr>
          <p:cNvPr id="3" name="Text 1"/>
          <p:cNvSpPr/>
          <p:nvPr/>
        </p:nvSpPr>
        <p:spPr>
          <a:xfrm>
            <a:off x="4572000" y="2747962"/>
            <a:ext cx="4391978" cy="17335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基础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309563"/>
            <a:ext cx="68970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基础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523875" y="309563"/>
            <a:ext cx="689705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基础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6897" y="1262063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55834" y="2324264"/>
            <a:ext cx="1903686" cy="18163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的核心概念：入口(entry)、输出(output)、加载器(loader)、插件(plugins)。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5429907" y="2324264"/>
            <a:ext cx="1903686" cy="18163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Webpack 的模块化打包原理：模块依赖图与代码分割。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29138" y="1076325"/>
            <a:ext cx="1452563" cy="1724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8000" dirty="0"/>
          </a:p>
        </p:txBody>
      </p:sp>
      <p:sp>
        <p:nvSpPr>
          <p:cNvPr id="3" name="Text 1"/>
          <p:cNvSpPr/>
          <p:nvPr/>
        </p:nvSpPr>
        <p:spPr>
          <a:xfrm>
            <a:off x="4572000" y="2747962"/>
            <a:ext cx="4391978" cy="17335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 的核心理念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120015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975" y="304800"/>
            <a:ext cx="802005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24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Vite 的核心理念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252538" y="1395413"/>
            <a:ext cx="3067050" cy="32670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原生 ES 模块支持：无需打包的快速开发体验。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4824413" y="1395413"/>
            <a:ext cx="3067050" cy="32670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极致的开发速度 于 Rollup 的构建机制实现极速热更新。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76350" y="1814513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C8316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1276350" y="225742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3MTVmNjY5NGMwYjk3MzZhYTdkYmI0M2QzMTM0N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现代构建工具 Webpack 与 Vite</dc:title>
  <dc:creator>MindShow.fun</dc:creator>
  <dc:subject>SUBTITLE HERE</dc:subject>
  <cp:lastModifiedBy>跳跃的灵魂.｡oOＯ〇</cp:lastModifiedBy>
  <cp:revision>2</cp:revision>
  <dcterms:created xsi:type="dcterms:W3CDTF">2024-08-13T02:56:00Z</dcterms:created>
  <dcterms:modified xsi:type="dcterms:W3CDTF">2024-08-13T10:18:56Z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2E9BEDC109D242E889C3B3CE95ED5537_12</vt:lpwstr>
  </property>
  <property fmtid="{D5CDD505-2E9C-101B-9397-08002B2CF9AE}" pid="3" name="KSOProductBuildVer">
    <vt:lpwstr>2052-12.1.0.16929</vt:lpwstr>
  </property>
</Properties>
</file>