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</p:sldMasterIdLst>
  <p:notesMasterIdLst>
    <p:notesMasterId r:id="rId8"/>
  </p:notesMasterIdLst>
  <p:sldIdLst>
    <p:sldId r:id="rId9" id="257"/>
    <p:sldId r:id="rId10" id="258"/>
    <p:sldId r:id="rId11" id="259"/>
    <p:sldId r:id="rId12" id="260"/>
  </p:sldIdLst>
  <p:sldSz cx="9144000" cy="51435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slide" Target="slides/slide3.xml" /><Relationship Id="rId12" Type="http://schemas.openxmlformats.org/officeDocument/2006/relationships/slide" Target="slides/slide4.xml" /><Relationship Id="rId13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2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vert="horz" lIns="91440" tIns="45720" rIns="91440" bIns="45720" rtlCol="0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2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3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2" Type="http://schemas.openxmlformats.org/officeDocument/2006/relationships/slide" Target="../slides/slide4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11" Type="http://schemas.openxmlformats.org/officeDocument/2006/relationships/image" Target="../media/image1.png" /><Relationship Id="rId13" Type="http://schemas.openxmlformats.org/officeDocument/2006/relationships/image" Target="../media/image8.png" /><Relationship Id="rId15" Type="http://schemas.openxmlformats.org/officeDocument/2006/relationships/image" Target="../media/image5.png" /><Relationship Id="rId17" Type="http://schemas.openxmlformats.org/officeDocument/2006/relationships/image" Target="../media/image3.png" /><Relationship Id="rId19" Type="http://schemas.openxmlformats.org/officeDocument/2006/relationships/image" Target="../media/image4.png" /><Relationship Id="rId21" Type="http://schemas.openxmlformats.org/officeDocument/2006/relationships/image" Target="../media/image2.png" /><Relationship Id="rId23" Type="http://schemas.openxmlformats.org/officeDocument/2006/relationships/slideLayout" Target="../slideLayouts/slideLayout12.xml" /><Relationship Id="rId24" Type="http://schemas.openxmlformats.org/officeDocument/2006/relationships/notesSlide" Target="../notesSlides/notesSlide1.xml" /><Relationship Id="rId3" Type="http://schemas.openxmlformats.org/officeDocument/2006/relationships/image" Target="../media/image11.png" /><Relationship Id="rId5" Type="http://schemas.openxmlformats.org/officeDocument/2006/relationships/image" Target="../media/image7.png" /><Relationship Id="rId7" Type="http://schemas.openxmlformats.org/officeDocument/2006/relationships/image" Target="../media/image9.png" /><Relationship Id="rId9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11" Type="http://schemas.openxmlformats.org/officeDocument/2006/relationships/image" Target="../media/image15.png" /><Relationship Id="rId13" Type="http://schemas.openxmlformats.org/officeDocument/2006/relationships/slideLayout" Target="../slideLayouts/slideLayout12.xml" /><Relationship Id="rId14" Type="http://schemas.openxmlformats.org/officeDocument/2006/relationships/notesSlide" Target="../notesSlides/notesSlide2.xml" /><Relationship Id="rId3" Type="http://schemas.openxmlformats.org/officeDocument/2006/relationships/image" Target="../media/image12.png" /><Relationship Id="rId5" Type="http://schemas.openxmlformats.org/officeDocument/2006/relationships/image" Target="../media/image14.png" /><Relationship Id="rId7" Type="http://schemas.openxmlformats.org/officeDocument/2006/relationships/image" Target="../media/image16.png" /><Relationship Id="rId9" Type="http://schemas.openxmlformats.org/officeDocument/2006/relationships/image" Target="../media/image1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11" Type="http://schemas.openxmlformats.org/officeDocument/2006/relationships/image" Target="../media/image21.png" /><Relationship Id="rId13" Type="http://schemas.openxmlformats.org/officeDocument/2006/relationships/image" Target="../media/image20.png" /><Relationship Id="rId15" Type="http://schemas.openxmlformats.org/officeDocument/2006/relationships/image" Target="../media/image22.png" /><Relationship Id="rId17" Type="http://schemas.openxmlformats.org/officeDocument/2006/relationships/slideLayout" Target="../slideLayouts/slideLayout12.xml" /><Relationship Id="rId18" Type="http://schemas.openxmlformats.org/officeDocument/2006/relationships/notesSlide" Target="../notesSlides/notesSlide3.xml" /><Relationship Id="rId3" Type="http://schemas.openxmlformats.org/officeDocument/2006/relationships/image" Target="../media/image17.png" /><Relationship Id="rId5" Type="http://schemas.openxmlformats.org/officeDocument/2006/relationships/image" Target="../media/image23.png" /><Relationship Id="rId7" Type="http://schemas.openxmlformats.org/officeDocument/2006/relationships/image" Target="../media/image18.png" /><Relationship Id="rId9" Type="http://schemas.openxmlformats.org/officeDocument/2006/relationships/image" Target="../media/image1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png" /><Relationship Id="rId11" Type="http://schemas.openxmlformats.org/officeDocument/2006/relationships/image" Target="../media/image30.png" /><Relationship Id="rId13" Type="http://schemas.openxmlformats.org/officeDocument/2006/relationships/image" Target="../media/image27.png" /><Relationship Id="rId15" Type="http://schemas.openxmlformats.org/officeDocument/2006/relationships/image" Target="../media/image31.png" /><Relationship Id="rId17" Type="http://schemas.openxmlformats.org/officeDocument/2006/relationships/image" Target="../media/image34.png" /><Relationship Id="rId19" Type="http://schemas.openxmlformats.org/officeDocument/2006/relationships/image" Target="../media/image24.png" /><Relationship Id="rId21" Type="http://schemas.openxmlformats.org/officeDocument/2006/relationships/image" Target="../media/image28.png" /><Relationship Id="rId23" Type="http://schemas.openxmlformats.org/officeDocument/2006/relationships/image" Target="../media/image25.png" /><Relationship Id="rId25" Type="http://schemas.openxmlformats.org/officeDocument/2006/relationships/image" Target="../media/image32.png" /><Relationship Id="rId27" Type="http://schemas.openxmlformats.org/officeDocument/2006/relationships/slideLayout" Target="../slideLayouts/slideLayout12.xml" /><Relationship Id="rId28" Type="http://schemas.openxmlformats.org/officeDocument/2006/relationships/notesSlide" Target="../notesSlides/notesSlide4.xml" /><Relationship Id="rId3" Type="http://schemas.openxmlformats.org/officeDocument/2006/relationships/image" Target="../media/image33.png" /><Relationship Id="rId5" Type="http://schemas.openxmlformats.org/officeDocument/2006/relationships/image" Target="../media/image26.png" /><Relationship Id="rId7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00426" y="2039100"/>
            <a:ext cx="6081161" cy="1159063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671" y="404370"/>
            <a:ext cx="342900" cy="22860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8235" y="2813079"/>
            <a:ext cx="307657" cy="307649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05865" y="2913912"/>
            <a:ext cx="133350" cy="106306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087052" y="1967347"/>
            <a:ext cx="307658" cy="307648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3180398" y="2054574"/>
            <a:ext cx="121920" cy="133500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056823" y="2815056"/>
            <a:ext cx="307657" cy="307649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144452" y="2903477"/>
            <a:ext cx="133350" cy="131116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7025640" y="2810338"/>
            <a:ext cx="311468" cy="307648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7115175" y="2903527"/>
            <a:ext cx="133350" cy="121581"/>
          </a:xfrm>
          <a:prstGeom prst="rect"/>
        </p:spPr>
      </p:pic>
      <p:sp>
        <p:nvSpPr>
          <p:cNvPr id="13" name="Text 0"/>
          <p:cNvSpPr/>
          <p:nvPr/>
        </p:nvSpPr>
        <p:spPr>
          <a:xfrm>
            <a:off x="7006313" y="3244589"/>
            <a:ext cx="119867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移动设备远程调试</a:t>
            </a:r>
            <a:endParaRPr lang="en-US" sz="1134"/>
          </a:p>
        </p:txBody>
      </p:sp>
      <p:sp>
        <p:nvSpPr>
          <p:cNvPr id="14" name="Text 1"/>
          <p:cNvSpPr/>
          <p:nvPr/>
        </p:nvSpPr>
        <p:spPr>
          <a:xfrm>
            <a:off x="5050920" y="3533321"/>
            <a:ext cx="1200092" cy="114115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进行实时DOM调试和编辑，监控网络请求，JavaScript调试，以及性能分析。</a:t>
            </a:r>
            <a:endParaRPr lang="en-US" sz="1080"/>
          </a:p>
        </p:txBody>
      </p:sp>
      <p:sp>
        <p:nvSpPr>
          <p:cNvPr id="15" name="Text 2"/>
          <p:cNvSpPr/>
          <p:nvPr/>
        </p:nvSpPr>
        <p:spPr>
          <a:xfrm>
            <a:off x="7026401" y="3548596"/>
            <a:ext cx="1200092" cy="114115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通过chrome://inspect在Chrome中远程调试Android设备上的应用。</a:t>
            </a:r>
            <a:endParaRPr lang="en-US" sz="1080"/>
          </a:p>
        </p:txBody>
      </p:sp>
      <p:sp>
        <p:nvSpPr>
          <p:cNvPr id="16" name="Text 3"/>
          <p:cNvSpPr/>
          <p:nvPr/>
        </p:nvSpPr>
        <p:spPr>
          <a:xfrm>
            <a:off x="1100108" y="3539722"/>
            <a:ext cx="1200092" cy="114115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利用各种调试工具来优化开发流程。</a:t>
            </a:r>
            <a:endParaRPr lang="en-US" sz="1080"/>
          </a:p>
        </p:txBody>
      </p:sp>
      <p:sp>
        <p:nvSpPr>
          <p:cNvPr id="17" name="Text 4"/>
          <p:cNvSpPr/>
          <p:nvPr/>
        </p:nvSpPr>
        <p:spPr>
          <a:xfrm>
            <a:off x="1099027" y="3241848"/>
            <a:ext cx="1198671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使用调试工具</a:t>
            </a:r>
            <a:endParaRPr lang="en-US" sz="1260"/>
          </a:p>
        </p:txBody>
      </p:sp>
      <p:sp>
        <p:nvSpPr>
          <p:cNvPr id="18" name="Text 5"/>
          <p:cNvSpPr/>
          <p:nvPr/>
        </p:nvSpPr>
        <p:spPr>
          <a:xfrm>
            <a:off x="3067874" y="2396114"/>
            <a:ext cx="1189428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Vue Devtools</a:t>
            </a:r>
            <a:endParaRPr lang="en-US" sz="1260"/>
          </a:p>
        </p:txBody>
      </p:sp>
      <p:sp>
        <p:nvSpPr>
          <p:cNvPr id="19" name="Text 6"/>
          <p:cNvSpPr/>
          <p:nvPr/>
        </p:nvSpPr>
        <p:spPr>
          <a:xfrm>
            <a:off x="3068955" y="2689565"/>
            <a:ext cx="1200092" cy="112222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实时调试Vue组件树，管理Vuex状态，实现Vuex时间旅行调试。</a:t>
            </a:r>
            <a:endParaRPr lang="en-US" sz="1080"/>
          </a:p>
        </p:txBody>
      </p:sp>
      <p:sp>
        <p:nvSpPr>
          <p:cNvPr id="20" name="Text 7"/>
          <p:cNvSpPr/>
          <p:nvPr/>
        </p:nvSpPr>
        <p:spPr>
          <a:xfrm>
            <a:off x="5037168" y="3239870"/>
            <a:ext cx="1207913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Chrome DevTools</a:t>
            </a:r>
            <a:endParaRPr lang="en-US" sz="1134"/>
          </a:p>
        </p:txBody>
      </p:sp>
      <p:sp>
        <p:nvSpPr>
          <p:cNvPr id="21" name="Text 8"/>
          <p:cNvSpPr/>
          <p:nvPr/>
        </p:nvSpPr>
        <p:spPr>
          <a:xfrm>
            <a:off x="599531" y="357563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基础的Web技术层面优化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fade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6" grpId="2" uiExpand="0" advAuto="indefinite" build="whole" animBg="1"/>
      <p1:bldP xmlns:p1="http://schemas.openxmlformats.org/presentationml/2006/main" spid="17" grpId="3" uiExpand="0" advAuto="indefinite" build="whole" animBg="1"/>
      <p1:bldP xmlns:p1="http://schemas.openxmlformats.org/presentationml/2006/main" spid="16" grpId="4" uiExpand="0" advAuto="indefinite" build="whole" animBg="1"/>
      <p1:bldP xmlns:p1="http://schemas.openxmlformats.org/presentationml/2006/main" spid="7" grpId="5" uiExpand="0" advAuto="indefinite" build="whole" animBg="1"/>
      <p1:bldP xmlns:p1="http://schemas.openxmlformats.org/presentationml/2006/main" spid="8" grpId="6" uiExpand="0" advAuto="indefinite" build="whole" animBg="1"/>
      <p1:bldP xmlns:p1="http://schemas.openxmlformats.org/presentationml/2006/main" spid="18" grpId="7" uiExpand="0" advAuto="indefinite" build="whole" animBg="1"/>
      <p1:bldP xmlns:p1="http://schemas.openxmlformats.org/presentationml/2006/main" spid="19" grpId="8" uiExpand="0" advAuto="indefinite" build="whole" animBg="1"/>
      <p1:bldP xmlns:p1="http://schemas.openxmlformats.org/presentationml/2006/main" spid="9" grpId="9" uiExpand="0" advAuto="indefinite" build="whole" animBg="1"/>
      <p1:bldP xmlns:p1="http://schemas.openxmlformats.org/presentationml/2006/main" spid="10" grpId="10" uiExpand="0" advAuto="indefinite" build="whole" animBg="1"/>
      <p1:bldP xmlns:p1="http://schemas.openxmlformats.org/presentationml/2006/main" spid="20" grpId="11" uiExpand="0" advAuto="indefinite" build="whole" animBg="1"/>
      <p1:bldP xmlns:p1="http://schemas.openxmlformats.org/presentationml/2006/main" spid="14" grpId="12" uiExpand="0" advAuto="indefinite" build="whole" animBg="1"/>
      <p1:bldP xmlns:p1="http://schemas.openxmlformats.org/presentationml/2006/main" spid="11" grpId="13" uiExpand="0" advAuto="indefinite" build="whole" animBg="1"/>
      <p1:bldP xmlns:p1="http://schemas.openxmlformats.org/presentationml/2006/main" spid="12" grpId="14" uiExpand="0" advAuto="indefinite" build="whole" animBg="1"/>
      <p1:bldP xmlns:p1="http://schemas.openxmlformats.org/presentationml/2006/main" spid="13" grpId="15" uiExpand="0" advAuto="indefinite" build="whole" animBg="1"/>
      <p1:bldP xmlns:p1="http://schemas.openxmlformats.org/presentationml/2006/main" spid="15" grpId="16" uiExpand="0" advAuto="indefinite" build="whol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14415" y="1069308"/>
            <a:ext cx="2775097" cy="2775096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46796" y="892213"/>
            <a:ext cx="2775096" cy="2775095"/>
          </a:xfrm>
          <a:prstGeom prst="rect"/>
        </p:spPr>
      </p:pic>
      <p:sp>
        <p:nvSpPr>
          <p:cNvPr id="5" name="Text 0"/>
          <p:cNvSpPr/>
          <p:nvPr/>
        </p:nvSpPr>
        <p:spPr>
          <a:xfrm>
            <a:off x="6236828" y="2620606"/>
            <a:ext cx="2358010" cy="249969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620" dirty="1">
                <a:solidFill>
                  <a:srgbClr val="FFFFFF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CONTENTS</a:t>
            </a:r>
            <a:endParaRPr lang="en-US" sz="1620"/>
          </a:p>
        </p:txBody>
      </p:sp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33362" y="3055791"/>
            <a:ext cx="424883" cy="424883"/>
          </a:xfrm>
          <a:prstGeom prst="rect"/>
        </p:spPr>
      </p:pic>
      <p:sp>
        <p:nvSpPr>
          <p:cNvPr id="7" name="Text 1"/>
          <p:cNvSpPr/>
          <p:nvPr/>
        </p:nvSpPr>
        <p:spPr>
          <a:xfrm>
            <a:off x="1134670" y="3153291"/>
            <a:ext cx="265217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39" dirty="1">
                <a:solidFill>
                  <a:srgbClr val="FFFFFF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03</a:t>
            </a:r>
            <a:endParaRPr lang="en-US" sz="1239"/>
          </a:p>
        </p:txBody>
      </p:sp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33362" y="2359309"/>
            <a:ext cx="424883" cy="424882"/>
          </a:xfrm>
          <a:prstGeom prst="rect"/>
        </p:spPr>
      </p:pic>
      <p:sp>
        <p:nvSpPr>
          <p:cNvPr id="9" name="Text 2"/>
          <p:cNvSpPr/>
          <p:nvPr/>
        </p:nvSpPr>
        <p:spPr>
          <a:xfrm>
            <a:off x="1134670" y="2456809"/>
            <a:ext cx="265217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39" dirty="1">
                <a:solidFill>
                  <a:srgbClr val="FFFFFF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02</a:t>
            </a:r>
            <a:endParaRPr lang="en-US" sz="1239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33362" y="1662827"/>
            <a:ext cx="424883" cy="424883"/>
          </a:xfrm>
          <a:prstGeom prst="rect"/>
        </p:spPr>
      </p:pic>
      <p:sp>
        <p:nvSpPr>
          <p:cNvPr id="11" name="Text 3"/>
          <p:cNvSpPr/>
          <p:nvPr/>
        </p:nvSpPr>
        <p:spPr>
          <a:xfrm>
            <a:off x="1134670" y="1760327"/>
            <a:ext cx="265217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239" dirty="1">
                <a:solidFill>
                  <a:srgbClr val="FFFFFF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01</a:t>
            </a:r>
            <a:endParaRPr lang="en-US" sz="1239"/>
          </a:p>
        </p:txBody>
      </p:sp>
      <p:sp>
        <p:nvSpPr>
          <p:cNvPr id="12" name="Text 4"/>
          <p:cNvSpPr/>
          <p:nvPr/>
        </p:nvSpPr>
        <p:spPr>
          <a:xfrm>
            <a:off x="1758125" y="1760327"/>
            <a:ext cx="3114144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53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基础的Web技术层面优化</a:t>
            </a:r>
            <a:endParaRPr lang="en-US" sz="1530"/>
          </a:p>
        </p:txBody>
      </p:sp>
      <p:sp>
        <p:nvSpPr>
          <p:cNvPr id="13" name="Text 5"/>
          <p:cNvSpPr/>
          <p:nvPr/>
        </p:nvSpPr>
        <p:spPr>
          <a:xfrm>
            <a:off x="1758125" y="2456809"/>
            <a:ext cx="3114144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53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构建工具优化</a:t>
            </a:r>
            <a:endParaRPr lang="en-US" sz="1530"/>
          </a:p>
        </p:txBody>
      </p:sp>
      <p:sp>
        <p:nvSpPr>
          <p:cNvPr id="14" name="Text 6"/>
          <p:cNvSpPr/>
          <p:nvPr/>
        </p:nvSpPr>
        <p:spPr>
          <a:xfrm>
            <a:off x="1758125" y="3153291"/>
            <a:ext cx="3114144" cy="229883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53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Vue代码层面的优化</a:t>
            </a:r>
            <a:endParaRPr lang="en-US" sz="1530"/>
          </a:p>
        </p:txBody>
      </p:sp>
      <p:sp>
        <p:nvSpPr>
          <p:cNvPr id="15" name="Text 7"/>
          <p:cNvSpPr/>
          <p:nvPr/>
        </p:nvSpPr>
        <p:spPr>
          <a:xfrm>
            <a:off x="6235748" y="1825195"/>
            <a:ext cx="1321321" cy="552259"/>
          </a:xfrm>
          <a:prstGeom prst="rect"/>
          <a:noFill/>
        </p:spPr>
        <p:txBody>
          <a:bodyPr wrap="square" lIns="0" tIns="0" rIns="0" bIns="0" rtlCol="0" anchor="b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3600" dirty="1">
                <a:solidFill>
                  <a:srgbClr val="FFFFFF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目 录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u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5" grpId="0" uiExpand="0" advAuto="indefinite" build="whole" animBg="1"/>
      <p1:bldP xmlns:p1="http://schemas.openxmlformats.org/presentationml/2006/main" spid="15" grpId="1" uiExpand="0" advAuto="indefinite" build="whole" animBg="1"/>
      <p1:bldP xmlns:p1="http://schemas.openxmlformats.org/presentationml/2006/main" spid="4" grpId="2" uiExpand="0" advAuto="indefinite" build="whole" animBg="1"/>
      <p1:bldP xmlns:p1="http://schemas.openxmlformats.org/presentationml/2006/main" spid="3" grpId="3" uiExpand="0" advAuto="indefinite" build="whole" animBg="1"/>
      <p1:bldP xmlns:p1="http://schemas.openxmlformats.org/presentationml/2006/main" spid="12" grpId="4" uiExpand="0" advAuto="indefinite" build="whole" animBg="1"/>
      <p1:bldP xmlns:p1="http://schemas.openxmlformats.org/presentationml/2006/main" spid="11" grpId="5" uiExpand="0" advAuto="indefinite" build="whole" animBg="1"/>
      <p1:bldP xmlns:p1="http://schemas.openxmlformats.org/presentationml/2006/main" spid="10" grpId="6" uiExpand="0" advAuto="indefinite" build="whole" animBg="1"/>
      <p1:bldP xmlns:p1="http://schemas.openxmlformats.org/presentationml/2006/main" spid="13" grpId="7" uiExpand="0" advAuto="indefinite" build="whole" animBg="1"/>
      <p1:bldP xmlns:p1="http://schemas.openxmlformats.org/presentationml/2006/main" spid="9" grpId="8" uiExpand="0" advAuto="indefinite" build="whole" animBg="1"/>
      <p1:bldP xmlns:p1="http://schemas.openxmlformats.org/presentationml/2006/main" spid="8" grpId="9" uiExpand="0" advAuto="indefinite" build="whole" animBg="1"/>
      <p1:bldP xmlns:p1="http://schemas.openxmlformats.org/presentationml/2006/main" spid="14" grpId="10" uiExpand="0" advAuto="indefinite" build="whole" animBg="1"/>
      <p1:bldP xmlns:p1="http://schemas.openxmlformats.org/presentationml/2006/main" spid="7" grpId="11" uiExpand="0" advAuto="indefinite" build="whole" animBg="1"/>
      <p1:bldP xmlns:p1="http://schemas.openxmlformats.org/presentationml/2006/main" spid="6" grpId="12" uiExpand="0" advAuto="indefinite" build="whol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2942" y="2224098"/>
            <a:ext cx="2134553" cy="2376476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671" y="404370"/>
            <a:ext cx="342900" cy="22860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5300" y="2481174"/>
            <a:ext cx="404813" cy="405000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593783" y="1388829"/>
            <a:ext cx="2134552" cy="2376476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3406140" y="1645905"/>
            <a:ext cx="404813" cy="405000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504622" y="2224098"/>
            <a:ext cx="2134553" cy="2376476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6316980" y="2481174"/>
            <a:ext cx="404813" cy="405000"/>
          </a:xfrm>
          <a:prstGeom prst="rect"/>
        </p:spPr>
      </p:pic>
      <p:sp>
        <p:nvSpPr>
          <p:cNvPr id="10" name="Text 0"/>
          <p:cNvSpPr/>
          <p:nvPr/>
        </p:nvSpPr>
        <p:spPr>
          <a:xfrm>
            <a:off x="576374" y="2562174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530"/>
          </a:p>
        </p:txBody>
      </p:sp>
      <p:sp>
        <p:nvSpPr>
          <p:cNvPr id="11" name="Text 1"/>
          <p:cNvSpPr/>
          <p:nvPr/>
        </p:nvSpPr>
        <p:spPr>
          <a:xfrm>
            <a:off x="6397563" y="2562174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530"/>
          </a:p>
        </p:txBody>
      </p:sp>
      <p:sp>
        <p:nvSpPr>
          <p:cNvPr id="12" name="Text 2"/>
          <p:cNvSpPr/>
          <p:nvPr/>
        </p:nvSpPr>
        <p:spPr>
          <a:xfrm>
            <a:off x="3486932" y="1726905"/>
            <a:ext cx="252144" cy="243000"/>
          </a:xfrm>
          <a:prstGeom prst="rect"/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 dirty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530"/>
          </a:p>
        </p:txBody>
      </p:sp>
      <p:sp>
        <p:nvSpPr>
          <p:cNvPr id="13" name="Text 3"/>
          <p:cNvSpPr/>
          <p:nvPr/>
        </p:nvSpPr>
        <p:spPr>
          <a:xfrm>
            <a:off x="1073914" y="2940084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通过Webpack配置来提升开发和生产环境下的调试体验。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3984546" y="2104814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在Webpack中配置devtool以生成精确的源码映射，提升开发和生产环境下的调试效率。</a:t>
            </a:r>
            <a:endParaRPr lang="en-US" sz="1080"/>
          </a:p>
        </p:txBody>
      </p:sp>
      <p:sp>
        <p:nvSpPr>
          <p:cNvPr id="15" name="Text 5"/>
          <p:cNvSpPr/>
          <p:nvPr/>
        </p:nvSpPr>
        <p:spPr>
          <a:xfrm>
            <a:off x="6895103" y="2940083"/>
            <a:ext cx="1602485" cy="1335410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 dirty="1">
                <a:solidFill>
                  <a:srgbClr val="333333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使用DefinePlugin插件为不同环境设置特定的调试配置，如开发环境的详细日志和生产环境的调试信息关闭。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3984546" y="1773178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启用Source Maps</a:t>
            </a:r>
            <a:endParaRPr lang="en-US" sz="1260"/>
          </a:p>
        </p:txBody>
      </p:sp>
      <p:sp>
        <p:nvSpPr>
          <p:cNvPr id="17" name="Text 7"/>
          <p:cNvSpPr/>
          <p:nvPr/>
        </p:nvSpPr>
        <p:spPr>
          <a:xfrm>
            <a:off x="1073914" y="2608446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Webpack配置层面优化</a:t>
            </a:r>
            <a:endParaRPr lang="en-US" sz="1260"/>
          </a:p>
        </p:txBody>
      </p:sp>
      <p:sp>
        <p:nvSpPr>
          <p:cNvPr id="18" name="Text 8"/>
          <p:cNvSpPr/>
          <p:nvPr/>
        </p:nvSpPr>
        <p:spPr>
          <a:xfrm>
            <a:off x="6895177" y="2608447"/>
            <a:ext cx="1649876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2F2F2F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环境特定调试配置</a:t>
            </a:r>
            <a:endParaRPr lang="en-US" sz="1260"/>
          </a:p>
        </p:txBody>
      </p:sp>
      <p:sp>
        <p:nvSpPr>
          <p:cNvPr id="19" name="Text 9"/>
          <p:cNvSpPr/>
          <p:nvPr/>
        </p:nvSpPr>
        <p:spPr>
          <a:xfrm>
            <a:off x="599531" y="357563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构建工具优化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d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6" grpId="1" uiExpand="0" advAuto="indefinite" build="whole" animBg="1"/>
      <p1:bldP xmlns:p1="http://schemas.openxmlformats.org/presentationml/2006/main" spid="8" grpId="2" uiExpand="0" advAuto="indefinite" build="whole" animBg="1"/>
      <p1:bldP xmlns:p1="http://schemas.openxmlformats.org/presentationml/2006/main" spid="5" grpId="3" uiExpand="0" advAuto="indefinite" build="whole" animBg="1"/>
      <p1:bldP xmlns:p1="http://schemas.openxmlformats.org/presentationml/2006/main" spid="10" grpId="4" uiExpand="0" advAuto="indefinite" build="whole" animBg="1"/>
      <p1:bldP xmlns:p1="http://schemas.openxmlformats.org/presentationml/2006/main" spid="17" grpId="5" uiExpand="0" advAuto="indefinite" build="whole" animBg="1"/>
      <p1:bldP xmlns:p1="http://schemas.openxmlformats.org/presentationml/2006/main" spid="13" grpId="6" uiExpand="0" advAuto="indefinite" build="whole" animBg="1"/>
      <p1:bldP xmlns:p1="http://schemas.openxmlformats.org/presentationml/2006/main" spid="7" grpId="7" uiExpand="0" advAuto="indefinite" build="whole" animBg="1"/>
      <p1:bldP xmlns:p1="http://schemas.openxmlformats.org/presentationml/2006/main" spid="12" grpId="8" uiExpand="0" advAuto="indefinite" build="whole" animBg="1"/>
      <p1:bldP xmlns:p1="http://schemas.openxmlformats.org/presentationml/2006/main" spid="16" grpId="9" uiExpand="0" advAuto="indefinite" build="whole" animBg="1"/>
      <p1:bldP xmlns:p1="http://schemas.openxmlformats.org/presentationml/2006/main" spid="14" grpId="10" uiExpand="0" advAuto="indefinite" build="whole" animBg="1"/>
      <p1:bldP xmlns:p1="http://schemas.openxmlformats.org/presentationml/2006/main" spid="9" grpId="11" uiExpand="0" advAuto="indefinite" build="whole" animBg="1"/>
      <p1:bldP xmlns:p1="http://schemas.openxmlformats.org/presentationml/2006/main" spid="11" grpId="12" uiExpand="0" advAuto="indefinite" build="whole" animBg="1"/>
      <p1:bldP xmlns:p1="http://schemas.openxmlformats.org/presentationml/2006/main" spid="18" grpId="13" uiExpand="0" advAuto="indefinite" build="whole" animBg="1"/>
      <p1:bldP xmlns:p1="http://schemas.openxmlformats.org/presentationml/2006/main" spid="15" grpId="14" uiExpand="0" advAuto="indefinite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8440" y="1877498"/>
            <a:ext cx="22451" cy="2115430"/>
          </a:xfrm>
          <a:prstGeom prst="rect"/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0671" y="404370"/>
            <a:ext cx="342900" cy="228600"/>
          </a:xfrm>
          <a:prstGeom prst="rect"/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59266" y="1877498"/>
            <a:ext cx="22451" cy="2115430"/>
          </a:xfrm>
          <a:prstGeom prst="rect"/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97400" y="1886071"/>
            <a:ext cx="22451" cy="2115430"/>
          </a:xfrm>
          <a:prstGeom prst="rect"/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385411" y="1902619"/>
            <a:ext cx="592336" cy="591979"/>
          </a:xfrm>
          <a:prstGeom prst="rect"/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684763" y="2299800"/>
            <a:ext cx="282725" cy="179484"/>
          </a:xfrm>
          <a:prstGeom prst="rect"/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3365182" y="1894934"/>
            <a:ext cx="591979" cy="592520"/>
          </a:xfrm>
          <a:prstGeom prst="rect"/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3369707" y="1899496"/>
            <a:ext cx="158769" cy="254728"/>
          </a:xfrm>
          <a:prstGeom prst="rect"/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197793" y="1901666"/>
            <a:ext cx="583406" cy="583406"/>
          </a:xfrm>
          <a:prstGeom prst="rect"/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5215926" y="2341722"/>
            <a:ext cx="390408" cy="129622"/>
          </a:xfrm>
          <a:prstGeom prst="rect"/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7167085" y="1884521"/>
            <a:ext cx="600723" cy="600551"/>
          </a:xfrm>
          <a:prstGeom prst="rect"/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7544743" y="1891009"/>
            <a:ext cx="219627" cy="184349"/>
          </a:xfrm>
          <a:prstGeom prst="rect"/>
        </p:spPr>
      </p:pic>
      <p:sp>
        <p:nvSpPr>
          <p:cNvPr id="15" name="Text 0"/>
          <p:cNvSpPr/>
          <p:nvPr/>
        </p:nvSpPr>
        <p:spPr>
          <a:xfrm>
            <a:off x="7284513" y="2001060"/>
            <a:ext cx="375794" cy="36747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771" dirty="1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肆</a:t>
            </a:r>
            <a:endParaRPr lang="en-US" sz="1771"/>
          </a:p>
        </p:txBody>
      </p:sp>
      <p:sp>
        <p:nvSpPr>
          <p:cNvPr id="16" name="Text 1"/>
          <p:cNvSpPr/>
          <p:nvPr/>
        </p:nvSpPr>
        <p:spPr>
          <a:xfrm>
            <a:off x="3478323" y="2000584"/>
            <a:ext cx="375794" cy="36747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771" dirty="1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贰</a:t>
            </a:r>
            <a:endParaRPr lang="en-US" sz="1771"/>
          </a:p>
        </p:txBody>
      </p:sp>
      <p:sp>
        <p:nvSpPr>
          <p:cNvPr id="17" name="Text 2"/>
          <p:cNvSpPr/>
          <p:nvPr/>
        </p:nvSpPr>
        <p:spPr>
          <a:xfrm>
            <a:off x="5308552" y="2000584"/>
            <a:ext cx="375794" cy="36747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771" dirty="1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叁</a:t>
            </a:r>
            <a:endParaRPr lang="en-US" sz="1771"/>
          </a:p>
        </p:txBody>
      </p:sp>
      <p:sp>
        <p:nvSpPr>
          <p:cNvPr id="18" name="Text 3"/>
          <p:cNvSpPr/>
          <p:nvPr/>
        </p:nvSpPr>
        <p:spPr>
          <a:xfrm>
            <a:off x="1499028" y="2000584"/>
            <a:ext cx="375794" cy="367474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771" dirty="1">
                <a:solidFill>
                  <a:srgbClr val="FFFFFF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壹</a:t>
            </a:r>
            <a:endParaRPr lang="en-US" sz="1771"/>
          </a:p>
        </p:txBody>
      </p:sp>
      <p:sp>
        <p:nvSpPr>
          <p:cNvPr id="19" name="Text 4"/>
          <p:cNvSpPr/>
          <p:nvPr/>
        </p:nvSpPr>
        <p:spPr>
          <a:xfrm>
            <a:off x="1050157" y="2620505"/>
            <a:ext cx="127406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编写详细的单元测试</a:t>
            </a:r>
            <a:endParaRPr lang="en-US" sz="1134"/>
          </a:p>
        </p:txBody>
      </p:sp>
      <p:sp>
        <p:nvSpPr>
          <p:cNvPr id="20" name="Text 5"/>
          <p:cNvSpPr/>
          <p:nvPr/>
        </p:nvSpPr>
        <p:spPr>
          <a:xfrm>
            <a:off x="1034287" y="2885932"/>
            <a:ext cx="1305275" cy="103708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使用Vue Test Utils编写组件的单元测试，确保组件在不同状态下的行为符合预期。</a:t>
            </a:r>
            <a:endParaRPr lang="en-US" sz="1080"/>
          </a:p>
        </p:txBody>
      </p:sp>
      <p:sp>
        <p:nvSpPr>
          <p:cNvPr id="21" name="Text 6"/>
          <p:cNvSpPr/>
          <p:nvPr/>
        </p:nvSpPr>
        <p:spPr>
          <a:xfrm>
            <a:off x="6815486" y="2885932"/>
            <a:ext cx="1313848" cy="103708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在应用出现错误时，向用户提供清晰的错误提示，并建议用户采取相应措施。</a:t>
            </a:r>
            <a:endParaRPr lang="en-US" sz="1080"/>
          </a:p>
        </p:txBody>
      </p:sp>
      <p:sp>
        <p:nvSpPr>
          <p:cNvPr id="22" name="Text 7"/>
          <p:cNvSpPr/>
          <p:nvPr/>
        </p:nvSpPr>
        <p:spPr>
          <a:xfrm>
            <a:off x="4839524" y="2885932"/>
            <a:ext cx="1313848" cy="103708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通过全局错误处理和日志收集与监控，提高应用的健壮性和用户体验。</a:t>
            </a:r>
            <a:endParaRPr lang="en-US" sz="1080"/>
          </a:p>
        </p:txBody>
      </p:sp>
      <p:sp>
        <p:nvSpPr>
          <p:cNvPr id="23" name="Text 8"/>
          <p:cNvSpPr/>
          <p:nvPr/>
        </p:nvSpPr>
        <p:spPr>
          <a:xfrm>
            <a:off x="4858253" y="2620505"/>
            <a:ext cx="127406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启用详细的错误日志</a:t>
            </a:r>
            <a:endParaRPr lang="en-US" sz="1134"/>
          </a:p>
        </p:txBody>
      </p:sp>
      <p:sp>
        <p:nvSpPr>
          <p:cNvPr id="24" name="Text 9"/>
          <p:cNvSpPr/>
          <p:nvPr/>
        </p:nvSpPr>
        <p:spPr>
          <a:xfrm>
            <a:off x="6835167" y="2620505"/>
            <a:ext cx="127406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34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用户友好的错误提示</a:t>
            </a:r>
            <a:endParaRPr lang="en-US" sz="1134"/>
          </a:p>
        </p:txBody>
      </p:sp>
      <p:sp>
        <p:nvSpPr>
          <p:cNvPr id="25" name="Text 10"/>
          <p:cNvSpPr/>
          <p:nvPr/>
        </p:nvSpPr>
        <p:spPr>
          <a:xfrm>
            <a:off x="3008819" y="2885932"/>
            <a:ext cx="1314324" cy="1037081"/>
          </a:xfrm>
          <a:prstGeom prst="rect"/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 dirty="1">
                <a:solidFill>
                  <a:srgbClr val="000000"/>
                </a:solidFill>
                <a:latin typeface="思源黑体 CN Normal" pitchFamily="34" charset="0"/>
                <a:ea typeface="思源黑体 CN Normal" pitchFamily="34" charset="-122"/>
                <a:cs typeface="思源黑体 CN Normal" pitchFamily="34" charset="-120"/>
              </a:rPr>
              <a:t>在代码提交后自动运行测试，确保代码的稳定性和质量。</a:t>
            </a:r>
            <a:endParaRPr lang="en-US" sz="1080"/>
          </a:p>
        </p:txBody>
      </p:sp>
      <p:sp>
        <p:nvSpPr>
          <p:cNvPr id="26" name="Text 11"/>
          <p:cNvSpPr/>
          <p:nvPr/>
        </p:nvSpPr>
        <p:spPr>
          <a:xfrm>
            <a:off x="3028976" y="2620505"/>
            <a:ext cx="1274064" cy="240030"/>
          </a:xfrm>
          <a:prstGeom prst="rect"/>
          <a:noFill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 dirty="1">
                <a:solidFill>
                  <a:srgbClr val="000000"/>
                </a:solidFill>
                <a:latin typeface="OPPOSans B" pitchFamily="34" charset="0"/>
                <a:ea typeface="OPPOSans B" pitchFamily="34" charset="-122"/>
                <a:cs typeface="OPPOSans B" pitchFamily="34" charset="-120"/>
              </a:rPr>
              <a:t>集成CI/CD</a:t>
            </a:r>
            <a:endParaRPr lang="en-US" sz="1260"/>
          </a:p>
        </p:txBody>
      </p:sp>
      <p:sp>
        <p:nvSpPr>
          <p:cNvPr id="27" name="Text 12"/>
          <p:cNvSpPr/>
          <p:nvPr/>
        </p:nvSpPr>
        <p:spPr>
          <a:xfrm>
            <a:off x="599531" y="357563"/>
            <a:ext cx="8183979" cy="320040"/>
          </a:xfrm>
          <a:prstGeom prst="rect"/>
          <a:noFill/>
        </p:spPr>
        <p:txBody>
          <a:bodyPr wrap="non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2070" dirty="1">
                <a:solidFill>
                  <a:srgbClr val="000000"/>
                </a:solidFill>
                <a:latin typeface="华康海报体W12(P)" pitchFamily="34" charset="0"/>
                <a:ea typeface="华康海报体W12(P)" pitchFamily="34" charset="-122"/>
                <a:cs typeface="华康海报体W12(P)" pitchFamily="34" charset="-120"/>
              </a:rPr>
              <a:t>Vue代码层面的优化</a:t>
            </a:r>
            <a:endParaRPr lang="en-US" sz="2070"/>
          </a:p>
        </p:txBody>
      </p:sp>
    </p:spTree>
  </p:cSld>
  <p:clrMapOvr>
    <a:masterClrMapping/>
  </p:clrMapOvr>
  <mc:AlternateContent xmlns:mc="http://schemas.openxmlformats.org/markup-compatibility/2006">
    <mc1:Choice xmlns:p14="http://schemas.microsoft.com/office/powerpoint/2010/main" xmlns:mc1="http://schemas.openxmlformats.org/markup-compatibility/2006" Requires="p14">
      <p:transition xmlns:d4p1="http://schemas.microsoft.com/office/powerpoint/2010/main" d4p1:dur="1000" spd="slow">
        <p:push dir="l"/>
      </p:transition>
    </mc1:Choice>
    <mc1:Fallback xmlns:mc1="http://schemas.openxmlformats.org/markup-compatibility/2006">
      <p:transition spd="slow">
        <p:fade/>
      </p:transition>
    </mc1:Fallback>
  </mc:AlternateContent>
  <p:timing>
    <p:tnLst>
      <p:par>
        <p:cTn id="1" restart="never" nodeType="tmRoot">
          <p:childTnLst>
            <p:seq concurrent="1" prevAc="none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1:strVal xmlns:p1="http://schemas.openxmlformats.org/presentationml/2006/main"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1:bldP xmlns:p1="http://schemas.openxmlformats.org/presentationml/2006/main" spid="3" grpId="0" uiExpand="0" advAuto="indefinite" build="whole" animBg="1"/>
      <p1:bldP xmlns:p1="http://schemas.openxmlformats.org/presentationml/2006/main" spid="5" grpId="1" uiExpand="0" advAuto="indefinite" build="whole" animBg="1"/>
      <p1:bldP xmlns:p1="http://schemas.openxmlformats.org/presentationml/2006/main" spid="6" grpId="2" uiExpand="0" advAuto="indefinite" build="whole" animBg="1"/>
      <p1:bldP xmlns:p1="http://schemas.openxmlformats.org/presentationml/2006/main" spid="7" grpId="3" uiExpand="0" advAuto="indefinite" build="whole" animBg="1"/>
      <p1:bldP xmlns:p1="http://schemas.openxmlformats.org/presentationml/2006/main" spid="18" grpId="4" uiExpand="0" advAuto="indefinite" build="whole" animBg="1"/>
      <p1:bldP xmlns:p1="http://schemas.openxmlformats.org/presentationml/2006/main" spid="19" grpId="5" uiExpand="0" advAuto="indefinite" build="whole" animBg="1"/>
      <p1:bldP xmlns:p1="http://schemas.openxmlformats.org/presentationml/2006/main" spid="8" grpId="6" uiExpand="0" advAuto="indefinite" build="whole" animBg="1"/>
      <p1:bldP xmlns:p1="http://schemas.openxmlformats.org/presentationml/2006/main" spid="20" grpId="7" uiExpand="0" advAuto="indefinite" build="whole" animBg="1"/>
      <p1:bldP xmlns:p1="http://schemas.openxmlformats.org/presentationml/2006/main" spid="9" grpId="8" uiExpand="0" advAuto="indefinite" build="whole" animBg="1"/>
      <p1:bldP xmlns:p1="http://schemas.openxmlformats.org/presentationml/2006/main" spid="10" grpId="9" uiExpand="0" advAuto="indefinite" build="whole" animBg="1"/>
      <p1:bldP xmlns:p1="http://schemas.openxmlformats.org/presentationml/2006/main" spid="16" grpId="10" uiExpand="0" advAuto="indefinite" build="whole" animBg="1"/>
      <p1:bldP xmlns:p1="http://schemas.openxmlformats.org/presentationml/2006/main" spid="26" grpId="11" uiExpand="0" advAuto="indefinite" build="whole" animBg="1"/>
      <p1:bldP xmlns:p1="http://schemas.openxmlformats.org/presentationml/2006/main" spid="25" grpId="12" uiExpand="0" advAuto="indefinite" build="whole" animBg="1"/>
      <p1:bldP xmlns:p1="http://schemas.openxmlformats.org/presentationml/2006/main" spid="11" grpId="13" uiExpand="0" advAuto="indefinite" build="whole" animBg="1"/>
      <p1:bldP xmlns:p1="http://schemas.openxmlformats.org/presentationml/2006/main" spid="17" grpId="14" uiExpand="0" advAuto="indefinite" build="whole" animBg="1"/>
      <p1:bldP xmlns:p1="http://schemas.openxmlformats.org/presentationml/2006/main" spid="12" grpId="15" uiExpand="0" advAuto="indefinite" build="whole" animBg="1"/>
      <p1:bldP xmlns:p1="http://schemas.openxmlformats.org/presentationml/2006/main" spid="23" grpId="16" uiExpand="0" advAuto="indefinite" build="whole" animBg="1"/>
      <p1:bldP xmlns:p1="http://schemas.openxmlformats.org/presentationml/2006/main" spid="22" grpId="17" uiExpand="0" advAuto="indefinite" build="whole" animBg="1"/>
      <p1:bldP xmlns:p1="http://schemas.openxmlformats.org/presentationml/2006/main" spid="13" grpId="18" uiExpand="0" advAuto="indefinite" build="whole" animBg="1"/>
      <p1:bldP xmlns:p1="http://schemas.openxmlformats.org/presentationml/2006/main" spid="15" grpId="19" uiExpand="0" advAuto="indefinite" build="whole" animBg="1"/>
      <p1:bldP xmlns:p1="http://schemas.openxmlformats.org/presentationml/2006/main" spid="14" grpId="20" uiExpand="0" advAuto="indefinite" build="whole" animBg="1"/>
      <p1:bldP xmlns:p1="http://schemas.openxmlformats.org/presentationml/2006/main" spid="24" grpId="21" uiExpand="0" advAuto="indefinite" build="whole" animBg="1"/>
      <p1:bldP xmlns:p1="http://schemas.openxmlformats.org/presentationml/2006/main" spid="21" grpId="22" uiExpand="0" advAuto="indefinite" build="whole" animBg="1"/>
    </p:bld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3.10 unknown"/>
  <p1:tag xmlns:p1="http://schemas.openxmlformats.org/presentationml/2006/main" name="AS_OS" val="Unix 3.10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44546A"/>
      </a3:dk2>
      <a3:lt2 xmlns:a3="http://schemas.openxmlformats.org/drawingml/2006/main">
        <a4:srgbClr xmlns:a4="http://schemas.openxmlformats.org/drawingml/2006/main" val="E7E6E6"/>
      </a3:lt2>
      <a3:accent1 xmlns:a3="http://schemas.openxmlformats.org/drawingml/2006/main">
        <a4:srgbClr xmlns:a4="http://schemas.openxmlformats.org/drawingml/2006/main" val="4472C4"/>
      </a3:accent1>
      <a3:accent2 xmlns:a3="http://schemas.openxmlformats.org/drawingml/2006/main">
        <a4:srgbClr xmlns:a4="http://schemas.openxmlformats.org/drawingml/2006/main" val="ED7D31"/>
      </a3:accent2>
      <a3:accent3 xmlns:a3="http://schemas.openxmlformats.org/drawingml/2006/main">
        <a4:srgbClr xmlns:a4="http://schemas.openxmlformats.org/drawingml/2006/main" val="A5A5A5"/>
      </a3:accent3>
      <a3:accent4 xmlns:a3="http://schemas.openxmlformats.org/drawingml/2006/main">
        <a4:srgbClr xmlns:a4="http://schemas.openxmlformats.org/drawingml/2006/main" val="FFC000"/>
      </a3:accent4>
      <a3:accent5 xmlns:a3="http://schemas.openxmlformats.org/drawingml/2006/main">
        <a4:srgbClr xmlns:a4="http://schemas.openxmlformats.org/drawingml/2006/main" val="5B9BD5"/>
      </a3:accent5>
      <a3:accent6 xmlns:a3="http://schemas.openxmlformats.org/drawingml/2006/main">
        <a4:srgbClr xmlns:a4="http://schemas.openxmlformats.org/drawingml/2006/main" val="70AD47"/>
      </a3:accent6>
      <a3:hlink xmlns:a3="http://schemas.openxmlformats.org/drawingml/2006/main">
        <a4:srgbClr xmlns:a4="http://schemas.openxmlformats.org/drawingml/2006/main" val="0563C1"/>
      </a3:hlink>
      <a3:folHlink xmlns:a3="http://schemas.openxmlformats.org/drawingml/2006/main">
        <a4:srgbClr xmlns:a4="http://schemas.openxmlformats.org/drawingml/2006/main" val="954F72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Times New Roman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 Light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MoolBoran"/>
        <a4:font xmlns:a4="http://schemas.openxmlformats.org/drawingml/2006/main" script="Arab" typeface="Times New Roman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 Light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Ethi" typeface="Nyala"/>
        <a4:font xmlns:a4="http://schemas.openxmlformats.org/drawingml/2006/main" script="Talu" typeface="Microsoft New Tai Lue"/>
        <a4:font xmlns:a4="http://schemas.openxmlformats.org/drawingml/2006/main" script="Olck" typeface="Nirmala UI"/>
        <a4:font xmlns:a4="http://schemas.openxmlformats.org/drawingml/2006/main" script="Yiii" typeface="Microsoft Yi Baiti"/>
        <a4:font xmlns:a4="http://schemas.openxmlformats.org/drawingml/2006/main" script="Uigh" typeface="Microsoft Uighur"/>
        <a4:font xmlns:a4="http://schemas.openxmlformats.org/drawingml/2006/main" script="Hebr" typeface="Arial"/>
        <a4:font xmlns:a4="http://schemas.openxmlformats.org/drawingml/2006/main" script="Tibt" typeface="Microsoft Himalaya"/>
        <a4:font xmlns:a4="http://schemas.openxmlformats.org/drawingml/2006/main" script="Telu" typeface="Gautami"/>
        <a4:font xmlns:a4="http://schemas.openxmlformats.org/drawingml/2006/main" script="Armn" typeface="Arial"/>
        <a4:font xmlns:a4="http://schemas.openxmlformats.org/drawingml/2006/main" script="Deva" typeface="Mangal"/>
        <a4:font xmlns:a4="http://schemas.openxmlformats.org/drawingml/2006/main" script="Guru" typeface="Raavi"/>
        <a4:font xmlns:a4="http://schemas.openxmlformats.org/drawingml/2006/main" script="Sinh" typeface="Iskoola Pota"/>
        <a4:font xmlns:a4="http://schemas.openxmlformats.org/drawingml/2006/main" script="Phag" typeface="Phagspa"/>
        <a4:font xmlns:a4="http://schemas.openxmlformats.org/drawingml/2006/main" script="Tale" typeface="Microsoft Tai Le"/>
        <a4:font xmlns:a4="http://schemas.openxmlformats.org/drawingml/2006/main" script="Lisu" typeface="Segoe UI"/>
        <a4:font xmlns:a4="http://schemas.openxmlformats.org/drawingml/2006/main" script="Beng" typeface="Vrinda"/>
        <a4:font xmlns:a4="http://schemas.openxmlformats.org/drawingml/2006/main" script="Syrj" typeface="Estrangelo Edessa"/>
        <a4:font xmlns:a4="http://schemas.openxmlformats.org/drawingml/2006/main" script="Syre" typeface="Estrangelo Edessa"/>
        <a4:font xmlns:a4="http://schemas.openxmlformats.org/drawingml/2006/main" script="Syrc" typeface="Estrangelo Edessa"/>
        <a4:font xmlns:a4="http://schemas.openxmlformats.org/drawingml/2006/main" script="Cher" typeface="Plantagenet Cherokee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Gujr" typeface="Shruti"/>
        <a4:font xmlns:a4="http://schemas.openxmlformats.org/drawingml/2006/main" script="Mlym" typeface="Kartika"/>
        <a4:font xmlns:a4="http://schemas.openxmlformats.org/drawingml/2006/main" script="Hant" typeface="新細明體"/>
        <a4:font xmlns:a4="http://schemas.openxmlformats.org/drawingml/2006/main" script="Hans" typeface="等线"/>
        <a4:font xmlns:a4="http://schemas.openxmlformats.org/drawingml/2006/main" script="Java" typeface="Javanese Text"/>
        <a4:font xmlns:a4="http://schemas.openxmlformats.org/drawingml/2006/main" script="Thaa" typeface="MV Boli"/>
        <a4:font xmlns:a4="http://schemas.openxmlformats.org/drawingml/2006/main" script="Knda" typeface="Tunga"/>
        <a4:font xmlns:a4="http://schemas.openxmlformats.org/drawingml/2006/main" script="Mymr" typeface="Myanmar Text"/>
        <a4:font xmlns:a4="http://schemas.openxmlformats.org/drawingml/2006/main" script="Laoo" typeface="DokChampa"/>
        <a4:font xmlns:a4="http://schemas.openxmlformats.org/drawingml/2006/main" script="Cans" typeface="Euphemia"/>
        <a4:font xmlns:a4="http://schemas.openxmlformats.org/drawingml/2006/main" script="Hang" typeface="맑은 고딕"/>
        <a4:font xmlns:a4="http://schemas.openxmlformats.org/drawingml/2006/main" script="Sora" typeface="Nirmala UI"/>
        <a4:font xmlns:a4="http://schemas.openxmlformats.org/drawingml/2006/main" script="Tfng" typeface="Ebrima"/>
        <a4:font xmlns:a4="http://schemas.openxmlformats.org/drawingml/2006/main" script="Khmr" typeface="DaunPenh"/>
        <a4:font xmlns:a4="http://schemas.openxmlformats.org/drawingml/2006/main" script="Arab" typeface="Arial"/>
        <a4:font xmlns:a4="http://schemas.openxmlformats.org/drawingml/2006/main" script="Geor" typeface="Sylfaen"/>
        <a4:font xmlns:a4="http://schemas.openxmlformats.org/drawingml/2006/main" script="Bugi" typeface="Leelawadee UI"/>
        <a4:font xmlns:a4="http://schemas.openxmlformats.org/drawingml/2006/main" script="Bopo" typeface="Microsoft JhengHei"/>
        <a4:font xmlns:a4="http://schemas.openxmlformats.org/drawingml/2006/main" script="Jpan" typeface="游ゴシック"/>
        <a4:font xmlns:a4="http://schemas.openxmlformats.org/drawingml/2006/main" script="Mong" typeface="Mongolian Baiti"/>
        <a4:font xmlns:a4="http://schemas.openxmlformats.org/drawingml/2006/main" script="Taml" typeface="Latha"/>
        <a4:font xmlns:a4="http://schemas.openxmlformats.org/drawingml/2006/main" script="Orya" typeface="Kalinga"/>
        <a4:font xmlns:a4="http://schemas.openxmlformats.org/drawingml/2006/main" script="Syrn" typeface="Estrangelo Edessa"/>
        <a4:font xmlns:a4="http://schemas.openxmlformats.org/drawingml/2006/main" script="Osma" typeface="Ebrima"/>
        <a4:font xmlns:a4="http://schemas.openxmlformats.org/drawingml/2006/main" script="Nkoo" typeface="Ebrim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2024-08-18T04:21:23.4610000Z</dcterms:created>
  <dcterms:modified xsi:type="dcterms:W3CDTF">2024-08-18T04:21:23.4610000Z</dcterms:modified>
</cp:coreProperties>
</file>