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 r:id="rId7" id="2147483660"/>
  </p:sldMasterIdLst>
  <p:notesMasterIdLst>
    <p:notesMasterId r:id="rId8"/>
  </p:notesMasterIdLst>
  <p:sldIdLst>
    <p:sldId r:id="rId9" id="257"/>
    <p:sldId r:id="rId10" id="258"/>
    <p:sldId r:id="rId11" id="259"/>
    <p:sldId r:id="rId12" id="260"/>
    <p:sldId r:id="rId13" id="261"/>
    <p:sldId r:id="rId14" id="262"/>
    <p:sldId r:id="rId15" id="263"/>
    <p:sldId r:id="rId16" id="264"/>
    <p:sldId r:id="rId17" id="265"/>
    <p:sldId r:id="rId18" id="266"/>
    <p:sldId r:id="rId19" id="267"/>
    <p:sldId r:id="rId20" id="268"/>
  </p:sldIdLst>
  <p:sldSz cx="9144000" cy="5143500"/>
  <p:notesSz cx="6858000" cy="9144000"/>
  <p:custDataLst>
    <p:tags r:id="rId21"/>
  </p:custDataLst>
  <p:defaultTextStyle>
    <a:defPPr>
      <a:defRPr lang="en-US"/>
    </a:defPPr>
    <a:lvl1pPr marL="0" algn="l" defTabSz="914400" rtl="0" eaLnBrk="1" latinLnBrk="0" hangingPunct="1">
      <a:defRPr sz="1350" kern="1200">
        <a:solidFill>
          <a:schemeClr val="tx1"/>
        </a:solidFill>
        <a:latin typeface="+mn-lt"/>
        <a:ea typeface="+mn-ea"/>
        <a:cs typeface="+mn-cs"/>
      </a:defRPr>
    </a:lvl1pPr>
    <a:lvl2pPr marL="457200" algn="l" defTabSz="914400" rtl="0" eaLnBrk="1" latinLnBrk="0" hangingPunct="1">
      <a:defRPr sz="1350" kern="1200">
        <a:solidFill>
          <a:schemeClr val="tx1"/>
        </a:solidFill>
        <a:latin typeface="+mn-lt"/>
        <a:ea typeface="+mn-ea"/>
        <a:cs typeface="+mn-cs"/>
      </a:defRPr>
    </a:lvl2pPr>
    <a:lvl3pPr marL="914400" algn="l" defTabSz="914400" rtl="0" eaLnBrk="1" latinLnBrk="0" hangingPunct="1">
      <a:defRPr sz="1350" kern="1200">
        <a:solidFill>
          <a:schemeClr val="tx1"/>
        </a:solidFill>
        <a:latin typeface="+mn-lt"/>
        <a:ea typeface="+mn-ea"/>
        <a:cs typeface="+mn-cs"/>
      </a:defRPr>
    </a:lvl3pPr>
    <a:lvl4pPr marL="1371600" algn="l" defTabSz="914400" rtl="0" eaLnBrk="1" latinLnBrk="0" hangingPunct="1">
      <a:defRPr sz="1350" kern="1200">
        <a:solidFill>
          <a:schemeClr val="tx1"/>
        </a:solidFill>
        <a:latin typeface="+mn-lt"/>
        <a:ea typeface="+mn-ea"/>
        <a:cs typeface="+mn-cs"/>
      </a:defRPr>
    </a:lvl4pPr>
    <a:lvl5pPr marL="1828800" algn="l" defTabSz="914400" rtl="0" eaLnBrk="1" latinLnBrk="0" hangingPunct="1">
      <a:defRPr sz="1350" kern="1200">
        <a:solidFill>
          <a:schemeClr val="tx1"/>
        </a:solidFill>
        <a:latin typeface="+mn-lt"/>
        <a:ea typeface="+mn-ea"/>
        <a:cs typeface="+mn-cs"/>
      </a:defRPr>
    </a:lvl5pPr>
    <a:lvl6pPr marL="2286000" algn="l" defTabSz="914400" rtl="0" eaLnBrk="1" latinLnBrk="0" hangingPunct="1">
      <a:defRPr sz="1350" kern="1200">
        <a:solidFill>
          <a:schemeClr val="tx1"/>
        </a:solidFill>
        <a:latin typeface="+mn-lt"/>
        <a:ea typeface="+mn-ea"/>
        <a:cs typeface="+mn-cs"/>
      </a:defRPr>
    </a:lvl6pPr>
    <a:lvl7pPr marL="2743200" algn="l" defTabSz="914400" rtl="0" eaLnBrk="1" latinLnBrk="0" hangingPunct="1">
      <a:defRPr sz="1350" kern="1200">
        <a:solidFill>
          <a:schemeClr val="tx1"/>
        </a:solidFill>
        <a:latin typeface="+mn-lt"/>
        <a:ea typeface="+mn-ea"/>
        <a:cs typeface="+mn-cs"/>
      </a:defRPr>
    </a:lvl7pPr>
    <a:lvl8pPr marL="3200400" algn="l" defTabSz="914400" rtl="0" eaLnBrk="1" latinLnBrk="0" hangingPunct="1">
      <a:defRPr sz="1350" kern="1200">
        <a:solidFill>
          <a:schemeClr val="tx1"/>
        </a:solidFill>
        <a:latin typeface="+mn-lt"/>
        <a:ea typeface="+mn-ea"/>
        <a:cs typeface="+mn-cs"/>
      </a:defRPr>
    </a:lvl8pPr>
    <a:lvl9pPr marL="3657600" algn="l" defTabSz="9144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 Id="rId17" Type="http://schemas.openxmlformats.org/officeDocument/2006/relationships/slide" Target="slides/slide9.xml" /><Relationship Id="rId18" Type="http://schemas.openxmlformats.org/officeDocument/2006/relationships/slide" Target="slides/slide10.xml" /><Relationship Id="rId19" Type="http://schemas.openxmlformats.org/officeDocument/2006/relationships/slide" Target="slides/slide11.xml" /><Relationship Id="rId20" Type="http://schemas.openxmlformats.org/officeDocument/2006/relationships/slide" Target="slides/slide12.xml" /><Relationship Id="rId21" Type="http://schemas.openxmlformats.org/officeDocument/2006/relationships/tags" Target="tags/tag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3.xml" /><Relationship Id="rId6" Type="http://schemas.openxmlformats.org/officeDocument/2006/relationships/tableStyles" Target="tableStyles.xml" /><Relationship Id="rId7" Type="http://schemas.openxmlformats.org/officeDocument/2006/relationships/slideMaster" Target="slideMasters/slideMaster2.xml" /><Relationship Id="rId8" Type="http://schemas.openxmlformats.org/officeDocument/2006/relationships/notesMaster" Target="notesMasters/notesMaster1.xml" /><Relationship Id="rId9" Type="http://schemas.openxmlformats.org/officeDocument/2006/relationships/slide" Target="slides/slide1.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p:spPr>
        <p:txBody>
          <a:bodyPr vert="horz" lIns="91440" tIns="45720" rIns="91440" bIns="45720" rtlCol="0"/>
          <a:lstStyle>
            <a:lvl1pPr algn="r">
              <a:defRPr sz="1200"/>
            </a:lvl1pPr>
          </a:lstStyle>
          <a:p>
            <a:fld id="{5282F153-3F37-0F45-9E97-73ACFA13230C}" type="datetimeFigureOut">
              <a:rPr lang="en-US"/>
              <a:t>7/23/19</a:t>
            </a:fld>
          </a:p>
        </p:txBody>
      </p:sp>
      <p:sp>
        <p:nvSpPr>
          <p:cNvPr id="4" name="Slide Image Placeholder 3"/>
          <p:cNvSpPr>
            <a:spLocks noGrp="1" noRot="1" noChangeAspect="1"/>
          </p:cNvSpPr>
          <p:nvPr>
            <p:ph type="sldImg" idx="2"/>
          </p:nvPr>
        </p:nvSpPr>
        <p:spPr>
          <a:xfrm>
            <a:off x="685800" y="1143000"/>
            <a:ext cx="5486400" cy="3086100"/>
          </a:xfrm>
          <a:prstGeom prst="rect"/>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p:spPr>
        <p:txBody>
          <a:bodyPr vert="horz" lIns="91440" tIns="45720" rIns="91440" bIns="45720" rtlCol="0"/>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p>
        </p:txBody>
      </p:sp>
      <p:sp>
        <p:nvSpPr>
          <p:cNvPr id="6" name="Footer Placeholder 5"/>
          <p:cNvSpPr>
            <a:spLocks noGrp="1"/>
          </p:cNvSpPr>
          <p:nvPr>
            <p:ph type="ftr" sz="quarter" idx="4"/>
          </p:nvPr>
        </p:nvSpPr>
        <p:spPr>
          <a:xfrm>
            <a:off x="0" y="8685213"/>
            <a:ext cx="2971800" cy="458787"/>
          </a:xfrm>
          <a:prstGeom prst="rect"/>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p:spPr>
        <p:txBody>
          <a:bodyPr vert="horz" lIns="91440" tIns="45720" rIns="91440" bIns="45720" rtlCol="0" anchor="b"/>
          <a:lstStyle>
            <a:lvl1pPr algn="r">
              <a:defRPr sz="1200"/>
            </a:lvl1pPr>
          </a:lstStyle>
          <a:p>
            <a:fld id="{CE5E9CC1-C706-0F49-92D6-E571CC5EEA8F}" type="slidenum">
              <a:rPr lang="en-US"/>
              <a:t>‹#›</a:t>
            </a:fld>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a:t>
            </a:fld>
          </a:p>
        </p:txBody>
      </p:sp>
    </p:spTree>
    <p:extLst>
      <p:ext uri="{BB962C8B-B14F-4D97-AF65-F5344CB8AC3E}">
        <p14:creationId xmlns:p14="http://schemas.microsoft.com/office/powerpoint/2010/main" val="1024086991"/>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idx="1"/>
          </p:nvPr>
        </p:nvSpPr>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2"/>
            <a:ext cx="2133600" cy="273844"/>
          </a:xfrm>
        </p:spPr>
        <p:txBody>
          <a:bodyPr/>
          <a:lstStyle/>
          <a:p>
            <a:fld id="{E8FD0B7A-F5DD-4F40-B4CB-3B2C354B893A}" type="datetimeFigureOut">
              <a:rPr lang="en-US" smtClean="0"/>
              <a:t>3/4/2014</a:t>
            </a:fld>
            <a:endParaRPr lang="en-US"/>
          </a:p>
        </p:txBody>
      </p:sp>
      <p:sp>
        <p:nvSpPr>
          <p:cNvPr id="3" name="Footer Placeholder 2"/>
          <p:cNvSpPr>
            <a:spLocks noGrp="1"/>
          </p:cNvSpPr>
          <p:nvPr>
            <p:ph type="ftr" sz="quarter" idx="11"/>
          </p:nvPr>
        </p:nvSpPr>
        <p:spPr>
          <a:xfrm>
            <a:off x="3124200" y="4767262"/>
            <a:ext cx="2895600" cy="273844"/>
          </a:xfrm>
        </p:spPr>
        <p:txBody>
          <a:bodyPr/>
          <a:lstStyle/>
          <a:p>
            <a:endParaRPr lang="en-US"/>
          </a:p>
        </p:txBody>
      </p:sp>
      <p:sp>
        <p:nvSpPr>
          <p:cNvPr id="4" name="Slide Number Placeholder 3"/>
          <p:cNvSpPr>
            <a:spLocks noGrp="1"/>
          </p:cNvSpPr>
          <p:nvPr>
            <p:ph type="sldNum" sz="quarter" idx="12"/>
          </p:nvPr>
        </p:nvSpPr>
        <p:spPr>
          <a:xfrm>
            <a:off x="6553200" y="4767262"/>
            <a:ext cx="2133600" cy="273844"/>
          </a:xfrm>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smtClean="0"/>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3.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900">
                <a:solidFill>
                  <a:schemeClr val="tx1">
                    <a:tint val="75000"/>
                  </a:schemeClr>
                </a:solidFill>
              </a:defRPr>
            </a:lvl1pPr>
          </a:lstStyle>
          <a:p>
            <a:fld id="{E8FD0B7A-F5DD-4F40-B4CB-3B2C354B893A}"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9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914400" rtl="0" eaLnBrk="1" latinLnBrk="0" hangingPunct="1">
        <a:defRPr sz="1350" kern="1200">
          <a:solidFill>
            <a:schemeClr val="tx1"/>
          </a:solidFill>
          <a:latin typeface="+mn-lt"/>
          <a:ea typeface="+mn-ea"/>
          <a:cs typeface="+mn-cs"/>
        </a:defRPr>
      </a:lvl1pPr>
      <a:lvl2pPr marL="457200" algn="l" defTabSz="914400" rtl="0" eaLnBrk="1" latinLnBrk="0" hangingPunct="1">
        <a:defRPr sz="1350" kern="1200">
          <a:solidFill>
            <a:schemeClr val="tx1"/>
          </a:solidFill>
          <a:latin typeface="+mn-lt"/>
          <a:ea typeface="+mn-ea"/>
          <a:cs typeface="+mn-cs"/>
        </a:defRPr>
      </a:lvl2pPr>
      <a:lvl3pPr marL="914400" algn="l" defTabSz="914400" rtl="0" eaLnBrk="1" latinLnBrk="0" hangingPunct="1">
        <a:defRPr sz="1350" kern="1200">
          <a:solidFill>
            <a:schemeClr val="tx1"/>
          </a:solidFill>
          <a:latin typeface="+mn-lt"/>
          <a:ea typeface="+mn-ea"/>
          <a:cs typeface="+mn-cs"/>
        </a:defRPr>
      </a:lvl3pPr>
      <a:lvl4pPr marL="1371600" algn="l" defTabSz="914400" rtl="0" eaLnBrk="1" latinLnBrk="0" hangingPunct="1">
        <a:defRPr sz="1350" kern="1200">
          <a:solidFill>
            <a:schemeClr val="tx1"/>
          </a:solidFill>
          <a:latin typeface="+mn-lt"/>
          <a:ea typeface="+mn-ea"/>
          <a:cs typeface="+mn-cs"/>
        </a:defRPr>
      </a:lvl4pPr>
      <a:lvl5pPr marL="1828800" algn="l" defTabSz="914400" rtl="0" eaLnBrk="1" latinLnBrk="0" hangingPunct="1">
        <a:defRPr sz="1350" kern="1200">
          <a:solidFill>
            <a:schemeClr val="tx1"/>
          </a:solidFill>
          <a:latin typeface="+mn-lt"/>
          <a:ea typeface="+mn-ea"/>
          <a:cs typeface="+mn-cs"/>
        </a:defRPr>
      </a:lvl5pPr>
      <a:lvl6pPr marL="2286000" algn="l" defTabSz="914400" rtl="0" eaLnBrk="1" latinLnBrk="0" hangingPunct="1">
        <a:defRPr sz="1350" kern="1200">
          <a:solidFill>
            <a:schemeClr val="tx1"/>
          </a:solidFill>
          <a:latin typeface="+mn-lt"/>
          <a:ea typeface="+mn-ea"/>
          <a:cs typeface="+mn-cs"/>
        </a:defRPr>
      </a:lvl6pPr>
      <a:lvl7pPr marL="2743200" algn="l" defTabSz="914400" rtl="0" eaLnBrk="1" latinLnBrk="0" hangingPunct="1">
        <a:defRPr sz="1350" kern="1200">
          <a:solidFill>
            <a:schemeClr val="tx1"/>
          </a:solidFill>
          <a:latin typeface="+mn-lt"/>
          <a:ea typeface="+mn-ea"/>
          <a:cs typeface="+mn-cs"/>
        </a:defRPr>
      </a:lvl7pPr>
      <a:lvl8pPr marL="3200400" algn="l" defTabSz="914400" rtl="0" eaLnBrk="1" latinLnBrk="0" hangingPunct="1">
        <a:defRPr sz="1350" kern="1200">
          <a:solidFill>
            <a:schemeClr val="tx1"/>
          </a:solidFill>
          <a:latin typeface="+mn-lt"/>
          <a:ea typeface="+mn-ea"/>
          <a:cs typeface="+mn-cs"/>
        </a:defRPr>
      </a:lvl8pPr>
      <a:lvl9pPr marL="3657600" algn="l" defTabSz="9144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image" Target="../media/image1.png" /><Relationship Id="rId11" Type="http://schemas.openxmlformats.org/officeDocument/2006/relationships/image" Target="../media/image4.png" /><Relationship Id="rId13" Type="http://schemas.openxmlformats.org/officeDocument/2006/relationships/slideLayout" Target="../slideLayouts/slideLayout12.xml" /><Relationship Id="rId14" Type="http://schemas.openxmlformats.org/officeDocument/2006/relationships/notesSlide" Target="../notesSlides/notesSlide1.xml" /><Relationship Id="rId3" Type="http://schemas.openxmlformats.org/officeDocument/2006/relationships/image" Target="../media/image5.png" /><Relationship Id="rId5" Type="http://schemas.openxmlformats.org/officeDocument/2006/relationships/image" Target="../media/image3.png" /><Relationship Id="rId7" Type="http://schemas.openxmlformats.org/officeDocument/2006/relationships/image" Target="../media/image6.png" /><Relationship Id="rId9"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image" Target="../media/image63.png" /><Relationship Id="rId11" Type="http://schemas.openxmlformats.org/officeDocument/2006/relationships/image" Target="../media/image65.png" /><Relationship Id="rId13" Type="http://schemas.openxmlformats.org/officeDocument/2006/relationships/image" Target="../media/image70.png" /><Relationship Id="rId15" Type="http://schemas.openxmlformats.org/officeDocument/2006/relationships/image" Target="../media/image71.png" /><Relationship Id="rId17" Type="http://schemas.openxmlformats.org/officeDocument/2006/relationships/image" Target="../media/image64.png" /><Relationship Id="rId19" Type="http://schemas.openxmlformats.org/officeDocument/2006/relationships/slideLayout" Target="../slideLayouts/slideLayout12.xml" /><Relationship Id="rId20" Type="http://schemas.openxmlformats.org/officeDocument/2006/relationships/notesSlide" Target="../notesSlides/notesSlide10.xml" /><Relationship Id="rId3" Type="http://schemas.openxmlformats.org/officeDocument/2006/relationships/image" Target="../media/image66.png" /><Relationship Id="rId5" Type="http://schemas.openxmlformats.org/officeDocument/2006/relationships/image" Target="../media/image68.png" /><Relationship Id="rId7" Type="http://schemas.openxmlformats.org/officeDocument/2006/relationships/image" Target="../media/image69.png" /><Relationship Id="rId9" Type="http://schemas.openxmlformats.org/officeDocument/2006/relationships/image" Target="../media/image67.png" /></Relationships>
</file>

<file path=ppt/slides/_rels/slide11.xml.rels>&#65279;<?xml version="1.0" encoding="utf-8" standalone="yes"?><Relationships xmlns="http://schemas.openxmlformats.org/package/2006/relationships"><Relationship Id="rId1" Type="http://schemas.openxmlformats.org/officeDocument/2006/relationships/image" Target="../media/image74.png" /><Relationship Id="rId11" Type="http://schemas.openxmlformats.org/officeDocument/2006/relationships/image" Target="../media/image79.png" /><Relationship Id="rId13" Type="http://schemas.openxmlformats.org/officeDocument/2006/relationships/image" Target="../media/image76.png" /><Relationship Id="rId15" Type="http://schemas.openxmlformats.org/officeDocument/2006/relationships/image" Target="../media/image78.png" /><Relationship Id="rId17" Type="http://schemas.openxmlformats.org/officeDocument/2006/relationships/image" Target="../media/image77.png" /><Relationship Id="rId19" Type="http://schemas.openxmlformats.org/officeDocument/2006/relationships/image" Target="../media/image73.png" /><Relationship Id="rId21" Type="http://schemas.openxmlformats.org/officeDocument/2006/relationships/image" Target="../media/image81.png" /><Relationship Id="rId23" Type="http://schemas.openxmlformats.org/officeDocument/2006/relationships/slideLayout" Target="../slideLayouts/slideLayout12.xml" /><Relationship Id="rId24" Type="http://schemas.openxmlformats.org/officeDocument/2006/relationships/notesSlide" Target="../notesSlides/notesSlide11.xml" /><Relationship Id="rId3" Type="http://schemas.openxmlformats.org/officeDocument/2006/relationships/image" Target="../media/image72.png" /><Relationship Id="rId5" Type="http://schemas.openxmlformats.org/officeDocument/2006/relationships/image" Target="../media/image75.png" /><Relationship Id="rId7" Type="http://schemas.openxmlformats.org/officeDocument/2006/relationships/image" Target="../media/image80.png" /><Relationship Id="rId9" Type="http://schemas.openxmlformats.org/officeDocument/2006/relationships/image" Target="../media/image82.png" /></Relationships>
</file>

<file path=ppt/slides/_rels/slide12.xml.rels>&#65279;<?xml version="1.0" encoding="utf-8" standalone="yes"?><Relationships xmlns="http://schemas.openxmlformats.org/package/2006/relationships"><Relationship Id="rId1" Type="http://schemas.openxmlformats.org/officeDocument/2006/relationships/image" Target="../media/image89.png" /><Relationship Id="rId11" Type="http://schemas.openxmlformats.org/officeDocument/2006/relationships/image" Target="../media/image91.png" /><Relationship Id="rId13" Type="http://schemas.openxmlformats.org/officeDocument/2006/relationships/image" Target="../media/image90.png" /><Relationship Id="rId15" Type="http://schemas.openxmlformats.org/officeDocument/2006/relationships/image" Target="../media/image85.png" /><Relationship Id="rId17" Type="http://schemas.openxmlformats.org/officeDocument/2006/relationships/image" Target="../media/image86.png" /><Relationship Id="rId19" Type="http://schemas.openxmlformats.org/officeDocument/2006/relationships/image" Target="../media/image93.png" /><Relationship Id="rId21" Type="http://schemas.openxmlformats.org/officeDocument/2006/relationships/image" Target="../media/image94.png" /><Relationship Id="rId23" Type="http://schemas.openxmlformats.org/officeDocument/2006/relationships/image" Target="../media/image92.png" /><Relationship Id="rId25" Type="http://schemas.openxmlformats.org/officeDocument/2006/relationships/slideLayout" Target="../slideLayouts/slideLayout12.xml" /><Relationship Id="rId26" Type="http://schemas.openxmlformats.org/officeDocument/2006/relationships/notesSlide" Target="../notesSlides/notesSlide12.xml" /><Relationship Id="rId3" Type="http://schemas.openxmlformats.org/officeDocument/2006/relationships/image" Target="../media/image83.png" /><Relationship Id="rId5" Type="http://schemas.openxmlformats.org/officeDocument/2006/relationships/image" Target="../media/image87.png" /><Relationship Id="rId7" Type="http://schemas.openxmlformats.org/officeDocument/2006/relationships/image" Target="../media/image84.png" /><Relationship Id="rId9" Type="http://schemas.openxmlformats.org/officeDocument/2006/relationships/image" Target="../media/image88.png" /></Relationships>
</file>

<file path=ppt/slides/_rels/slide2.xml.rels>&#65279;<?xml version="1.0" encoding="utf-8" standalone="yes"?><Relationships xmlns="http://schemas.openxmlformats.org/package/2006/relationships"><Relationship Id="rId1" Type="http://schemas.openxmlformats.org/officeDocument/2006/relationships/image" Target="../media/image15.png" /><Relationship Id="rId11" Type="http://schemas.openxmlformats.org/officeDocument/2006/relationships/image" Target="../media/image7.png" /><Relationship Id="rId13" Type="http://schemas.openxmlformats.org/officeDocument/2006/relationships/image" Target="../media/image13.png" /><Relationship Id="rId15" Type="http://schemas.openxmlformats.org/officeDocument/2006/relationships/image" Target="../media/image16.png" /><Relationship Id="rId17" Type="http://schemas.openxmlformats.org/officeDocument/2006/relationships/image" Target="../media/image12.png" /><Relationship Id="rId19" Type="http://schemas.openxmlformats.org/officeDocument/2006/relationships/image" Target="../media/image14.png" /><Relationship Id="rId21" Type="http://schemas.openxmlformats.org/officeDocument/2006/relationships/image" Target="../media/image8.png" /><Relationship Id="rId23" Type="http://schemas.openxmlformats.org/officeDocument/2006/relationships/slideLayout" Target="../slideLayouts/slideLayout12.xml" /><Relationship Id="rId24" Type="http://schemas.openxmlformats.org/officeDocument/2006/relationships/notesSlide" Target="../notesSlides/notesSlide2.xml" /><Relationship Id="rId3" Type="http://schemas.openxmlformats.org/officeDocument/2006/relationships/image" Target="../media/image17.png" /><Relationship Id="rId5" Type="http://schemas.openxmlformats.org/officeDocument/2006/relationships/image" Target="../media/image11.png" /><Relationship Id="rId7" Type="http://schemas.openxmlformats.org/officeDocument/2006/relationships/image" Target="../media/image10.png" /><Relationship Id="rId9" Type="http://schemas.openxmlformats.org/officeDocument/2006/relationships/image" Target="../media/image9.png" /></Relationships>
</file>

<file path=ppt/slides/_rels/slide3.xml.rels>&#65279;<?xml version="1.0" encoding="utf-8" standalone="yes"?><Relationships xmlns="http://schemas.openxmlformats.org/package/2006/relationships"><Relationship Id="rId1" Type="http://schemas.openxmlformats.org/officeDocument/2006/relationships/image" Target="../media/image18.png" /><Relationship Id="rId11" Type="http://schemas.openxmlformats.org/officeDocument/2006/relationships/image" Target="../media/image21.png" /><Relationship Id="rId13" Type="http://schemas.openxmlformats.org/officeDocument/2006/relationships/slideLayout" Target="../slideLayouts/slideLayout12.xml" /><Relationship Id="rId14" Type="http://schemas.openxmlformats.org/officeDocument/2006/relationships/notesSlide" Target="../notesSlides/notesSlide3.xml" /><Relationship Id="rId3" Type="http://schemas.openxmlformats.org/officeDocument/2006/relationships/image" Target="../media/image23.png" /><Relationship Id="rId5" Type="http://schemas.openxmlformats.org/officeDocument/2006/relationships/image" Target="../media/image19.png" /><Relationship Id="rId7" Type="http://schemas.openxmlformats.org/officeDocument/2006/relationships/image" Target="../media/image22.png" /><Relationship Id="rId9" Type="http://schemas.openxmlformats.org/officeDocument/2006/relationships/image" Target="../media/image20.png" /></Relationships>
</file>

<file path=ppt/slides/_rels/slide4.xml.rels>&#65279;<?xml version="1.0" encoding="utf-8" standalone="yes"?><Relationships xmlns="http://schemas.openxmlformats.org/package/2006/relationships"><Relationship Id="rId1" Type="http://schemas.openxmlformats.org/officeDocument/2006/relationships/image" Target="../media/image24.png" /><Relationship Id="rId10" Type="http://schemas.openxmlformats.org/officeDocument/2006/relationships/notesSlide" Target="../notesSlides/notesSlide4.xml" /><Relationship Id="rId3" Type="http://schemas.openxmlformats.org/officeDocument/2006/relationships/image" Target="../media/image25.png" /><Relationship Id="rId5" Type="http://schemas.openxmlformats.org/officeDocument/2006/relationships/image" Target="../media/image26.png" /><Relationship Id="rId7" Type="http://schemas.openxmlformats.org/officeDocument/2006/relationships/image" Target="../media/image27.png" /><Relationship Id="rId9" Type="http://schemas.openxmlformats.org/officeDocument/2006/relationships/slideLayout" Target="../slideLayouts/slideLayout12.xml" /></Relationships>
</file>

<file path=ppt/slides/_rels/slide5.xml.rels>&#65279;<?xml version="1.0" encoding="utf-8" standalone="yes"?><Relationships xmlns="http://schemas.openxmlformats.org/package/2006/relationships"><Relationship Id="rId1" Type="http://schemas.openxmlformats.org/officeDocument/2006/relationships/image" Target="../media/image30.png" /><Relationship Id="rId11" Type="http://schemas.openxmlformats.org/officeDocument/2006/relationships/image" Target="../media/image31.png" /><Relationship Id="rId13" Type="http://schemas.openxmlformats.org/officeDocument/2006/relationships/slideLayout" Target="../slideLayouts/slideLayout12.xml" /><Relationship Id="rId14" Type="http://schemas.openxmlformats.org/officeDocument/2006/relationships/notesSlide" Target="../notesSlides/notesSlide5.xml" /><Relationship Id="rId3" Type="http://schemas.openxmlformats.org/officeDocument/2006/relationships/image" Target="../media/image29.png" /><Relationship Id="rId5" Type="http://schemas.openxmlformats.org/officeDocument/2006/relationships/image" Target="../media/image28.png" /><Relationship Id="rId7" Type="http://schemas.openxmlformats.org/officeDocument/2006/relationships/image" Target="../media/image33.png" /><Relationship Id="rId9" Type="http://schemas.openxmlformats.org/officeDocument/2006/relationships/image" Target="../media/image32.png" /></Relationships>
</file>

<file path=ppt/slides/_rels/slide6.xml.rels>&#65279;<?xml version="1.0" encoding="utf-8" standalone="yes"?><Relationships xmlns="http://schemas.openxmlformats.org/package/2006/relationships"><Relationship Id="rId1" Type="http://schemas.openxmlformats.org/officeDocument/2006/relationships/image" Target="../media/image35.png" /><Relationship Id="rId11" Type="http://schemas.openxmlformats.org/officeDocument/2006/relationships/image" Target="../media/image40.png" /><Relationship Id="rId13" Type="http://schemas.openxmlformats.org/officeDocument/2006/relationships/image" Target="../media/image34.png" /><Relationship Id="rId15" Type="http://schemas.openxmlformats.org/officeDocument/2006/relationships/image" Target="../media/image42.png" /><Relationship Id="rId17" Type="http://schemas.openxmlformats.org/officeDocument/2006/relationships/image" Target="../media/image41.png" /><Relationship Id="rId19" Type="http://schemas.openxmlformats.org/officeDocument/2006/relationships/slideLayout" Target="../slideLayouts/slideLayout12.xml" /><Relationship Id="rId20" Type="http://schemas.openxmlformats.org/officeDocument/2006/relationships/notesSlide" Target="../notesSlides/notesSlide6.xml" /><Relationship Id="rId3" Type="http://schemas.openxmlformats.org/officeDocument/2006/relationships/image" Target="../media/image38.png" /><Relationship Id="rId5" Type="http://schemas.openxmlformats.org/officeDocument/2006/relationships/image" Target="../media/image37.png" /><Relationship Id="rId7" Type="http://schemas.openxmlformats.org/officeDocument/2006/relationships/image" Target="../media/image36.png" /><Relationship Id="rId9" Type="http://schemas.openxmlformats.org/officeDocument/2006/relationships/image" Target="../media/image39.png" /></Relationships>
</file>

<file path=ppt/slides/_rels/slide7.xml.rels>&#65279;<?xml version="1.0" encoding="utf-8" standalone="yes"?><Relationships xmlns="http://schemas.openxmlformats.org/package/2006/relationships"><Relationship Id="rId1" Type="http://schemas.openxmlformats.org/officeDocument/2006/relationships/image" Target="../media/image47.png" /><Relationship Id="rId11" Type="http://schemas.openxmlformats.org/officeDocument/2006/relationships/image" Target="../media/image43.png" /><Relationship Id="rId13" Type="http://schemas.openxmlformats.org/officeDocument/2006/relationships/image" Target="../media/image48.png" /><Relationship Id="rId15" Type="http://schemas.openxmlformats.org/officeDocument/2006/relationships/slideLayout" Target="../slideLayouts/slideLayout12.xml" /><Relationship Id="rId16" Type="http://schemas.openxmlformats.org/officeDocument/2006/relationships/notesSlide" Target="../notesSlides/notesSlide7.xml" /><Relationship Id="rId3" Type="http://schemas.openxmlformats.org/officeDocument/2006/relationships/image" Target="../media/image49.png" /><Relationship Id="rId5" Type="http://schemas.openxmlformats.org/officeDocument/2006/relationships/image" Target="../media/image46.png" /><Relationship Id="rId7" Type="http://schemas.openxmlformats.org/officeDocument/2006/relationships/image" Target="../media/image45.png" /><Relationship Id="rId9" Type="http://schemas.openxmlformats.org/officeDocument/2006/relationships/image" Target="../media/image44.png" /></Relationships>
</file>

<file path=ppt/slides/_rels/slide8.xml.rels>&#65279;<?xml version="1.0" encoding="utf-8" standalone="yes"?><Relationships xmlns="http://schemas.openxmlformats.org/package/2006/relationships"><Relationship Id="rId1" Type="http://schemas.openxmlformats.org/officeDocument/2006/relationships/image" Target="../media/image53.png" /><Relationship Id="rId11" Type="http://schemas.openxmlformats.org/officeDocument/2006/relationships/slideLayout" Target="../slideLayouts/slideLayout12.xml" /><Relationship Id="rId12" Type="http://schemas.openxmlformats.org/officeDocument/2006/relationships/notesSlide" Target="../notesSlides/notesSlide8.xml" /><Relationship Id="rId3" Type="http://schemas.openxmlformats.org/officeDocument/2006/relationships/image" Target="../media/image51.png" /><Relationship Id="rId5" Type="http://schemas.openxmlformats.org/officeDocument/2006/relationships/image" Target="../media/image54.png" /><Relationship Id="rId7" Type="http://schemas.openxmlformats.org/officeDocument/2006/relationships/image" Target="../media/image50.png" /><Relationship Id="rId9" Type="http://schemas.openxmlformats.org/officeDocument/2006/relationships/image" Target="../media/image52.png" /></Relationships>
</file>

<file path=ppt/slides/_rels/slide9.xml.rels>&#65279;<?xml version="1.0" encoding="utf-8" standalone="yes"?><Relationships xmlns="http://schemas.openxmlformats.org/package/2006/relationships"><Relationship Id="rId1" Type="http://schemas.openxmlformats.org/officeDocument/2006/relationships/image" Target="../media/image57.png" /><Relationship Id="rId11" Type="http://schemas.openxmlformats.org/officeDocument/2006/relationships/image" Target="../media/image56.png" /><Relationship Id="rId13" Type="http://schemas.openxmlformats.org/officeDocument/2006/relationships/image" Target="../media/image55.png" /><Relationship Id="rId15" Type="http://schemas.openxmlformats.org/officeDocument/2006/relationships/image" Target="../media/image59.png" /><Relationship Id="rId17" Type="http://schemas.openxmlformats.org/officeDocument/2006/relationships/slideLayout" Target="../slideLayouts/slideLayout12.xml" /><Relationship Id="rId18" Type="http://schemas.openxmlformats.org/officeDocument/2006/relationships/notesSlide" Target="../notesSlides/notesSlide9.xml" /><Relationship Id="rId3" Type="http://schemas.openxmlformats.org/officeDocument/2006/relationships/image" Target="../media/image62.png" /><Relationship Id="rId5" Type="http://schemas.openxmlformats.org/officeDocument/2006/relationships/image" Target="../media/image61.png" /><Relationship Id="rId7" Type="http://schemas.openxmlformats.org/officeDocument/2006/relationships/image" Target="../media/image58.png" /><Relationship Id="rId9" Type="http://schemas.openxmlformats.org/officeDocument/2006/relationships/image" Target="../media/image60.png" /></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955835" y="1540478"/>
            <a:ext cx="7017292" cy="2366943"/>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6967399" y="1319970"/>
            <a:ext cx="990883" cy="2446118"/>
          </a:xfrm>
          <a:prstGeom prst="rect"/>
        </p:spPr>
      </p:pic>
      <p:pic>
        <p:nvPicPr>
          <p:cNvPr id="6" name="Image 4" descr="preencoded.png"/>
          <p:cNvPicPr>
            <a:picLocks noChangeAspect="1"/>
          </p:cNvPicPr>
          <p:nvPr/>
        </p:nvPicPr>
        <p:blipFill>
          <a:blip r:embed="rId9"/>
          <a:srcRect/>
          <a:stretch>
            <a:fillRect/>
          </a:stretch>
        </p:blipFill>
        <p:spPr>
          <a:xfrm>
            <a:off x="970680" y="1650569"/>
            <a:ext cx="998224" cy="2475605"/>
          </a:xfrm>
          <a:prstGeom prst="rect"/>
        </p:spPr>
      </p:pic>
      <p:pic>
        <p:nvPicPr>
          <p:cNvPr id="7" name="Image 5" descr="preencoded.png"/>
          <p:cNvPicPr>
            <a:picLocks noChangeAspect="1"/>
          </p:cNvPicPr>
          <p:nvPr/>
        </p:nvPicPr>
        <p:blipFill>
          <a:blip r:embed="rId11"/>
          <a:srcRect/>
          <a:stretch>
            <a:fillRect/>
          </a:stretch>
        </p:blipFill>
        <p:spPr>
          <a:xfrm>
            <a:off x="1760562" y="1759601"/>
            <a:ext cx="473591" cy="92767"/>
          </a:xfrm>
          <a:prstGeom prst="rect"/>
        </p:spPr>
      </p:pic>
      <p:sp>
        <p:nvSpPr>
          <p:cNvPr id="8" name="Text 0"/>
          <p:cNvSpPr/>
          <p:nvPr/>
        </p:nvSpPr>
        <p:spPr>
          <a:xfrm>
            <a:off x="1828061" y="2114219"/>
            <a:ext cx="5281636" cy="1428817"/>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性能优化的目的提升用户体验，减少等待时间，提高页面加载速度。</a:t>
            </a:r>
            <a:endParaRPr lang="en-US" sz="1080"/>
          </a:p>
        </p:txBody>
      </p:sp>
      <p:sp>
        <p:nvSpPr>
          <p:cNvPr id="9" name="Text 1"/>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性能优化的重要性</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fade/>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5" grpId="0" uiExpand="0" advAuto="indefinite" build="whole" animBg="1"/>
    </p:bldLst>
  </p:timing>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509583" y="1511253"/>
            <a:ext cx="8124834" cy="2121745"/>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1533302" y="1440185"/>
            <a:ext cx="187077" cy="187037"/>
          </a:xfrm>
          <a:prstGeom prst="rect"/>
        </p:spPr>
      </p:pic>
      <p:pic>
        <p:nvPicPr>
          <p:cNvPr id="6" name="Image 4" descr="preencoded.png"/>
          <p:cNvPicPr>
            <a:picLocks noChangeAspect="1"/>
          </p:cNvPicPr>
          <p:nvPr/>
        </p:nvPicPr>
        <p:blipFill>
          <a:blip r:embed="rId9"/>
          <a:srcRect/>
          <a:stretch>
            <a:fillRect/>
          </a:stretch>
        </p:blipFill>
        <p:spPr>
          <a:xfrm>
            <a:off x="4133180" y="1440185"/>
            <a:ext cx="187077" cy="187037"/>
          </a:xfrm>
          <a:prstGeom prst="rect"/>
        </p:spPr>
      </p:pic>
      <p:pic>
        <p:nvPicPr>
          <p:cNvPr id="7" name="Image 5" descr="preencoded.png"/>
          <p:cNvPicPr>
            <a:picLocks noChangeAspect="1"/>
          </p:cNvPicPr>
          <p:nvPr/>
        </p:nvPicPr>
        <p:blipFill>
          <a:blip r:embed="rId11"/>
          <a:srcRect/>
          <a:stretch>
            <a:fillRect/>
          </a:stretch>
        </p:blipFill>
        <p:spPr>
          <a:xfrm>
            <a:off x="6784256" y="1440185"/>
            <a:ext cx="187077" cy="187037"/>
          </a:xfrm>
          <a:prstGeom prst="rect"/>
        </p:spPr>
      </p:pic>
      <p:pic>
        <p:nvPicPr>
          <p:cNvPr id="8" name="Image 6" descr="preencoded.png"/>
          <p:cNvPicPr>
            <a:picLocks noChangeAspect="1"/>
          </p:cNvPicPr>
          <p:nvPr/>
        </p:nvPicPr>
        <p:blipFill>
          <a:blip r:embed="rId13"/>
          <a:srcRect/>
          <a:stretch>
            <a:fillRect/>
          </a:stretch>
        </p:blipFill>
        <p:spPr>
          <a:xfrm>
            <a:off x="1533525" y="3522079"/>
            <a:ext cx="186705" cy="187037"/>
          </a:xfrm>
          <a:prstGeom prst="rect"/>
        </p:spPr>
      </p:pic>
      <p:pic>
        <p:nvPicPr>
          <p:cNvPr id="9" name="Image 7" descr="preencoded.png"/>
          <p:cNvPicPr>
            <a:picLocks noChangeAspect="1"/>
          </p:cNvPicPr>
          <p:nvPr/>
        </p:nvPicPr>
        <p:blipFill>
          <a:blip r:embed="rId15"/>
          <a:srcRect/>
          <a:stretch>
            <a:fillRect/>
          </a:stretch>
        </p:blipFill>
        <p:spPr>
          <a:xfrm>
            <a:off x="4132883" y="3522079"/>
            <a:ext cx="187672" cy="187037"/>
          </a:xfrm>
          <a:prstGeom prst="rect"/>
        </p:spPr>
      </p:pic>
      <p:pic>
        <p:nvPicPr>
          <p:cNvPr id="10" name="Image 8" descr="preencoded.png"/>
          <p:cNvPicPr>
            <a:picLocks noChangeAspect="1"/>
          </p:cNvPicPr>
          <p:nvPr/>
        </p:nvPicPr>
        <p:blipFill>
          <a:blip r:embed="rId17"/>
          <a:srcRect/>
          <a:stretch>
            <a:fillRect/>
          </a:stretch>
        </p:blipFill>
        <p:spPr>
          <a:xfrm>
            <a:off x="6784628" y="3522079"/>
            <a:ext cx="186705" cy="187037"/>
          </a:xfrm>
          <a:prstGeom prst="rect"/>
        </p:spPr>
      </p:pic>
      <p:sp>
        <p:nvSpPr>
          <p:cNvPr id="11" name="Text 0"/>
          <p:cNvSpPr/>
          <p:nvPr/>
        </p:nvSpPr>
        <p:spPr>
          <a:xfrm>
            <a:off x="3203885" y="1151705"/>
            <a:ext cx="2063800"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E5B77C"/>
                </a:solidFill>
                <a:latin typeface="OPPOSans B" pitchFamily="34" charset="0"/>
                <a:ea typeface="OPPOSans B" pitchFamily="34" charset="-122"/>
                <a:cs typeface="OPPOSans B" pitchFamily="34" charset="-120"/>
              </a:rPr>
              <a:t>优化计算属性和方法</a:t>
            </a:r>
            <a:endParaRPr lang="en-US" sz="1260"/>
          </a:p>
        </p:txBody>
      </p:sp>
      <p:sp>
        <p:nvSpPr>
          <p:cNvPr id="12" name="Text 1"/>
          <p:cNvSpPr/>
          <p:nvPr/>
        </p:nvSpPr>
        <p:spPr>
          <a:xfrm>
            <a:off x="5850100" y="3787687"/>
            <a:ext cx="2061641" cy="831667"/>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将大型组件拆分为更小的子组件。</a:t>
            </a:r>
            <a:endParaRPr lang="en-US" sz="1080"/>
          </a:p>
        </p:txBody>
      </p:sp>
      <p:sp>
        <p:nvSpPr>
          <p:cNvPr id="13" name="Text 2"/>
          <p:cNvSpPr/>
          <p:nvPr/>
        </p:nvSpPr>
        <p:spPr>
          <a:xfrm>
            <a:off x="599532" y="1151705"/>
            <a:ext cx="2063800"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E5B77C"/>
                </a:solidFill>
                <a:latin typeface="OPPOSans B" pitchFamily="34" charset="0"/>
                <a:ea typeface="OPPOSans B" pitchFamily="34" charset="-122"/>
                <a:cs typeface="OPPOSans B" pitchFamily="34" charset="-120"/>
              </a:rPr>
              <a:t>避免不必要的重新渲染</a:t>
            </a:r>
            <a:endParaRPr lang="en-US" sz="1260"/>
          </a:p>
        </p:txBody>
      </p:sp>
      <p:sp>
        <p:nvSpPr>
          <p:cNvPr id="14" name="Text 3"/>
          <p:cNvSpPr/>
          <p:nvPr/>
        </p:nvSpPr>
        <p:spPr>
          <a:xfrm>
            <a:off x="600612" y="3787687"/>
            <a:ext cx="2061641" cy="831667"/>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缓存组件状态，避免重复渲染。</a:t>
            </a:r>
            <a:endParaRPr lang="en-US" sz="1080"/>
          </a:p>
        </p:txBody>
      </p:sp>
      <p:sp>
        <p:nvSpPr>
          <p:cNvPr id="15" name="Text 4"/>
          <p:cNvSpPr/>
          <p:nvPr/>
        </p:nvSpPr>
        <p:spPr>
          <a:xfrm>
            <a:off x="3204964" y="1705793"/>
            <a:ext cx="2061641" cy="831667"/>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使用计算属性替代方法，避免深度侦听。</a:t>
            </a:r>
            <a:endParaRPr lang="en-US" sz="1080"/>
          </a:p>
        </p:txBody>
      </p:sp>
      <p:sp>
        <p:nvSpPr>
          <p:cNvPr id="16" name="Text 5"/>
          <p:cNvSpPr/>
          <p:nvPr/>
        </p:nvSpPr>
        <p:spPr>
          <a:xfrm>
            <a:off x="3204964" y="3787687"/>
            <a:ext cx="2061641" cy="831667"/>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使用event delegation技术和手动移除事件监听。</a:t>
            </a:r>
            <a:endParaRPr lang="en-US" sz="1080"/>
          </a:p>
        </p:txBody>
      </p:sp>
      <p:sp>
        <p:nvSpPr>
          <p:cNvPr id="17" name="Text 6"/>
          <p:cNvSpPr/>
          <p:nvPr/>
        </p:nvSpPr>
        <p:spPr>
          <a:xfrm>
            <a:off x="5849020" y="1151705"/>
            <a:ext cx="2063800"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E5B77C"/>
                </a:solidFill>
                <a:latin typeface="OPPOSans B" pitchFamily="34" charset="0"/>
                <a:ea typeface="OPPOSans B" pitchFamily="34" charset="-122"/>
                <a:cs typeface="OPPOSans B" pitchFamily="34" charset="-120"/>
              </a:rPr>
              <a:t>使用v-once指令</a:t>
            </a:r>
            <a:endParaRPr lang="en-US" sz="1260"/>
          </a:p>
        </p:txBody>
      </p:sp>
      <p:sp>
        <p:nvSpPr>
          <p:cNvPr id="18" name="Text 7"/>
          <p:cNvSpPr/>
          <p:nvPr/>
        </p:nvSpPr>
        <p:spPr>
          <a:xfrm>
            <a:off x="5849020" y="3233598"/>
            <a:ext cx="2063800"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E5B77C"/>
                </a:solidFill>
                <a:latin typeface="OPPOSans B" pitchFamily="34" charset="0"/>
                <a:ea typeface="OPPOSans B" pitchFamily="34" charset="-122"/>
                <a:cs typeface="OPPOSans B" pitchFamily="34" charset="-120"/>
              </a:rPr>
              <a:t>分离大型组件</a:t>
            </a:r>
            <a:endParaRPr lang="en-US" sz="1260"/>
          </a:p>
        </p:txBody>
      </p:sp>
      <p:sp>
        <p:nvSpPr>
          <p:cNvPr id="19" name="Text 8"/>
          <p:cNvSpPr/>
          <p:nvPr/>
        </p:nvSpPr>
        <p:spPr>
          <a:xfrm>
            <a:off x="3203885" y="3233598"/>
            <a:ext cx="2063800"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E5B77C"/>
                </a:solidFill>
                <a:latin typeface="OPPOSans B" pitchFamily="34" charset="0"/>
                <a:ea typeface="OPPOSans B" pitchFamily="34" charset="-122"/>
                <a:cs typeface="OPPOSans B" pitchFamily="34" charset="-120"/>
              </a:rPr>
              <a:t>优化事件监听</a:t>
            </a:r>
            <a:endParaRPr lang="en-US" sz="1260"/>
          </a:p>
        </p:txBody>
      </p:sp>
      <p:sp>
        <p:nvSpPr>
          <p:cNvPr id="20" name="Text 9"/>
          <p:cNvSpPr/>
          <p:nvPr/>
        </p:nvSpPr>
        <p:spPr>
          <a:xfrm>
            <a:off x="600612" y="1705793"/>
            <a:ext cx="2061641" cy="831667"/>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使用v-if、v-show和key属性优化组件渲染。</a:t>
            </a:r>
            <a:endParaRPr lang="en-US" sz="1080"/>
          </a:p>
        </p:txBody>
      </p:sp>
      <p:sp>
        <p:nvSpPr>
          <p:cNvPr id="21" name="Text 10"/>
          <p:cNvSpPr/>
          <p:nvPr/>
        </p:nvSpPr>
        <p:spPr>
          <a:xfrm>
            <a:off x="599532" y="3233598"/>
            <a:ext cx="2063800"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E5B77C"/>
                </a:solidFill>
                <a:latin typeface="OPPOSans B" pitchFamily="34" charset="0"/>
                <a:ea typeface="OPPOSans B" pitchFamily="34" charset="-122"/>
                <a:cs typeface="OPPOSans B" pitchFamily="34" charset="-120"/>
              </a:rPr>
              <a:t>使用keep-alive缓存组件</a:t>
            </a:r>
            <a:endParaRPr lang="en-US" sz="1260"/>
          </a:p>
        </p:txBody>
      </p:sp>
      <p:sp>
        <p:nvSpPr>
          <p:cNvPr id="22" name="Text 11"/>
          <p:cNvSpPr/>
          <p:nvPr/>
        </p:nvSpPr>
        <p:spPr>
          <a:xfrm>
            <a:off x="5850100" y="1705793"/>
            <a:ext cx="2061641" cy="831667"/>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对静态内容使用v-once指令，只渲染一次。</a:t>
            </a:r>
            <a:endParaRPr lang="en-US" sz="1080"/>
          </a:p>
        </p:txBody>
      </p:sp>
      <p:sp>
        <p:nvSpPr>
          <p:cNvPr id="23" name="Text 12"/>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组件优化</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l"/>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7" dur="750"/>
                                        <p:tgtEl>
                                          <p:spTgt spid="3"/>
                                        </p:tgtEl>
                                      </p:cBhvr>
                                    </p:animEffect>
                                  </p:childTnLst>
                                </p:cTn>
                              </p:par>
                            </p:childTnLst>
                          </p:cTn>
                        </p:par>
                        <p:par>
                          <p:cTn id="8" fill="hold">
                            <p:stCondLst>
                              <p:cond delay="750"/>
                            </p:stCondLst>
                            <p:childTnLst>
                              <p:par>
                                <p:cTn id="9" presetID="10" presetClass="entr" presetSubtype="0" fill="hold" grpId="1" nodeType="afterEffect">
                                  <p:stCondLst>
                                    <p:cond delay="0"/>
                                  </p:stCondLst>
                                  <p:childTnLst>
                                    <p:set>
                                      <p:cBhvr>
                                        <p:cTn id="10"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11" dur="750"/>
                                        <p:tgtEl>
                                          <p:spTgt spid="5"/>
                                        </p:tgtEl>
                                      </p:cBhvr>
                                    </p:animEffect>
                                  </p:childTnLst>
                                </p:cTn>
                              </p:par>
                              <p:par>
                                <p:cTn id="12" presetID="10" presetClass="entr" presetSubtype="0" fill="hold" grpId="2" nodeType="withEffect">
                                  <p:stCondLst>
                                    <p:cond delay="0"/>
                                  </p:stCondLst>
                                  <p:childTnLst>
                                    <p:set>
                                      <p:cBhvr>
                                        <p:cTn id="13" dur="1" fill="hold">
                                          <p:stCondLst>
                                            <p:cond delay="0"/>
                                          </p:stCondLst>
                                        </p:cTn>
                                        <p:tgtEl>
                                          <p:spTgt spid="13"/>
                                        </p:tgtEl>
                                        <p:attrNameLst>
                                          <p:attrName>style.visibility</p:attrName>
                                        </p:attrNameLst>
                                      </p:cBhvr>
                                      <p:to>
                                        <p1:strVal xmlns:p1="http://schemas.openxmlformats.org/presentationml/2006/main" val="visible"/>
                                      </p:to>
                                    </p:set>
                                    <p:animEffect transition="in" filter="fade" prLst="">
                                      <p:cBhvr>
                                        <p:cTn id="14" dur="750"/>
                                        <p:tgtEl>
                                          <p:spTgt spid="13"/>
                                        </p:tgtEl>
                                      </p:cBhvr>
                                    </p:animEffect>
                                  </p:childTnLst>
                                </p:cTn>
                              </p:par>
                              <p:par>
                                <p:cTn id="15" presetID="10" presetClass="entr" presetSubtype="0" fill="hold" grpId="3" nodeType="withEffect">
                                  <p:stCondLst>
                                    <p:cond delay="0"/>
                                  </p:stCondLst>
                                  <p:childTnLst>
                                    <p:set>
                                      <p:cBhvr>
                                        <p:cTn id="16" dur="1" fill="hold">
                                          <p:stCondLst>
                                            <p:cond delay="0"/>
                                          </p:stCondLst>
                                        </p:cTn>
                                        <p:tgtEl>
                                          <p:spTgt spid="20"/>
                                        </p:tgtEl>
                                        <p:attrNameLst>
                                          <p:attrName>style.visibility</p:attrName>
                                        </p:attrNameLst>
                                      </p:cBhvr>
                                      <p:to>
                                        <p1:strVal xmlns:p1="http://schemas.openxmlformats.org/presentationml/2006/main" val="visible"/>
                                      </p:to>
                                    </p:set>
                                    <p:animEffect transition="in" filter="fade" prLst="">
                                      <p:cBhvr>
                                        <p:cTn id="17" dur="750"/>
                                        <p:tgtEl>
                                          <p:spTgt spid="20"/>
                                        </p:tgtEl>
                                      </p:cBhvr>
                                    </p:animEffect>
                                  </p:childTnLst>
                                </p:cTn>
                              </p:par>
                            </p:childTnLst>
                          </p:cTn>
                        </p:par>
                        <p:par>
                          <p:cTn id="18" fill="hold">
                            <p:stCondLst>
                              <p:cond delay="1500"/>
                            </p:stCondLst>
                            <p:childTnLst>
                              <p:par>
                                <p:cTn id="19" presetID="10" presetClass="entr" presetSubtype="0" fill="hold" grpId="4" nodeType="afterEffect">
                                  <p:stCondLst>
                                    <p:cond delay="0"/>
                                  </p:stCondLst>
                                  <p:childTnLst>
                                    <p:set>
                                      <p:cBhvr>
                                        <p:cTn id="20"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21" dur="750"/>
                                        <p:tgtEl>
                                          <p:spTgt spid="8"/>
                                        </p:tgtEl>
                                      </p:cBhvr>
                                    </p:animEffect>
                                  </p:childTnLst>
                                </p:cTn>
                              </p:par>
                              <p:par>
                                <p:cTn id="22" presetID="10" presetClass="entr" presetSubtype="0" fill="hold" grpId="5" nodeType="withEffect">
                                  <p:stCondLst>
                                    <p:cond delay="0"/>
                                  </p:stCondLst>
                                  <p:childTnLst>
                                    <p:set>
                                      <p:cBhvr>
                                        <p:cTn id="23" dur="1" fill="hold">
                                          <p:stCondLst>
                                            <p:cond delay="0"/>
                                          </p:stCondLst>
                                        </p:cTn>
                                        <p:tgtEl>
                                          <p:spTgt spid="21"/>
                                        </p:tgtEl>
                                        <p:attrNameLst>
                                          <p:attrName>style.visibility</p:attrName>
                                        </p:attrNameLst>
                                      </p:cBhvr>
                                      <p:to>
                                        <p1:strVal xmlns:p1="http://schemas.openxmlformats.org/presentationml/2006/main" val="visible"/>
                                      </p:to>
                                    </p:set>
                                    <p:animEffect transition="in" filter="fade" prLst="">
                                      <p:cBhvr>
                                        <p:cTn id="24" dur="750"/>
                                        <p:tgtEl>
                                          <p:spTgt spid="21"/>
                                        </p:tgtEl>
                                      </p:cBhvr>
                                    </p:animEffect>
                                  </p:childTnLst>
                                </p:cTn>
                              </p:par>
                              <p:par>
                                <p:cTn id="25" presetID="10" presetClass="entr" presetSubtype="0" fill="hold" grpId="6" nodeType="withEffect">
                                  <p:stCondLst>
                                    <p:cond delay="0"/>
                                  </p:stCondLst>
                                  <p:childTnLst>
                                    <p:set>
                                      <p:cBhvr>
                                        <p:cTn id="26" dur="1" fill="hold">
                                          <p:stCondLst>
                                            <p:cond delay="0"/>
                                          </p:stCondLst>
                                        </p:cTn>
                                        <p:tgtEl>
                                          <p:spTgt spid="14"/>
                                        </p:tgtEl>
                                        <p:attrNameLst>
                                          <p:attrName>style.visibility</p:attrName>
                                        </p:attrNameLst>
                                      </p:cBhvr>
                                      <p:to>
                                        <p1:strVal xmlns:p1="http://schemas.openxmlformats.org/presentationml/2006/main" val="visible"/>
                                      </p:to>
                                    </p:set>
                                    <p:animEffect transition="in" filter="fade" prLst="">
                                      <p:cBhvr>
                                        <p:cTn id="27" dur="750"/>
                                        <p:tgtEl>
                                          <p:spTgt spid="14"/>
                                        </p:tgtEl>
                                      </p:cBhvr>
                                    </p:animEffect>
                                  </p:childTnLst>
                                </p:cTn>
                              </p:par>
                            </p:childTnLst>
                          </p:cTn>
                        </p:par>
                        <p:par>
                          <p:cTn id="28" fill="hold">
                            <p:stCondLst>
                              <p:cond delay="2250"/>
                            </p:stCondLst>
                            <p:childTnLst>
                              <p:par>
                                <p:cTn id="29" presetID="10" presetClass="entr" presetSubtype="0" fill="hold" grpId="7" nodeType="afterEffect">
                                  <p:stCondLst>
                                    <p:cond delay="0"/>
                                  </p:stCondLst>
                                  <p:childTnLst>
                                    <p:set>
                                      <p:cBhvr>
                                        <p:cTn id="30"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31" dur="750"/>
                                        <p:tgtEl>
                                          <p:spTgt spid="6"/>
                                        </p:tgtEl>
                                      </p:cBhvr>
                                    </p:animEffect>
                                  </p:childTnLst>
                                </p:cTn>
                              </p:par>
                              <p:par>
                                <p:cTn id="32" presetID="10" presetClass="entr" presetSubtype="0" fill="hold" grpId="8" nodeType="withEffect">
                                  <p:stCondLst>
                                    <p:cond delay="0"/>
                                  </p:stCondLst>
                                  <p:childTnLst>
                                    <p:set>
                                      <p:cBhvr>
                                        <p:cTn id="33" dur="1" fill="hold">
                                          <p:stCondLst>
                                            <p:cond delay="0"/>
                                          </p:stCondLst>
                                        </p:cTn>
                                        <p:tgtEl>
                                          <p:spTgt spid="11"/>
                                        </p:tgtEl>
                                        <p:attrNameLst>
                                          <p:attrName>style.visibility</p:attrName>
                                        </p:attrNameLst>
                                      </p:cBhvr>
                                      <p:to>
                                        <p1:strVal xmlns:p1="http://schemas.openxmlformats.org/presentationml/2006/main" val="visible"/>
                                      </p:to>
                                    </p:set>
                                    <p:animEffect transition="in" filter="fade" prLst="">
                                      <p:cBhvr>
                                        <p:cTn id="34" dur="750"/>
                                        <p:tgtEl>
                                          <p:spTgt spid="11"/>
                                        </p:tgtEl>
                                      </p:cBhvr>
                                    </p:animEffect>
                                  </p:childTnLst>
                                </p:cTn>
                              </p:par>
                              <p:par>
                                <p:cTn id="35" presetID="10" presetClass="entr" presetSubtype="0" fill="hold" grpId="9" nodeType="withEffect">
                                  <p:stCondLst>
                                    <p:cond delay="0"/>
                                  </p:stCondLst>
                                  <p:childTnLst>
                                    <p:set>
                                      <p:cBhvr>
                                        <p:cTn id="36" dur="1" fill="hold">
                                          <p:stCondLst>
                                            <p:cond delay="0"/>
                                          </p:stCondLst>
                                        </p:cTn>
                                        <p:tgtEl>
                                          <p:spTgt spid="15"/>
                                        </p:tgtEl>
                                        <p:attrNameLst>
                                          <p:attrName>style.visibility</p:attrName>
                                        </p:attrNameLst>
                                      </p:cBhvr>
                                      <p:to>
                                        <p1:strVal xmlns:p1="http://schemas.openxmlformats.org/presentationml/2006/main" val="visible"/>
                                      </p:to>
                                    </p:set>
                                    <p:animEffect transition="in" filter="fade" prLst="">
                                      <p:cBhvr>
                                        <p:cTn id="37" dur="750"/>
                                        <p:tgtEl>
                                          <p:spTgt spid="15"/>
                                        </p:tgtEl>
                                      </p:cBhvr>
                                    </p:animEffect>
                                  </p:childTnLst>
                                </p:cTn>
                              </p:par>
                            </p:childTnLst>
                          </p:cTn>
                        </p:par>
                        <p:par>
                          <p:cTn id="38" fill="hold">
                            <p:stCondLst>
                              <p:cond delay="3000"/>
                            </p:stCondLst>
                            <p:childTnLst>
                              <p:par>
                                <p:cTn id="39" presetID="10" presetClass="entr" presetSubtype="0" fill="hold" grpId="10" nodeType="afterEffect">
                                  <p:stCondLst>
                                    <p:cond delay="0"/>
                                  </p:stCondLst>
                                  <p:childTnLst>
                                    <p:set>
                                      <p:cBhvr>
                                        <p:cTn id="40" dur="1" fill="hold">
                                          <p:stCondLst>
                                            <p:cond delay="0"/>
                                          </p:stCondLst>
                                        </p:cTn>
                                        <p:tgtEl>
                                          <p:spTgt spid="9"/>
                                        </p:tgtEl>
                                        <p:attrNameLst>
                                          <p:attrName>style.visibility</p:attrName>
                                        </p:attrNameLst>
                                      </p:cBhvr>
                                      <p:to>
                                        <p1:strVal xmlns:p1="http://schemas.openxmlformats.org/presentationml/2006/main" val="visible"/>
                                      </p:to>
                                    </p:set>
                                    <p:animEffect transition="in" filter="fade" prLst="">
                                      <p:cBhvr>
                                        <p:cTn id="41" dur="750"/>
                                        <p:tgtEl>
                                          <p:spTgt spid="9"/>
                                        </p:tgtEl>
                                      </p:cBhvr>
                                    </p:animEffect>
                                  </p:childTnLst>
                                </p:cTn>
                              </p:par>
                              <p:par>
                                <p:cTn id="42" presetID="10" presetClass="entr" presetSubtype="0" fill="hold" grpId="11" nodeType="withEffect">
                                  <p:stCondLst>
                                    <p:cond delay="0"/>
                                  </p:stCondLst>
                                  <p:childTnLst>
                                    <p:set>
                                      <p:cBhvr>
                                        <p:cTn id="43" dur="1" fill="hold">
                                          <p:stCondLst>
                                            <p:cond delay="0"/>
                                          </p:stCondLst>
                                        </p:cTn>
                                        <p:tgtEl>
                                          <p:spTgt spid="19"/>
                                        </p:tgtEl>
                                        <p:attrNameLst>
                                          <p:attrName>style.visibility</p:attrName>
                                        </p:attrNameLst>
                                      </p:cBhvr>
                                      <p:to>
                                        <p1:strVal xmlns:p1="http://schemas.openxmlformats.org/presentationml/2006/main" val="visible"/>
                                      </p:to>
                                    </p:set>
                                    <p:animEffect transition="in" filter="fade" prLst="">
                                      <p:cBhvr>
                                        <p:cTn id="44" dur="750"/>
                                        <p:tgtEl>
                                          <p:spTgt spid="19"/>
                                        </p:tgtEl>
                                      </p:cBhvr>
                                    </p:animEffect>
                                  </p:childTnLst>
                                </p:cTn>
                              </p:par>
                              <p:par>
                                <p:cTn id="45" presetID="10" presetClass="entr" presetSubtype="0" fill="hold" grpId="12" nodeType="withEffect">
                                  <p:stCondLst>
                                    <p:cond delay="0"/>
                                  </p:stCondLst>
                                  <p:childTnLst>
                                    <p:set>
                                      <p:cBhvr>
                                        <p:cTn id="46" dur="1" fill="hold">
                                          <p:stCondLst>
                                            <p:cond delay="0"/>
                                          </p:stCondLst>
                                        </p:cTn>
                                        <p:tgtEl>
                                          <p:spTgt spid="16"/>
                                        </p:tgtEl>
                                        <p:attrNameLst>
                                          <p:attrName>style.visibility</p:attrName>
                                        </p:attrNameLst>
                                      </p:cBhvr>
                                      <p:to>
                                        <p1:strVal xmlns:p1="http://schemas.openxmlformats.org/presentationml/2006/main" val="visible"/>
                                      </p:to>
                                    </p:set>
                                    <p:animEffect transition="in" filter="fade" prLst="">
                                      <p:cBhvr>
                                        <p:cTn id="47" dur="750"/>
                                        <p:tgtEl>
                                          <p:spTgt spid="16"/>
                                        </p:tgtEl>
                                      </p:cBhvr>
                                    </p:animEffect>
                                  </p:childTnLst>
                                </p:cTn>
                              </p:par>
                            </p:childTnLst>
                          </p:cTn>
                        </p:par>
                        <p:par>
                          <p:cTn id="48" fill="hold">
                            <p:stCondLst>
                              <p:cond delay="3750"/>
                            </p:stCondLst>
                            <p:childTnLst>
                              <p:par>
                                <p:cTn id="49" presetID="10" presetClass="entr" presetSubtype="0" fill="hold" grpId="13" nodeType="afterEffect">
                                  <p:stCondLst>
                                    <p:cond delay="0"/>
                                  </p:stCondLst>
                                  <p:childTnLst>
                                    <p:set>
                                      <p:cBhvr>
                                        <p:cTn id="50"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51" dur="750"/>
                                        <p:tgtEl>
                                          <p:spTgt spid="7"/>
                                        </p:tgtEl>
                                      </p:cBhvr>
                                    </p:animEffect>
                                  </p:childTnLst>
                                </p:cTn>
                              </p:par>
                              <p:par>
                                <p:cTn id="52" presetID="10" presetClass="entr" presetSubtype="0" fill="hold" grpId="14" nodeType="withEffect">
                                  <p:stCondLst>
                                    <p:cond delay="0"/>
                                  </p:stCondLst>
                                  <p:childTnLst>
                                    <p:set>
                                      <p:cBhvr>
                                        <p:cTn id="53" dur="1" fill="hold">
                                          <p:stCondLst>
                                            <p:cond delay="0"/>
                                          </p:stCondLst>
                                        </p:cTn>
                                        <p:tgtEl>
                                          <p:spTgt spid="17"/>
                                        </p:tgtEl>
                                        <p:attrNameLst>
                                          <p:attrName>style.visibility</p:attrName>
                                        </p:attrNameLst>
                                      </p:cBhvr>
                                      <p:to>
                                        <p1:strVal xmlns:p1="http://schemas.openxmlformats.org/presentationml/2006/main" val="visible"/>
                                      </p:to>
                                    </p:set>
                                    <p:animEffect transition="in" filter="fade" prLst="">
                                      <p:cBhvr>
                                        <p:cTn id="54" dur="750"/>
                                        <p:tgtEl>
                                          <p:spTgt spid="17"/>
                                        </p:tgtEl>
                                      </p:cBhvr>
                                    </p:animEffect>
                                  </p:childTnLst>
                                </p:cTn>
                              </p:par>
                              <p:par>
                                <p:cTn id="55" presetID="10" presetClass="entr" presetSubtype="0" fill="hold" grpId="15" nodeType="withEffect">
                                  <p:stCondLst>
                                    <p:cond delay="0"/>
                                  </p:stCondLst>
                                  <p:childTnLst>
                                    <p:set>
                                      <p:cBhvr>
                                        <p:cTn id="56" dur="1" fill="hold">
                                          <p:stCondLst>
                                            <p:cond delay="0"/>
                                          </p:stCondLst>
                                        </p:cTn>
                                        <p:tgtEl>
                                          <p:spTgt spid="22"/>
                                        </p:tgtEl>
                                        <p:attrNameLst>
                                          <p:attrName>style.visibility</p:attrName>
                                        </p:attrNameLst>
                                      </p:cBhvr>
                                      <p:to>
                                        <p1:strVal xmlns:p1="http://schemas.openxmlformats.org/presentationml/2006/main" val="visible"/>
                                      </p:to>
                                    </p:set>
                                    <p:animEffect transition="in" filter="fade" prLst="">
                                      <p:cBhvr>
                                        <p:cTn id="57" dur="750"/>
                                        <p:tgtEl>
                                          <p:spTgt spid="22"/>
                                        </p:tgtEl>
                                      </p:cBhvr>
                                    </p:animEffect>
                                  </p:childTnLst>
                                </p:cTn>
                              </p:par>
                            </p:childTnLst>
                          </p:cTn>
                        </p:par>
                        <p:par>
                          <p:cTn id="58" fill="hold">
                            <p:stCondLst>
                              <p:cond delay="4500"/>
                            </p:stCondLst>
                            <p:childTnLst>
                              <p:par>
                                <p:cTn id="59" presetID="10" presetClass="entr" presetSubtype="0" fill="hold" grpId="16" nodeType="afterEffect">
                                  <p:stCondLst>
                                    <p:cond delay="0"/>
                                  </p:stCondLst>
                                  <p:childTnLst>
                                    <p:set>
                                      <p:cBhvr>
                                        <p:cTn id="60" dur="1" fill="hold">
                                          <p:stCondLst>
                                            <p:cond delay="0"/>
                                          </p:stCondLst>
                                        </p:cTn>
                                        <p:tgtEl>
                                          <p:spTgt spid="10"/>
                                        </p:tgtEl>
                                        <p:attrNameLst>
                                          <p:attrName>style.visibility</p:attrName>
                                        </p:attrNameLst>
                                      </p:cBhvr>
                                      <p:to>
                                        <p1:strVal xmlns:p1="http://schemas.openxmlformats.org/presentationml/2006/main" val="visible"/>
                                      </p:to>
                                    </p:set>
                                    <p:animEffect transition="in" filter="fade" prLst="">
                                      <p:cBhvr>
                                        <p:cTn id="61" dur="750"/>
                                        <p:tgtEl>
                                          <p:spTgt spid="10"/>
                                        </p:tgtEl>
                                      </p:cBhvr>
                                    </p:animEffect>
                                  </p:childTnLst>
                                </p:cTn>
                              </p:par>
                              <p:par>
                                <p:cTn id="62" presetID="10" presetClass="entr" presetSubtype="0" fill="hold" grpId="17" nodeType="withEffect">
                                  <p:stCondLst>
                                    <p:cond delay="0"/>
                                  </p:stCondLst>
                                  <p:childTnLst>
                                    <p:set>
                                      <p:cBhvr>
                                        <p:cTn id="63" dur="1" fill="hold">
                                          <p:stCondLst>
                                            <p:cond delay="0"/>
                                          </p:stCondLst>
                                        </p:cTn>
                                        <p:tgtEl>
                                          <p:spTgt spid="18"/>
                                        </p:tgtEl>
                                        <p:attrNameLst>
                                          <p:attrName>style.visibility</p:attrName>
                                        </p:attrNameLst>
                                      </p:cBhvr>
                                      <p:to>
                                        <p1:strVal xmlns:p1="http://schemas.openxmlformats.org/presentationml/2006/main" val="visible"/>
                                      </p:to>
                                    </p:set>
                                    <p:animEffect transition="in" filter="fade" prLst="">
                                      <p:cBhvr>
                                        <p:cTn id="64" dur="750"/>
                                        <p:tgtEl>
                                          <p:spTgt spid="18"/>
                                        </p:tgtEl>
                                      </p:cBhvr>
                                    </p:animEffect>
                                  </p:childTnLst>
                                </p:cTn>
                              </p:par>
                              <p:par>
                                <p:cTn id="65" presetID="10" presetClass="entr" presetSubtype="0" fill="hold" grpId="18" nodeType="withEffect">
                                  <p:stCondLst>
                                    <p:cond delay="0"/>
                                  </p:stCondLst>
                                  <p:childTnLst>
                                    <p:set>
                                      <p:cBhvr>
                                        <p:cTn id="66" dur="1" fill="hold">
                                          <p:stCondLst>
                                            <p:cond delay="0"/>
                                          </p:stCondLst>
                                        </p:cTn>
                                        <p:tgtEl>
                                          <p:spTgt spid="12"/>
                                        </p:tgtEl>
                                        <p:attrNameLst>
                                          <p:attrName>style.visibility</p:attrName>
                                        </p:attrNameLst>
                                      </p:cBhvr>
                                      <p:to>
                                        <p1:strVal xmlns:p1="http://schemas.openxmlformats.org/presentationml/2006/main" val="visible"/>
                                      </p:to>
                                    </p:set>
                                    <p:animEffect transition="in" filter="fade" prLst="">
                                      <p:cBhvr>
                                        <p:cTn id="6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3" grpId="0" uiExpand="0" advAuto="indefinite" build="whole" animBg="1"/>
      <p1:bldP xmlns:p1="http://schemas.openxmlformats.org/presentationml/2006/main" spid="5" grpId="1" uiExpand="0" advAuto="indefinite" build="whole" animBg="1"/>
      <p1:bldP xmlns:p1="http://schemas.openxmlformats.org/presentationml/2006/main" spid="13" grpId="2" uiExpand="0" advAuto="indefinite" build="whole" animBg="1"/>
      <p1:bldP xmlns:p1="http://schemas.openxmlformats.org/presentationml/2006/main" spid="20" grpId="3" uiExpand="0" advAuto="indefinite" build="whole" animBg="1"/>
      <p1:bldP xmlns:p1="http://schemas.openxmlformats.org/presentationml/2006/main" spid="8" grpId="4" uiExpand="0" advAuto="indefinite" build="whole" animBg="1"/>
      <p1:bldP xmlns:p1="http://schemas.openxmlformats.org/presentationml/2006/main" spid="21" grpId="5" uiExpand="0" advAuto="indefinite" build="whole" animBg="1"/>
      <p1:bldP xmlns:p1="http://schemas.openxmlformats.org/presentationml/2006/main" spid="14" grpId="6" uiExpand="0" advAuto="indefinite" build="whole" animBg="1"/>
      <p1:bldP xmlns:p1="http://schemas.openxmlformats.org/presentationml/2006/main" spid="6" grpId="7" uiExpand="0" advAuto="indefinite" build="whole" animBg="1"/>
      <p1:bldP xmlns:p1="http://schemas.openxmlformats.org/presentationml/2006/main" spid="11" grpId="8" uiExpand="0" advAuto="indefinite" build="whole" animBg="1"/>
      <p1:bldP xmlns:p1="http://schemas.openxmlformats.org/presentationml/2006/main" spid="15" grpId="9" uiExpand="0" advAuto="indefinite" build="whole" animBg="1"/>
      <p1:bldP xmlns:p1="http://schemas.openxmlformats.org/presentationml/2006/main" spid="9" grpId="10" uiExpand="0" advAuto="indefinite" build="whole" animBg="1"/>
      <p1:bldP xmlns:p1="http://schemas.openxmlformats.org/presentationml/2006/main" spid="19" grpId="11" uiExpand="0" advAuto="indefinite" build="whole" animBg="1"/>
      <p1:bldP xmlns:p1="http://schemas.openxmlformats.org/presentationml/2006/main" spid="16" grpId="12" uiExpand="0" advAuto="indefinite" build="whole" animBg="1"/>
      <p1:bldP xmlns:p1="http://schemas.openxmlformats.org/presentationml/2006/main" spid="7" grpId="13" uiExpand="0" advAuto="indefinite" build="whole" animBg="1"/>
      <p1:bldP xmlns:p1="http://schemas.openxmlformats.org/presentationml/2006/main" spid="17" grpId="14" uiExpand="0" advAuto="indefinite" build="whole" animBg="1"/>
      <p1:bldP xmlns:p1="http://schemas.openxmlformats.org/presentationml/2006/main" spid="22" grpId="15" uiExpand="0" advAuto="indefinite" build="whole" animBg="1"/>
      <p1:bldP xmlns:p1="http://schemas.openxmlformats.org/presentationml/2006/main" spid="10" grpId="16" uiExpand="0" advAuto="indefinite" build="whole" animBg="1"/>
      <p1:bldP xmlns:p1="http://schemas.openxmlformats.org/presentationml/2006/main" spid="18" grpId="17" uiExpand="0" advAuto="indefinite" build="whole" animBg="1"/>
      <p1:bldP xmlns:p1="http://schemas.openxmlformats.org/presentationml/2006/main" spid="12" grpId="18" uiExpand="0" advAuto="indefinite" build="whole"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1306830" y="1992705"/>
            <a:ext cx="1872615" cy="1872465"/>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1561147" y="2163278"/>
            <a:ext cx="132398" cy="132475"/>
          </a:xfrm>
          <a:prstGeom prst="rect"/>
        </p:spPr>
      </p:pic>
      <p:pic>
        <p:nvPicPr>
          <p:cNvPr id="6" name="Image 4" descr="preencoded.png"/>
          <p:cNvPicPr>
            <a:picLocks noChangeAspect="1"/>
          </p:cNvPicPr>
          <p:nvPr/>
        </p:nvPicPr>
        <p:blipFill>
          <a:blip r:embed="rId9"/>
          <a:srcRect/>
          <a:stretch>
            <a:fillRect/>
          </a:stretch>
        </p:blipFill>
        <p:spPr>
          <a:xfrm>
            <a:off x="1567969" y="2791450"/>
            <a:ext cx="1350338" cy="16838"/>
          </a:xfrm>
          <a:prstGeom prst="rect"/>
        </p:spPr>
      </p:pic>
      <p:pic>
        <p:nvPicPr>
          <p:cNvPr id="7" name="Image 5" descr="preencoded.png"/>
          <p:cNvPicPr>
            <a:picLocks noChangeAspect="1"/>
          </p:cNvPicPr>
          <p:nvPr/>
        </p:nvPicPr>
        <p:blipFill>
          <a:blip r:embed="rId11"/>
          <a:srcRect/>
          <a:stretch>
            <a:fillRect/>
          </a:stretch>
        </p:blipFill>
        <p:spPr>
          <a:xfrm>
            <a:off x="3646170" y="1992705"/>
            <a:ext cx="1872615" cy="1872465"/>
          </a:xfrm>
          <a:prstGeom prst="rect"/>
        </p:spPr>
      </p:pic>
      <p:pic>
        <p:nvPicPr>
          <p:cNvPr id="8" name="Image 6" descr="preencoded.png"/>
          <p:cNvPicPr>
            <a:picLocks noChangeAspect="1"/>
          </p:cNvPicPr>
          <p:nvPr/>
        </p:nvPicPr>
        <p:blipFill>
          <a:blip r:embed="rId13"/>
          <a:srcRect/>
          <a:stretch>
            <a:fillRect/>
          </a:stretch>
        </p:blipFill>
        <p:spPr>
          <a:xfrm>
            <a:off x="3900488" y="2163278"/>
            <a:ext cx="132397" cy="132475"/>
          </a:xfrm>
          <a:prstGeom prst="rect"/>
        </p:spPr>
      </p:pic>
      <p:pic>
        <p:nvPicPr>
          <p:cNvPr id="9" name="Image 7" descr="preencoded.png"/>
          <p:cNvPicPr>
            <a:picLocks noChangeAspect="1"/>
          </p:cNvPicPr>
          <p:nvPr/>
        </p:nvPicPr>
        <p:blipFill>
          <a:blip r:embed="rId15"/>
          <a:srcRect/>
          <a:stretch>
            <a:fillRect/>
          </a:stretch>
        </p:blipFill>
        <p:spPr>
          <a:xfrm>
            <a:off x="3907309" y="2791450"/>
            <a:ext cx="1350338" cy="16838"/>
          </a:xfrm>
          <a:prstGeom prst="rect"/>
        </p:spPr>
      </p:pic>
      <p:pic>
        <p:nvPicPr>
          <p:cNvPr id="10" name="Image 8" descr="preencoded.png"/>
          <p:cNvPicPr>
            <a:picLocks noChangeAspect="1"/>
          </p:cNvPicPr>
          <p:nvPr/>
        </p:nvPicPr>
        <p:blipFill>
          <a:blip r:embed="rId17"/>
          <a:srcRect/>
          <a:stretch>
            <a:fillRect/>
          </a:stretch>
        </p:blipFill>
        <p:spPr>
          <a:xfrm>
            <a:off x="5986463" y="1992705"/>
            <a:ext cx="1871663" cy="1872465"/>
          </a:xfrm>
          <a:prstGeom prst="rect"/>
        </p:spPr>
      </p:pic>
      <p:pic>
        <p:nvPicPr>
          <p:cNvPr id="11" name="Image 9" descr="preencoded.png"/>
          <p:cNvPicPr>
            <a:picLocks noChangeAspect="1"/>
          </p:cNvPicPr>
          <p:nvPr/>
        </p:nvPicPr>
        <p:blipFill>
          <a:blip r:embed="rId19"/>
          <a:srcRect/>
          <a:stretch>
            <a:fillRect/>
          </a:stretch>
        </p:blipFill>
        <p:spPr>
          <a:xfrm>
            <a:off x="6239828" y="2163278"/>
            <a:ext cx="132397" cy="132475"/>
          </a:xfrm>
          <a:prstGeom prst="rect"/>
        </p:spPr>
      </p:pic>
      <p:pic>
        <p:nvPicPr>
          <p:cNvPr id="12" name="Image 10" descr="preencoded.png"/>
          <p:cNvPicPr>
            <a:picLocks noChangeAspect="1"/>
          </p:cNvPicPr>
          <p:nvPr/>
        </p:nvPicPr>
        <p:blipFill>
          <a:blip r:embed="rId21"/>
          <a:srcRect/>
          <a:stretch>
            <a:fillRect/>
          </a:stretch>
        </p:blipFill>
        <p:spPr>
          <a:xfrm>
            <a:off x="6247601" y="2791450"/>
            <a:ext cx="1349385" cy="16838"/>
          </a:xfrm>
          <a:prstGeom prst="rect"/>
        </p:spPr>
      </p:pic>
      <p:sp>
        <p:nvSpPr>
          <p:cNvPr id="13" name="Text 0"/>
          <p:cNvSpPr/>
          <p:nvPr/>
        </p:nvSpPr>
        <p:spPr>
          <a:xfrm>
            <a:off x="6262286" y="2441651"/>
            <a:ext cx="132894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000000"/>
                </a:solidFill>
                <a:latin typeface="OPPOSans B" pitchFamily="34" charset="0"/>
                <a:ea typeface="OPPOSans B" pitchFamily="34" charset="-122"/>
                <a:cs typeface="OPPOSans B" pitchFamily="34" charset="-120"/>
              </a:rPr>
              <a:t>实现方式</a:t>
            </a:r>
            <a:endParaRPr lang="en-US" sz="1260"/>
          </a:p>
        </p:txBody>
      </p:sp>
      <p:sp>
        <p:nvSpPr>
          <p:cNvPr id="14" name="Text 1"/>
          <p:cNvSpPr/>
          <p:nvPr/>
        </p:nvSpPr>
        <p:spPr>
          <a:xfrm>
            <a:off x="1570440" y="2921843"/>
            <a:ext cx="1354810" cy="497023"/>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972" dirty="1">
                <a:solidFill>
                  <a:srgbClr val="333333"/>
                </a:solidFill>
                <a:latin typeface="思源黑体 CN Normal" pitchFamily="34" charset="0"/>
                <a:ea typeface="思源黑体 CN Normal" pitchFamily="34" charset="-122"/>
                <a:cs typeface="思源黑体 CN Normal" pitchFamily="34" charset="-120"/>
              </a:rPr>
              <a:t>适用于长列表、无限滚动和数据密集型应用。</a:t>
            </a:r>
            <a:endParaRPr lang="en-US" sz="972"/>
          </a:p>
        </p:txBody>
      </p:sp>
      <p:sp>
        <p:nvSpPr>
          <p:cNvPr id="15" name="Text 2"/>
          <p:cNvSpPr/>
          <p:nvPr/>
        </p:nvSpPr>
        <p:spPr>
          <a:xfrm>
            <a:off x="3922782" y="2441651"/>
            <a:ext cx="132894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000000"/>
                </a:solidFill>
                <a:latin typeface="OPPOSans B" pitchFamily="34" charset="0"/>
                <a:ea typeface="OPPOSans B" pitchFamily="34" charset="-122"/>
                <a:cs typeface="OPPOSans B" pitchFamily="34" charset="-120"/>
              </a:rPr>
              <a:t>解决的问题</a:t>
            </a:r>
            <a:endParaRPr lang="en-US" sz="1260"/>
          </a:p>
        </p:txBody>
      </p:sp>
      <p:sp>
        <p:nvSpPr>
          <p:cNvPr id="16" name="Text 3"/>
          <p:cNvSpPr/>
          <p:nvPr/>
        </p:nvSpPr>
        <p:spPr>
          <a:xfrm>
            <a:off x="1583353" y="2441651"/>
            <a:ext cx="132894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000000"/>
                </a:solidFill>
                <a:latin typeface="OPPOSans B" pitchFamily="34" charset="0"/>
                <a:ea typeface="OPPOSans B" pitchFamily="34" charset="-122"/>
                <a:cs typeface="OPPOSans B" pitchFamily="34" charset="-120"/>
              </a:rPr>
              <a:t>适用场景</a:t>
            </a:r>
            <a:endParaRPr lang="en-US" sz="1260"/>
          </a:p>
        </p:txBody>
      </p:sp>
      <p:sp>
        <p:nvSpPr>
          <p:cNvPr id="17" name="Text 4"/>
          <p:cNvSpPr/>
          <p:nvPr/>
        </p:nvSpPr>
        <p:spPr>
          <a:xfrm>
            <a:off x="6249373" y="2921843"/>
            <a:ext cx="1354810" cy="497023"/>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972" dirty="1">
                <a:solidFill>
                  <a:srgbClr val="333333"/>
                </a:solidFill>
                <a:latin typeface="思源黑体 CN Normal" pitchFamily="34" charset="0"/>
                <a:ea typeface="思源黑体 CN Normal" pitchFamily="34" charset="-122"/>
                <a:cs typeface="思源黑体 CN Normal" pitchFamily="34" charset="-120"/>
              </a:rPr>
              <a:t>使用vue-virtual-scroller或手动实现虚拟列表。</a:t>
            </a:r>
            <a:endParaRPr lang="en-US" sz="972"/>
          </a:p>
        </p:txBody>
      </p:sp>
      <p:sp>
        <p:nvSpPr>
          <p:cNvPr id="18" name="Text 5"/>
          <p:cNvSpPr/>
          <p:nvPr/>
        </p:nvSpPr>
        <p:spPr>
          <a:xfrm>
            <a:off x="3909869" y="2921843"/>
            <a:ext cx="1354810" cy="497023"/>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972" dirty="1">
                <a:solidFill>
                  <a:srgbClr val="333333"/>
                </a:solidFill>
                <a:latin typeface="思源黑体 CN Normal" pitchFamily="34" charset="0"/>
                <a:ea typeface="思源黑体 CN Normal" pitchFamily="34" charset="-122"/>
                <a:cs typeface="思源黑体 CN Normal" pitchFamily="34" charset="-120"/>
              </a:rPr>
              <a:t>仅渲染可见项，流畅滚动，高效资源利用。</a:t>
            </a:r>
            <a:endParaRPr lang="en-US" sz="972"/>
          </a:p>
        </p:txBody>
      </p:sp>
      <p:sp>
        <p:nvSpPr>
          <p:cNvPr id="19" name="Text 6"/>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虚拟列表</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r"/>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7" dur="750"/>
                                        <p:tgtEl>
                                          <p:spTgt spid="3"/>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10" dur="750"/>
                                        <p:tgtEl>
                                          <p:spTgt spid="5"/>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16"/>
                                        </p:tgtEl>
                                        <p:attrNameLst>
                                          <p:attrName>style.visibility</p:attrName>
                                        </p:attrNameLst>
                                      </p:cBhvr>
                                      <p:to>
                                        <p1:strVal xmlns:p1="http://schemas.openxmlformats.org/presentationml/2006/main" val="visible"/>
                                      </p:to>
                                    </p:set>
                                    <p:animEffect transition="in" filter="fade" prLst="">
                                      <p:cBhvr>
                                        <p:cTn id="13" dur="750"/>
                                        <p:tgtEl>
                                          <p:spTgt spid="16"/>
                                        </p:tgtEl>
                                      </p:cBhvr>
                                    </p:animEffect>
                                  </p:childTnLst>
                                </p:cTn>
                              </p:par>
                              <p:par>
                                <p:cTn id="14" presetID="10" presetClass="entr" presetSubtype="0" fill="hold" grpId="3" nodeType="withEffect">
                                  <p:stCondLst>
                                    <p:cond delay="0"/>
                                  </p:stCondLst>
                                  <p:childTnLst>
                                    <p:set>
                                      <p:cBhvr>
                                        <p:cTn id="15"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16" dur="750"/>
                                        <p:tgtEl>
                                          <p:spTgt spid="6"/>
                                        </p:tgtEl>
                                      </p:cBhvr>
                                    </p:animEffect>
                                  </p:childTnLst>
                                </p:cTn>
                              </p:par>
                              <p:par>
                                <p:cTn id="17" presetID="10" presetClass="entr" presetSubtype="0" fill="hold" grpId="4" nodeType="withEffect">
                                  <p:stCondLst>
                                    <p:cond delay="0"/>
                                  </p:stCondLst>
                                  <p:childTnLst>
                                    <p:set>
                                      <p:cBhvr>
                                        <p:cTn id="18" dur="1" fill="hold">
                                          <p:stCondLst>
                                            <p:cond delay="0"/>
                                          </p:stCondLst>
                                        </p:cTn>
                                        <p:tgtEl>
                                          <p:spTgt spid="14"/>
                                        </p:tgtEl>
                                        <p:attrNameLst>
                                          <p:attrName>style.visibility</p:attrName>
                                        </p:attrNameLst>
                                      </p:cBhvr>
                                      <p:to>
                                        <p1:strVal xmlns:p1="http://schemas.openxmlformats.org/presentationml/2006/main" val="visible"/>
                                      </p:to>
                                    </p:set>
                                    <p:animEffect transition="in" filter="fade" prLst="">
                                      <p:cBhvr>
                                        <p:cTn id="19" dur="750"/>
                                        <p:tgtEl>
                                          <p:spTgt spid="14"/>
                                        </p:tgtEl>
                                      </p:cBhvr>
                                    </p:animEffect>
                                  </p:childTnLst>
                                </p:cTn>
                              </p:par>
                            </p:childTnLst>
                          </p:cTn>
                        </p:par>
                        <p:par>
                          <p:cTn id="20" fill="hold">
                            <p:stCondLst>
                              <p:cond delay="750"/>
                            </p:stCondLst>
                            <p:childTnLst>
                              <p:par>
                                <p:cTn id="21" presetID="10" presetClass="entr" presetSubtype="0" fill="hold" grpId="5" nodeType="afterEffect">
                                  <p:stCondLst>
                                    <p:cond delay="0"/>
                                  </p:stCondLst>
                                  <p:childTnLst>
                                    <p:set>
                                      <p:cBhvr>
                                        <p:cTn id="22"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23" dur="750"/>
                                        <p:tgtEl>
                                          <p:spTgt spid="7"/>
                                        </p:tgtEl>
                                      </p:cBhvr>
                                    </p:animEffect>
                                  </p:childTnLst>
                                </p:cTn>
                              </p:par>
                              <p:par>
                                <p:cTn id="24" presetID="10" presetClass="entr" presetSubtype="0" fill="hold" grpId="6" nodeType="withEffect">
                                  <p:stCondLst>
                                    <p:cond delay="0"/>
                                  </p:stCondLst>
                                  <p:childTnLst>
                                    <p:set>
                                      <p:cBhvr>
                                        <p:cTn id="25"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26" dur="750"/>
                                        <p:tgtEl>
                                          <p:spTgt spid="8"/>
                                        </p:tgtEl>
                                      </p:cBhvr>
                                    </p:animEffect>
                                  </p:childTnLst>
                                </p:cTn>
                              </p:par>
                              <p:par>
                                <p:cTn id="27" presetID="10" presetClass="entr" presetSubtype="0" fill="hold" grpId="7" nodeType="withEffect">
                                  <p:stCondLst>
                                    <p:cond delay="0"/>
                                  </p:stCondLst>
                                  <p:childTnLst>
                                    <p:set>
                                      <p:cBhvr>
                                        <p:cTn id="28" dur="1" fill="hold">
                                          <p:stCondLst>
                                            <p:cond delay="0"/>
                                          </p:stCondLst>
                                        </p:cTn>
                                        <p:tgtEl>
                                          <p:spTgt spid="15"/>
                                        </p:tgtEl>
                                        <p:attrNameLst>
                                          <p:attrName>style.visibility</p:attrName>
                                        </p:attrNameLst>
                                      </p:cBhvr>
                                      <p:to>
                                        <p1:strVal xmlns:p1="http://schemas.openxmlformats.org/presentationml/2006/main" val="visible"/>
                                      </p:to>
                                    </p:set>
                                    <p:animEffect transition="in" filter="fade" prLst="">
                                      <p:cBhvr>
                                        <p:cTn id="29" dur="750"/>
                                        <p:tgtEl>
                                          <p:spTgt spid="15"/>
                                        </p:tgtEl>
                                      </p:cBhvr>
                                    </p:animEffect>
                                  </p:childTnLst>
                                </p:cTn>
                              </p:par>
                              <p:par>
                                <p:cTn id="30" presetID="10" presetClass="entr" presetSubtype="0" fill="hold" grpId="8" nodeType="withEffect">
                                  <p:stCondLst>
                                    <p:cond delay="0"/>
                                  </p:stCondLst>
                                  <p:childTnLst>
                                    <p:set>
                                      <p:cBhvr>
                                        <p:cTn id="31" dur="1" fill="hold">
                                          <p:stCondLst>
                                            <p:cond delay="0"/>
                                          </p:stCondLst>
                                        </p:cTn>
                                        <p:tgtEl>
                                          <p:spTgt spid="9"/>
                                        </p:tgtEl>
                                        <p:attrNameLst>
                                          <p:attrName>style.visibility</p:attrName>
                                        </p:attrNameLst>
                                      </p:cBhvr>
                                      <p:to>
                                        <p1:strVal xmlns:p1="http://schemas.openxmlformats.org/presentationml/2006/main" val="visible"/>
                                      </p:to>
                                    </p:set>
                                    <p:animEffect transition="in" filter="fade" prLst="">
                                      <p:cBhvr>
                                        <p:cTn id="32" dur="750"/>
                                        <p:tgtEl>
                                          <p:spTgt spid="9"/>
                                        </p:tgtEl>
                                      </p:cBhvr>
                                    </p:animEffect>
                                  </p:childTnLst>
                                </p:cTn>
                              </p:par>
                              <p:par>
                                <p:cTn id="33" presetID="10" presetClass="entr" presetSubtype="0" fill="hold" grpId="9" nodeType="withEffect">
                                  <p:stCondLst>
                                    <p:cond delay="0"/>
                                  </p:stCondLst>
                                  <p:childTnLst>
                                    <p:set>
                                      <p:cBhvr>
                                        <p:cTn id="34" dur="1" fill="hold">
                                          <p:stCondLst>
                                            <p:cond delay="0"/>
                                          </p:stCondLst>
                                        </p:cTn>
                                        <p:tgtEl>
                                          <p:spTgt spid="18"/>
                                        </p:tgtEl>
                                        <p:attrNameLst>
                                          <p:attrName>style.visibility</p:attrName>
                                        </p:attrNameLst>
                                      </p:cBhvr>
                                      <p:to>
                                        <p1:strVal xmlns:p1="http://schemas.openxmlformats.org/presentationml/2006/main" val="visible"/>
                                      </p:to>
                                    </p:set>
                                    <p:animEffect transition="in" filter="fade" prLst="">
                                      <p:cBhvr>
                                        <p:cTn id="35" dur="750"/>
                                        <p:tgtEl>
                                          <p:spTgt spid="18"/>
                                        </p:tgtEl>
                                      </p:cBhvr>
                                    </p:animEffect>
                                  </p:childTnLst>
                                </p:cTn>
                              </p:par>
                            </p:childTnLst>
                          </p:cTn>
                        </p:par>
                        <p:par>
                          <p:cTn id="36" fill="hold">
                            <p:stCondLst>
                              <p:cond delay="1500"/>
                            </p:stCondLst>
                            <p:childTnLst>
                              <p:par>
                                <p:cTn id="37" presetID="10" presetClass="entr" presetSubtype="0" fill="hold" grpId="10" nodeType="afterEffect">
                                  <p:stCondLst>
                                    <p:cond delay="0"/>
                                  </p:stCondLst>
                                  <p:childTnLst>
                                    <p:set>
                                      <p:cBhvr>
                                        <p:cTn id="38" dur="1" fill="hold">
                                          <p:stCondLst>
                                            <p:cond delay="0"/>
                                          </p:stCondLst>
                                        </p:cTn>
                                        <p:tgtEl>
                                          <p:spTgt spid="10"/>
                                        </p:tgtEl>
                                        <p:attrNameLst>
                                          <p:attrName>style.visibility</p:attrName>
                                        </p:attrNameLst>
                                      </p:cBhvr>
                                      <p:to>
                                        <p1:strVal xmlns:p1="http://schemas.openxmlformats.org/presentationml/2006/main" val="visible"/>
                                      </p:to>
                                    </p:set>
                                    <p:animEffect transition="in" filter="fade" prLst="">
                                      <p:cBhvr>
                                        <p:cTn id="39" dur="750"/>
                                        <p:tgtEl>
                                          <p:spTgt spid="10"/>
                                        </p:tgtEl>
                                      </p:cBhvr>
                                    </p:animEffect>
                                  </p:childTnLst>
                                </p:cTn>
                              </p:par>
                              <p:par>
                                <p:cTn id="40" presetID="10" presetClass="entr" presetSubtype="0" fill="hold" grpId="11" nodeType="withEffect">
                                  <p:stCondLst>
                                    <p:cond delay="0"/>
                                  </p:stCondLst>
                                  <p:childTnLst>
                                    <p:set>
                                      <p:cBhvr>
                                        <p:cTn id="41" dur="1" fill="hold">
                                          <p:stCondLst>
                                            <p:cond delay="0"/>
                                          </p:stCondLst>
                                        </p:cTn>
                                        <p:tgtEl>
                                          <p:spTgt spid="11"/>
                                        </p:tgtEl>
                                        <p:attrNameLst>
                                          <p:attrName>style.visibility</p:attrName>
                                        </p:attrNameLst>
                                      </p:cBhvr>
                                      <p:to>
                                        <p1:strVal xmlns:p1="http://schemas.openxmlformats.org/presentationml/2006/main" val="visible"/>
                                      </p:to>
                                    </p:set>
                                    <p:animEffect transition="in" filter="fade" prLst="">
                                      <p:cBhvr>
                                        <p:cTn id="42" dur="750"/>
                                        <p:tgtEl>
                                          <p:spTgt spid="11"/>
                                        </p:tgtEl>
                                      </p:cBhvr>
                                    </p:animEffect>
                                  </p:childTnLst>
                                </p:cTn>
                              </p:par>
                              <p:par>
                                <p:cTn id="43" presetID="10" presetClass="entr" presetSubtype="0" fill="hold" grpId="12" nodeType="withEffect">
                                  <p:stCondLst>
                                    <p:cond delay="0"/>
                                  </p:stCondLst>
                                  <p:childTnLst>
                                    <p:set>
                                      <p:cBhvr>
                                        <p:cTn id="44" dur="1" fill="hold">
                                          <p:stCondLst>
                                            <p:cond delay="0"/>
                                          </p:stCondLst>
                                        </p:cTn>
                                        <p:tgtEl>
                                          <p:spTgt spid="13"/>
                                        </p:tgtEl>
                                        <p:attrNameLst>
                                          <p:attrName>style.visibility</p:attrName>
                                        </p:attrNameLst>
                                      </p:cBhvr>
                                      <p:to>
                                        <p1:strVal xmlns:p1="http://schemas.openxmlformats.org/presentationml/2006/main" val="visible"/>
                                      </p:to>
                                    </p:set>
                                    <p:animEffect transition="in" filter="fade" prLst="">
                                      <p:cBhvr>
                                        <p:cTn id="45" dur="750"/>
                                        <p:tgtEl>
                                          <p:spTgt spid="13"/>
                                        </p:tgtEl>
                                      </p:cBhvr>
                                    </p:animEffect>
                                  </p:childTnLst>
                                </p:cTn>
                              </p:par>
                              <p:par>
                                <p:cTn id="46" presetID="10" presetClass="entr" presetSubtype="0" fill="hold" grpId="13" nodeType="withEffect">
                                  <p:stCondLst>
                                    <p:cond delay="0"/>
                                  </p:stCondLst>
                                  <p:childTnLst>
                                    <p:set>
                                      <p:cBhvr>
                                        <p:cTn id="47" dur="1" fill="hold">
                                          <p:stCondLst>
                                            <p:cond delay="0"/>
                                          </p:stCondLst>
                                        </p:cTn>
                                        <p:tgtEl>
                                          <p:spTgt spid="12"/>
                                        </p:tgtEl>
                                        <p:attrNameLst>
                                          <p:attrName>style.visibility</p:attrName>
                                        </p:attrNameLst>
                                      </p:cBhvr>
                                      <p:to>
                                        <p1:strVal xmlns:p1="http://schemas.openxmlformats.org/presentationml/2006/main" val="visible"/>
                                      </p:to>
                                    </p:set>
                                    <p:animEffect transition="in" filter="fade" prLst="">
                                      <p:cBhvr>
                                        <p:cTn id="48" dur="750"/>
                                        <p:tgtEl>
                                          <p:spTgt spid="12"/>
                                        </p:tgtEl>
                                      </p:cBhvr>
                                    </p:animEffect>
                                  </p:childTnLst>
                                </p:cTn>
                              </p:par>
                              <p:par>
                                <p:cTn id="49" presetID="10" presetClass="entr" presetSubtype="0" fill="hold" grpId="14" nodeType="withEffect">
                                  <p:stCondLst>
                                    <p:cond delay="0"/>
                                  </p:stCondLst>
                                  <p:childTnLst>
                                    <p:set>
                                      <p:cBhvr>
                                        <p:cTn id="50" dur="1" fill="hold">
                                          <p:stCondLst>
                                            <p:cond delay="0"/>
                                          </p:stCondLst>
                                        </p:cTn>
                                        <p:tgtEl>
                                          <p:spTgt spid="17"/>
                                        </p:tgtEl>
                                        <p:attrNameLst>
                                          <p:attrName>style.visibility</p:attrName>
                                        </p:attrNameLst>
                                      </p:cBhvr>
                                      <p:to>
                                        <p1:strVal xmlns:p1="http://schemas.openxmlformats.org/presentationml/2006/main" val="visible"/>
                                      </p:to>
                                    </p:set>
                                    <p:animEffect transition="in" filter="fade" prLst="">
                                      <p:cBhvr>
                                        <p:cTn id="51"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3" grpId="0" uiExpand="0" advAuto="indefinite" build="whole" animBg="1"/>
      <p1:bldP xmlns:p1="http://schemas.openxmlformats.org/presentationml/2006/main" spid="5" grpId="1" uiExpand="0" advAuto="indefinite" build="whole" animBg="1"/>
      <p1:bldP xmlns:p1="http://schemas.openxmlformats.org/presentationml/2006/main" spid="16" grpId="2" uiExpand="0" advAuto="indefinite" build="whole" animBg="1"/>
      <p1:bldP xmlns:p1="http://schemas.openxmlformats.org/presentationml/2006/main" spid="6" grpId="3" uiExpand="0" advAuto="indefinite" build="whole" animBg="1"/>
      <p1:bldP xmlns:p1="http://schemas.openxmlformats.org/presentationml/2006/main" spid="14" grpId="4" uiExpand="0" advAuto="indefinite" build="whole" animBg="1"/>
      <p1:bldP xmlns:p1="http://schemas.openxmlformats.org/presentationml/2006/main" spid="7" grpId="5" uiExpand="0" advAuto="indefinite" build="whole" animBg="1"/>
      <p1:bldP xmlns:p1="http://schemas.openxmlformats.org/presentationml/2006/main" spid="8" grpId="6" uiExpand="0" advAuto="indefinite" build="whole" animBg="1"/>
      <p1:bldP xmlns:p1="http://schemas.openxmlformats.org/presentationml/2006/main" spid="15" grpId="7" uiExpand="0" advAuto="indefinite" build="whole" animBg="1"/>
      <p1:bldP xmlns:p1="http://schemas.openxmlformats.org/presentationml/2006/main" spid="9" grpId="8" uiExpand="0" advAuto="indefinite" build="whole" animBg="1"/>
      <p1:bldP xmlns:p1="http://schemas.openxmlformats.org/presentationml/2006/main" spid="18" grpId="9" uiExpand="0" advAuto="indefinite" build="whole" animBg="1"/>
      <p1:bldP xmlns:p1="http://schemas.openxmlformats.org/presentationml/2006/main" spid="10" grpId="10" uiExpand="0" advAuto="indefinite" build="whole" animBg="1"/>
      <p1:bldP xmlns:p1="http://schemas.openxmlformats.org/presentationml/2006/main" spid="11" grpId="11" uiExpand="0" advAuto="indefinite" build="whole" animBg="1"/>
      <p1:bldP xmlns:p1="http://schemas.openxmlformats.org/presentationml/2006/main" spid="13" grpId="12" uiExpand="0" advAuto="indefinite" build="whole" animBg="1"/>
      <p1:bldP xmlns:p1="http://schemas.openxmlformats.org/presentationml/2006/main" spid="12" grpId="13" uiExpand="0" advAuto="indefinite" build="whole" animBg="1"/>
      <p1:bldP xmlns:p1="http://schemas.openxmlformats.org/presentationml/2006/main" spid="17" grpId="14" uiExpand="0" advAuto="indefinite" build="whole" animBg="1"/>
    </p:bldLst>
  </p:timing>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486881" y="2836520"/>
            <a:ext cx="8036507" cy="16838"/>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6553200" y="2828925"/>
            <a:ext cx="104775" cy="104775"/>
          </a:xfrm>
          <a:prstGeom prst="rect"/>
        </p:spPr>
      </p:pic>
      <p:pic>
        <p:nvPicPr>
          <p:cNvPr id="6" name="Image 4" descr="preencoded.png"/>
          <p:cNvPicPr>
            <a:picLocks noChangeAspect="1"/>
          </p:cNvPicPr>
          <p:nvPr/>
        </p:nvPicPr>
        <p:blipFill>
          <a:blip r:embed="rId9"/>
          <a:srcRect/>
          <a:stretch>
            <a:fillRect/>
          </a:stretch>
        </p:blipFill>
        <p:spPr>
          <a:xfrm>
            <a:off x="6565583" y="2814116"/>
            <a:ext cx="69533" cy="69385"/>
          </a:xfrm>
          <a:prstGeom prst="rect"/>
        </p:spPr>
      </p:pic>
      <p:pic>
        <p:nvPicPr>
          <p:cNvPr id="7" name="Image 5" descr="preencoded.png"/>
          <p:cNvPicPr>
            <a:picLocks noChangeAspect="1"/>
          </p:cNvPicPr>
          <p:nvPr/>
        </p:nvPicPr>
        <p:blipFill>
          <a:blip r:embed="rId11"/>
          <a:srcRect/>
          <a:stretch>
            <a:fillRect/>
          </a:stretch>
        </p:blipFill>
        <p:spPr>
          <a:xfrm>
            <a:off x="6427470" y="1990725"/>
            <a:ext cx="1528763" cy="551346"/>
          </a:xfrm>
          <a:prstGeom prst="rect"/>
        </p:spPr>
      </p:pic>
      <p:pic>
        <p:nvPicPr>
          <p:cNvPr id="8" name="Image 6" descr="preencoded.png"/>
          <p:cNvPicPr>
            <a:picLocks noChangeAspect="1"/>
          </p:cNvPicPr>
          <p:nvPr/>
        </p:nvPicPr>
        <p:blipFill>
          <a:blip r:embed="rId13"/>
          <a:srcRect/>
          <a:stretch>
            <a:fillRect/>
          </a:stretch>
        </p:blipFill>
        <p:spPr>
          <a:xfrm>
            <a:off x="819150" y="2828925"/>
            <a:ext cx="104775" cy="104775"/>
          </a:xfrm>
          <a:prstGeom prst="rect"/>
        </p:spPr>
      </p:pic>
      <p:pic>
        <p:nvPicPr>
          <p:cNvPr id="9" name="Image 7" descr="preencoded.png"/>
          <p:cNvPicPr>
            <a:picLocks noChangeAspect="1"/>
          </p:cNvPicPr>
          <p:nvPr/>
        </p:nvPicPr>
        <p:blipFill>
          <a:blip r:embed="rId15"/>
          <a:srcRect/>
          <a:stretch>
            <a:fillRect/>
          </a:stretch>
        </p:blipFill>
        <p:spPr>
          <a:xfrm>
            <a:off x="831533" y="2814116"/>
            <a:ext cx="69533" cy="69385"/>
          </a:xfrm>
          <a:prstGeom prst="rect"/>
        </p:spPr>
      </p:pic>
      <p:pic>
        <p:nvPicPr>
          <p:cNvPr id="10" name="Image 8" descr="preencoded.png"/>
          <p:cNvPicPr>
            <a:picLocks noChangeAspect="1"/>
          </p:cNvPicPr>
          <p:nvPr/>
        </p:nvPicPr>
        <p:blipFill>
          <a:blip r:embed="rId17"/>
          <a:srcRect/>
          <a:stretch>
            <a:fillRect/>
          </a:stretch>
        </p:blipFill>
        <p:spPr>
          <a:xfrm>
            <a:off x="693420" y="1990725"/>
            <a:ext cx="1528763" cy="551346"/>
          </a:xfrm>
          <a:prstGeom prst="rect"/>
        </p:spPr>
      </p:pic>
      <p:pic>
        <p:nvPicPr>
          <p:cNvPr id="11" name="Image 9" descr="preencoded.png"/>
          <p:cNvPicPr>
            <a:picLocks noChangeAspect="1"/>
          </p:cNvPicPr>
          <p:nvPr/>
        </p:nvPicPr>
        <p:blipFill>
          <a:blip r:embed="rId19"/>
          <a:srcRect/>
          <a:stretch>
            <a:fillRect/>
          </a:stretch>
        </p:blipFill>
        <p:spPr>
          <a:xfrm>
            <a:off x="3686175" y="2943225"/>
            <a:ext cx="104775" cy="104775"/>
          </a:xfrm>
          <a:prstGeom prst="rect"/>
        </p:spPr>
      </p:pic>
      <p:pic>
        <p:nvPicPr>
          <p:cNvPr id="12" name="Image 10" descr="preencoded.png"/>
          <p:cNvPicPr>
            <a:picLocks noChangeAspect="1"/>
          </p:cNvPicPr>
          <p:nvPr/>
        </p:nvPicPr>
        <p:blipFill>
          <a:blip r:embed="rId21"/>
          <a:srcRect/>
          <a:stretch>
            <a:fillRect/>
          </a:stretch>
        </p:blipFill>
        <p:spPr>
          <a:xfrm>
            <a:off x="3698558" y="2921518"/>
            <a:ext cx="69533" cy="69385"/>
          </a:xfrm>
          <a:prstGeom prst="rect"/>
        </p:spPr>
      </p:pic>
      <p:pic>
        <p:nvPicPr>
          <p:cNvPr id="13" name="Image 11" descr="preencoded.png"/>
          <p:cNvPicPr>
            <a:picLocks noChangeAspect="1"/>
          </p:cNvPicPr>
          <p:nvPr/>
        </p:nvPicPr>
        <p:blipFill>
          <a:blip r:embed="rId23"/>
          <a:srcRect/>
          <a:stretch>
            <a:fillRect/>
          </a:stretch>
        </p:blipFill>
        <p:spPr>
          <a:xfrm>
            <a:off x="3559492" y="3156931"/>
            <a:ext cx="1528763" cy="657364"/>
          </a:xfrm>
          <a:prstGeom prst="rect"/>
        </p:spPr>
      </p:pic>
      <p:sp>
        <p:nvSpPr>
          <p:cNvPr id="14" name="Text 0"/>
          <p:cNvSpPr/>
          <p:nvPr/>
        </p:nvSpPr>
        <p:spPr>
          <a:xfrm>
            <a:off x="643496" y="3147177"/>
            <a:ext cx="1863347" cy="586117"/>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允许浏览器在需要时再加载资源，如图片和iframe。</a:t>
            </a:r>
            <a:endParaRPr lang="en-US" sz="1080"/>
          </a:p>
        </p:txBody>
      </p:sp>
      <p:sp>
        <p:nvSpPr>
          <p:cNvPr id="15" name="Text 1"/>
          <p:cNvSpPr/>
          <p:nvPr/>
        </p:nvSpPr>
        <p:spPr>
          <a:xfrm>
            <a:off x="3628623" y="3424935"/>
            <a:ext cx="1400894" cy="35507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21" b="1" dirty="1">
                <a:solidFill>
                  <a:srgbClr val="FFFFFF"/>
                </a:solidFill>
                <a:latin typeface="OPPOSans B" pitchFamily="34" charset="0"/>
                <a:ea typeface="OPPOSans B" pitchFamily="34" charset="-122"/>
                <a:cs typeface="OPPOSans B" pitchFamily="34" charset="-120"/>
              </a:rPr>
              <a:t>JavaScript实现懒加载</a:t>
            </a:r>
            <a:endParaRPr lang="en-US" sz="1021"/>
          </a:p>
        </p:txBody>
      </p:sp>
      <p:sp>
        <p:nvSpPr>
          <p:cNvPr id="16" name="Text 2"/>
          <p:cNvSpPr/>
          <p:nvPr/>
        </p:nvSpPr>
        <p:spPr>
          <a:xfrm>
            <a:off x="6377471" y="3147177"/>
            <a:ext cx="1863347" cy="586117"/>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通过动态导入实现异步组件加载，减少初始打包体积。</a:t>
            </a:r>
            <a:endParaRPr lang="en-US" sz="1080"/>
          </a:p>
        </p:txBody>
      </p:sp>
      <p:sp>
        <p:nvSpPr>
          <p:cNvPr id="17" name="Text 3"/>
          <p:cNvSpPr/>
          <p:nvPr/>
        </p:nvSpPr>
        <p:spPr>
          <a:xfrm>
            <a:off x="3510446" y="2071724"/>
            <a:ext cx="1863347" cy="586117"/>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使用Intersection Observer或事件检测图片是否进入视口。</a:t>
            </a:r>
            <a:endParaRPr lang="en-US" sz="1080"/>
          </a:p>
        </p:txBody>
      </p:sp>
      <p:sp>
        <p:nvSpPr>
          <p:cNvPr id="18" name="Text 4"/>
          <p:cNvSpPr/>
          <p:nvPr/>
        </p:nvSpPr>
        <p:spPr>
          <a:xfrm>
            <a:off x="6495648" y="2025015"/>
            <a:ext cx="1400894" cy="35507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FFFFFF"/>
                </a:solidFill>
                <a:latin typeface="OPPOSans B" pitchFamily="34" charset="0"/>
                <a:ea typeface="OPPOSans B" pitchFamily="34" charset="-122"/>
                <a:cs typeface="OPPOSans B" pitchFamily="34" charset="-120"/>
              </a:rPr>
              <a:t>异步组件</a:t>
            </a:r>
            <a:endParaRPr lang="en-US" sz="1260"/>
          </a:p>
        </p:txBody>
      </p:sp>
      <p:sp>
        <p:nvSpPr>
          <p:cNvPr id="19" name="Text 5"/>
          <p:cNvSpPr/>
          <p:nvPr/>
        </p:nvSpPr>
        <p:spPr>
          <a:xfrm>
            <a:off x="761673" y="2025015"/>
            <a:ext cx="1400894" cy="35507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FFFFFF"/>
                </a:solidFill>
                <a:latin typeface="OPPOSans B" pitchFamily="34" charset="0"/>
                <a:ea typeface="OPPOSans B" pitchFamily="34" charset="-122"/>
                <a:cs typeface="OPPOSans B" pitchFamily="34" charset="-120"/>
              </a:rPr>
              <a:t>Lazy Loading</a:t>
            </a:r>
            <a:endParaRPr lang="en-US" sz="1260"/>
          </a:p>
        </p:txBody>
      </p:sp>
      <p:sp>
        <p:nvSpPr>
          <p:cNvPr id="20" name="Text 6"/>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懒加载和异步组件</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d"/>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7" dur="750"/>
                                        <p:tgtEl>
                                          <p:spTgt spid="3"/>
                                        </p:tgtEl>
                                      </p:cBhvr>
                                    </p:animEffect>
                                  </p:childTnLst>
                                </p:cTn>
                              </p:par>
                            </p:childTnLst>
                          </p:cTn>
                        </p:par>
                        <p:par>
                          <p:cTn id="8" fill="hold">
                            <p:stCondLst>
                              <p:cond delay="750"/>
                            </p:stCondLst>
                            <p:childTnLst>
                              <p:par>
                                <p:cTn id="9" presetID="10"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1:strVal xmlns:p1="http://schemas.openxmlformats.org/presentationml/2006/main" val="visible"/>
                                      </p:to>
                                    </p:set>
                                    <p:animEffect transition="in" filter="fade" prLst="">
                                      <p:cBhvr>
                                        <p:cTn id="11" dur="750"/>
                                        <p:tgtEl>
                                          <p:spTgt spid="10"/>
                                        </p:tgtEl>
                                      </p:cBhvr>
                                    </p:animEffect>
                                  </p:childTnLst>
                                </p:cTn>
                              </p:par>
                              <p:par>
                                <p:cTn id="12" presetID="10" presetClass="entr" presetSubtype="0" fill="hold" grpId="2" nodeType="withEffect">
                                  <p:stCondLst>
                                    <p:cond delay="0"/>
                                  </p:stCondLst>
                                  <p:childTnLst>
                                    <p:set>
                                      <p:cBhvr>
                                        <p:cTn id="13" dur="1" fill="hold">
                                          <p:stCondLst>
                                            <p:cond delay="0"/>
                                          </p:stCondLst>
                                        </p:cTn>
                                        <p:tgtEl>
                                          <p:spTgt spid="19"/>
                                        </p:tgtEl>
                                        <p:attrNameLst>
                                          <p:attrName>style.visibility</p:attrName>
                                        </p:attrNameLst>
                                      </p:cBhvr>
                                      <p:to>
                                        <p1:strVal xmlns:p1="http://schemas.openxmlformats.org/presentationml/2006/main" val="visible"/>
                                      </p:to>
                                    </p:set>
                                    <p:animEffect transition="in" filter="fade" prLst="">
                                      <p:cBhvr>
                                        <p:cTn id="14" dur="750"/>
                                        <p:tgtEl>
                                          <p:spTgt spid="19"/>
                                        </p:tgtEl>
                                      </p:cBhvr>
                                    </p:animEffect>
                                  </p:childTnLst>
                                </p:cTn>
                              </p:par>
                              <p:par>
                                <p:cTn id="15" presetID="10" presetClass="entr" presetSubtype="0" fill="hold" grpId="3" nodeType="withEffect">
                                  <p:stCondLst>
                                    <p:cond delay="0"/>
                                  </p:stCondLst>
                                  <p:childTnLst>
                                    <p:set>
                                      <p:cBhvr>
                                        <p:cTn id="16" dur="1" fill="hold">
                                          <p:stCondLst>
                                            <p:cond delay="0"/>
                                          </p:stCondLst>
                                        </p:cTn>
                                        <p:tgtEl>
                                          <p:spTgt spid="9"/>
                                        </p:tgtEl>
                                        <p:attrNameLst>
                                          <p:attrName>style.visibility</p:attrName>
                                        </p:attrNameLst>
                                      </p:cBhvr>
                                      <p:to>
                                        <p1:strVal xmlns:p1="http://schemas.openxmlformats.org/presentationml/2006/main" val="visible"/>
                                      </p:to>
                                    </p:set>
                                    <p:animEffect transition="in" filter="fade" prLst="">
                                      <p:cBhvr>
                                        <p:cTn id="17" dur="750"/>
                                        <p:tgtEl>
                                          <p:spTgt spid="9"/>
                                        </p:tgtEl>
                                      </p:cBhvr>
                                    </p:animEffect>
                                  </p:childTnLst>
                                </p:cTn>
                              </p:par>
                              <p:par>
                                <p:cTn id="18" presetID="10" presetClass="entr" presetSubtype="0" fill="hold" grpId="4" nodeType="withEffect">
                                  <p:stCondLst>
                                    <p:cond delay="0"/>
                                  </p:stCondLst>
                                  <p:childTnLst>
                                    <p:set>
                                      <p:cBhvr>
                                        <p:cTn id="19"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20" dur="750"/>
                                        <p:tgtEl>
                                          <p:spTgt spid="8"/>
                                        </p:tgtEl>
                                      </p:cBhvr>
                                    </p:animEffect>
                                  </p:childTnLst>
                                </p:cTn>
                              </p:par>
                              <p:par>
                                <p:cTn id="21" presetID="10" presetClass="entr" presetSubtype="0" fill="hold" grpId="5" nodeType="withEffect">
                                  <p:stCondLst>
                                    <p:cond delay="0"/>
                                  </p:stCondLst>
                                  <p:childTnLst>
                                    <p:set>
                                      <p:cBhvr>
                                        <p:cTn id="22" dur="1" fill="hold">
                                          <p:stCondLst>
                                            <p:cond delay="0"/>
                                          </p:stCondLst>
                                        </p:cTn>
                                        <p:tgtEl>
                                          <p:spTgt spid="14"/>
                                        </p:tgtEl>
                                        <p:attrNameLst>
                                          <p:attrName>style.visibility</p:attrName>
                                        </p:attrNameLst>
                                      </p:cBhvr>
                                      <p:to>
                                        <p1:strVal xmlns:p1="http://schemas.openxmlformats.org/presentationml/2006/main" val="visible"/>
                                      </p:to>
                                    </p:set>
                                    <p:animEffect transition="in" filter="fade" prLst="">
                                      <p:cBhvr>
                                        <p:cTn id="23" dur="750"/>
                                        <p:tgtEl>
                                          <p:spTgt spid="14"/>
                                        </p:tgtEl>
                                      </p:cBhvr>
                                    </p:animEffect>
                                  </p:childTnLst>
                                </p:cTn>
                              </p:par>
                            </p:childTnLst>
                          </p:cTn>
                        </p:par>
                        <p:par>
                          <p:cTn id="24" fill="hold">
                            <p:stCondLst>
                              <p:cond delay="1500"/>
                            </p:stCondLst>
                            <p:childTnLst>
                              <p:par>
                                <p:cTn id="25" presetID="10" presetClass="entr" presetSubtype="0" fill="hold" grpId="6" nodeType="afterEffect">
                                  <p:stCondLst>
                                    <p:cond delay="0"/>
                                  </p:stCondLst>
                                  <p:childTnLst>
                                    <p:set>
                                      <p:cBhvr>
                                        <p:cTn id="26" dur="1" fill="hold">
                                          <p:stCondLst>
                                            <p:cond delay="0"/>
                                          </p:stCondLst>
                                        </p:cTn>
                                        <p:tgtEl>
                                          <p:spTgt spid="12"/>
                                        </p:tgtEl>
                                        <p:attrNameLst>
                                          <p:attrName>style.visibility</p:attrName>
                                        </p:attrNameLst>
                                      </p:cBhvr>
                                      <p:to>
                                        <p1:strVal xmlns:p1="http://schemas.openxmlformats.org/presentationml/2006/main" val="visible"/>
                                      </p:to>
                                    </p:set>
                                    <p:animEffect transition="in" filter="fade" prLst="">
                                      <p:cBhvr>
                                        <p:cTn id="27" dur="750"/>
                                        <p:tgtEl>
                                          <p:spTgt spid="12"/>
                                        </p:tgtEl>
                                      </p:cBhvr>
                                    </p:animEffect>
                                  </p:childTnLst>
                                </p:cTn>
                              </p:par>
                              <p:par>
                                <p:cTn id="28" presetID="10" presetClass="entr" presetSubtype="0" fill="hold" grpId="7" nodeType="withEffect">
                                  <p:stCondLst>
                                    <p:cond delay="0"/>
                                  </p:stCondLst>
                                  <p:childTnLst>
                                    <p:set>
                                      <p:cBhvr>
                                        <p:cTn id="29" dur="1" fill="hold">
                                          <p:stCondLst>
                                            <p:cond delay="0"/>
                                          </p:stCondLst>
                                        </p:cTn>
                                        <p:tgtEl>
                                          <p:spTgt spid="11"/>
                                        </p:tgtEl>
                                        <p:attrNameLst>
                                          <p:attrName>style.visibility</p:attrName>
                                        </p:attrNameLst>
                                      </p:cBhvr>
                                      <p:to>
                                        <p1:strVal xmlns:p1="http://schemas.openxmlformats.org/presentationml/2006/main" val="visible"/>
                                      </p:to>
                                    </p:set>
                                    <p:animEffect transition="in" filter="fade" prLst="">
                                      <p:cBhvr>
                                        <p:cTn id="30" dur="750"/>
                                        <p:tgtEl>
                                          <p:spTgt spid="11"/>
                                        </p:tgtEl>
                                      </p:cBhvr>
                                    </p:animEffect>
                                  </p:childTnLst>
                                </p:cTn>
                              </p:par>
                              <p:par>
                                <p:cTn id="31" presetID="10" presetClass="entr" presetSubtype="0" fill="hold" grpId="8" nodeType="withEffect">
                                  <p:stCondLst>
                                    <p:cond delay="0"/>
                                  </p:stCondLst>
                                  <p:childTnLst>
                                    <p:set>
                                      <p:cBhvr>
                                        <p:cTn id="32" dur="1" fill="hold">
                                          <p:stCondLst>
                                            <p:cond delay="0"/>
                                          </p:stCondLst>
                                        </p:cTn>
                                        <p:tgtEl>
                                          <p:spTgt spid="13"/>
                                        </p:tgtEl>
                                        <p:attrNameLst>
                                          <p:attrName>style.visibility</p:attrName>
                                        </p:attrNameLst>
                                      </p:cBhvr>
                                      <p:to>
                                        <p1:strVal xmlns:p1="http://schemas.openxmlformats.org/presentationml/2006/main" val="visible"/>
                                      </p:to>
                                    </p:set>
                                    <p:animEffect transition="in" filter="fade" prLst="">
                                      <p:cBhvr>
                                        <p:cTn id="33" dur="750"/>
                                        <p:tgtEl>
                                          <p:spTgt spid="13"/>
                                        </p:tgtEl>
                                      </p:cBhvr>
                                    </p:animEffect>
                                  </p:childTnLst>
                                </p:cTn>
                              </p:par>
                              <p:par>
                                <p:cTn id="34" presetID="10" presetClass="entr" presetSubtype="0" fill="hold" grpId="9" nodeType="withEffect">
                                  <p:stCondLst>
                                    <p:cond delay="0"/>
                                  </p:stCondLst>
                                  <p:childTnLst>
                                    <p:set>
                                      <p:cBhvr>
                                        <p:cTn id="35" dur="1" fill="hold">
                                          <p:stCondLst>
                                            <p:cond delay="0"/>
                                          </p:stCondLst>
                                        </p:cTn>
                                        <p:tgtEl>
                                          <p:spTgt spid="15"/>
                                        </p:tgtEl>
                                        <p:attrNameLst>
                                          <p:attrName>style.visibility</p:attrName>
                                        </p:attrNameLst>
                                      </p:cBhvr>
                                      <p:to>
                                        <p1:strVal xmlns:p1="http://schemas.openxmlformats.org/presentationml/2006/main" val="visible"/>
                                      </p:to>
                                    </p:set>
                                    <p:animEffect transition="in" filter="fade" prLst="">
                                      <p:cBhvr>
                                        <p:cTn id="36" dur="750"/>
                                        <p:tgtEl>
                                          <p:spTgt spid="15"/>
                                        </p:tgtEl>
                                      </p:cBhvr>
                                    </p:animEffect>
                                  </p:childTnLst>
                                </p:cTn>
                              </p:par>
                              <p:par>
                                <p:cTn id="37" presetID="10" presetClass="entr" presetSubtype="0" fill="hold" grpId="10" nodeType="withEffect">
                                  <p:stCondLst>
                                    <p:cond delay="0"/>
                                  </p:stCondLst>
                                  <p:childTnLst>
                                    <p:set>
                                      <p:cBhvr>
                                        <p:cTn id="38" dur="1" fill="hold">
                                          <p:stCondLst>
                                            <p:cond delay="0"/>
                                          </p:stCondLst>
                                        </p:cTn>
                                        <p:tgtEl>
                                          <p:spTgt spid="17"/>
                                        </p:tgtEl>
                                        <p:attrNameLst>
                                          <p:attrName>style.visibility</p:attrName>
                                        </p:attrNameLst>
                                      </p:cBhvr>
                                      <p:to>
                                        <p1:strVal xmlns:p1="http://schemas.openxmlformats.org/presentationml/2006/main" val="visible"/>
                                      </p:to>
                                    </p:set>
                                    <p:animEffect transition="in" filter="fade" prLst="">
                                      <p:cBhvr>
                                        <p:cTn id="39" dur="750"/>
                                        <p:tgtEl>
                                          <p:spTgt spid="17"/>
                                        </p:tgtEl>
                                      </p:cBhvr>
                                    </p:animEffect>
                                  </p:childTnLst>
                                </p:cTn>
                              </p:par>
                            </p:childTnLst>
                          </p:cTn>
                        </p:par>
                        <p:par>
                          <p:cTn id="40" fill="hold">
                            <p:stCondLst>
                              <p:cond delay="2250"/>
                            </p:stCondLst>
                            <p:childTnLst>
                              <p:par>
                                <p:cTn id="41" presetID="10" presetClass="entr" presetSubtype="0" fill="hold" grpId="11" nodeType="afterEffect">
                                  <p:stCondLst>
                                    <p:cond delay="0"/>
                                  </p:stCondLst>
                                  <p:childTnLst>
                                    <p:set>
                                      <p:cBhvr>
                                        <p:cTn id="42"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43" dur="750"/>
                                        <p:tgtEl>
                                          <p:spTgt spid="7"/>
                                        </p:tgtEl>
                                      </p:cBhvr>
                                    </p:animEffect>
                                  </p:childTnLst>
                                </p:cTn>
                              </p:par>
                              <p:par>
                                <p:cTn id="44" presetID="10" presetClass="entr" presetSubtype="0" fill="hold" grpId="12" nodeType="withEffect">
                                  <p:stCondLst>
                                    <p:cond delay="0"/>
                                  </p:stCondLst>
                                  <p:childTnLst>
                                    <p:set>
                                      <p:cBhvr>
                                        <p:cTn id="45" dur="1" fill="hold">
                                          <p:stCondLst>
                                            <p:cond delay="0"/>
                                          </p:stCondLst>
                                        </p:cTn>
                                        <p:tgtEl>
                                          <p:spTgt spid="18"/>
                                        </p:tgtEl>
                                        <p:attrNameLst>
                                          <p:attrName>style.visibility</p:attrName>
                                        </p:attrNameLst>
                                      </p:cBhvr>
                                      <p:to>
                                        <p1:strVal xmlns:p1="http://schemas.openxmlformats.org/presentationml/2006/main" val="visible"/>
                                      </p:to>
                                    </p:set>
                                    <p:animEffect transition="in" filter="fade" prLst="">
                                      <p:cBhvr>
                                        <p:cTn id="46" dur="750"/>
                                        <p:tgtEl>
                                          <p:spTgt spid="18"/>
                                        </p:tgtEl>
                                      </p:cBhvr>
                                    </p:animEffect>
                                  </p:childTnLst>
                                </p:cTn>
                              </p:par>
                              <p:par>
                                <p:cTn id="47" presetID="10" presetClass="entr" presetSubtype="0" fill="hold" grpId="13" nodeType="withEffect">
                                  <p:stCondLst>
                                    <p:cond delay="0"/>
                                  </p:stCondLst>
                                  <p:childTnLst>
                                    <p:set>
                                      <p:cBhvr>
                                        <p:cTn id="48"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49" dur="750"/>
                                        <p:tgtEl>
                                          <p:spTgt spid="6"/>
                                        </p:tgtEl>
                                      </p:cBhvr>
                                    </p:animEffect>
                                  </p:childTnLst>
                                </p:cTn>
                              </p:par>
                              <p:par>
                                <p:cTn id="50" presetID="10" presetClass="entr" presetSubtype="0" fill="hold" grpId="14" nodeType="withEffect">
                                  <p:stCondLst>
                                    <p:cond delay="0"/>
                                  </p:stCondLst>
                                  <p:childTnLst>
                                    <p:set>
                                      <p:cBhvr>
                                        <p:cTn id="51"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52" dur="750"/>
                                        <p:tgtEl>
                                          <p:spTgt spid="5"/>
                                        </p:tgtEl>
                                      </p:cBhvr>
                                    </p:animEffect>
                                  </p:childTnLst>
                                </p:cTn>
                              </p:par>
                              <p:par>
                                <p:cTn id="53" presetID="10" presetClass="entr" presetSubtype="0" fill="hold" grpId="15" nodeType="withEffect">
                                  <p:stCondLst>
                                    <p:cond delay="0"/>
                                  </p:stCondLst>
                                  <p:childTnLst>
                                    <p:set>
                                      <p:cBhvr>
                                        <p:cTn id="54" dur="1" fill="hold">
                                          <p:stCondLst>
                                            <p:cond delay="0"/>
                                          </p:stCondLst>
                                        </p:cTn>
                                        <p:tgtEl>
                                          <p:spTgt spid="16"/>
                                        </p:tgtEl>
                                        <p:attrNameLst>
                                          <p:attrName>style.visibility</p:attrName>
                                        </p:attrNameLst>
                                      </p:cBhvr>
                                      <p:to>
                                        <p1:strVal xmlns:p1="http://schemas.openxmlformats.org/presentationml/2006/main" val="visible"/>
                                      </p:to>
                                    </p:set>
                                    <p:animEffect transition="in" filter="fade" prLst="">
                                      <p:cBhvr>
                                        <p:cTn id="55"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3" grpId="0" uiExpand="0" advAuto="indefinite" build="whole" animBg="1"/>
      <p1:bldP xmlns:p1="http://schemas.openxmlformats.org/presentationml/2006/main" spid="10" grpId="1" uiExpand="0" advAuto="indefinite" build="whole" animBg="1"/>
      <p1:bldP xmlns:p1="http://schemas.openxmlformats.org/presentationml/2006/main" spid="19" grpId="2" uiExpand="0" advAuto="indefinite" build="whole" animBg="1"/>
      <p1:bldP xmlns:p1="http://schemas.openxmlformats.org/presentationml/2006/main" spid="9" grpId="3" uiExpand="0" advAuto="indefinite" build="whole" animBg="1"/>
      <p1:bldP xmlns:p1="http://schemas.openxmlformats.org/presentationml/2006/main" spid="8" grpId="4" uiExpand="0" advAuto="indefinite" build="whole" animBg="1"/>
      <p1:bldP xmlns:p1="http://schemas.openxmlformats.org/presentationml/2006/main" spid="14" grpId="5" uiExpand="0" advAuto="indefinite" build="whole" animBg="1"/>
      <p1:bldP xmlns:p1="http://schemas.openxmlformats.org/presentationml/2006/main" spid="12" grpId="6" uiExpand="0" advAuto="indefinite" build="whole" animBg="1"/>
      <p1:bldP xmlns:p1="http://schemas.openxmlformats.org/presentationml/2006/main" spid="11" grpId="7" uiExpand="0" advAuto="indefinite" build="whole" animBg="1"/>
      <p1:bldP xmlns:p1="http://schemas.openxmlformats.org/presentationml/2006/main" spid="13" grpId="8" uiExpand="0" advAuto="indefinite" build="whole" animBg="1"/>
      <p1:bldP xmlns:p1="http://schemas.openxmlformats.org/presentationml/2006/main" spid="15" grpId="9" uiExpand="0" advAuto="indefinite" build="whole" animBg="1"/>
      <p1:bldP xmlns:p1="http://schemas.openxmlformats.org/presentationml/2006/main" spid="17" grpId="10" uiExpand="0" advAuto="indefinite" build="whole" animBg="1"/>
      <p1:bldP xmlns:p1="http://schemas.openxmlformats.org/presentationml/2006/main" spid="7" grpId="11" uiExpand="0" advAuto="indefinite" build="whole" animBg="1"/>
      <p1:bldP xmlns:p1="http://schemas.openxmlformats.org/presentationml/2006/main" spid="18" grpId="12" uiExpand="0" advAuto="indefinite" build="whole" animBg="1"/>
      <p1:bldP xmlns:p1="http://schemas.openxmlformats.org/presentationml/2006/main" spid="6" grpId="13" uiExpand="0" advAuto="indefinite" build="whole" animBg="1"/>
      <p1:bldP xmlns:p1="http://schemas.openxmlformats.org/presentationml/2006/main" spid="5" grpId="14" uiExpand="0" advAuto="indefinite" build="whole" animBg="1"/>
      <p1:bldP xmlns:p1="http://schemas.openxmlformats.org/presentationml/2006/main" spid="16" grpId="15" uiExpand="0" advAuto="indefinite" build="whole"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1805017" y="1791477"/>
            <a:ext cx="229539" cy="195944"/>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3530690" y="1791477"/>
            <a:ext cx="229539" cy="195944"/>
          </a:xfrm>
          <a:prstGeom prst="rect"/>
        </p:spPr>
      </p:pic>
      <p:pic>
        <p:nvPicPr>
          <p:cNvPr id="6" name="Image 4" descr="preencoded.png"/>
          <p:cNvPicPr>
            <a:picLocks noChangeAspect="1"/>
          </p:cNvPicPr>
          <p:nvPr/>
        </p:nvPicPr>
        <p:blipFill>
          <a:blip r:embed="rId9"/>
          <a:srcRect/>
          <a:stretch>
            <a:fillRect/>
          </a:stretch>
        </p:blipFill>
        <p:spPr>
          <a:xfrm>
            <a:off x="477138" y="1747075"/>
            <a:ext cx="1159624" cy="324594"/>
          </a:xfrm>
          <a:prstGeom prst="rect"/>
        </p:spPr>
      </p:pic>
      <p:pic>
        <p:nvPicPr>
          <p:cNvPr id="7" name="Image 5" descr="preencoded.png"/>
          <p:cNvPicPr>
            <a:picLocks noChangeAspect="1"/>
          </p:cNvPicPr>
          <p:nvPr/>
        </p:nvPicPr>
        <p:blipFill>
          <a:blip r:embed="rId11"/>
          <a:srcRect/>
          <a:stretch>
            <a:fillRect/>
          </a:stretch>
        </p:blipFill>
        <p:spPr>
          <a:xfrm>
            <a:off x="3928485" y="1747075"/>
            <a:ext cx="1159623" cy="324594"/>
          </a:xfrm>
          <a:prstGeom prst="rect"/>
        </p:spPr>
      </p:pic>
      <p:pic>
        <p:nvPicPr>
          <p:cNvPr id="8" name="Image 6" descr="preencoded.png"/>
          <p:cNvPicPr>
            <a:picLocks noChangeAspect="1"/>
          </p:cNvPicPr>
          <p:nvPr/>
        </p:nvPicPr>
        <p:blipFill>
          <a:blip r:embed="rId13"/>
          <a:srcRect/>
          <a:stretch>
            <a:fillRect/>
          </a:stretch>
        </p:blipFill>
        <p:spPr>
          <a:xfrm>
            <a:off x="2213524" y="1747075"/>
            <a:ext cx="1159624" cy="324594"/>
          </a:xfrm>
          <a:prstGeom prst="rect"/>
        </p:spPr>
      </p:pic>
      <p:pic>
        <p:nvPicPr>
          <p:cNvPr id="9" name="Image 7" descr="preencoded.png"/>
          <p:cNvPicPr>
            <a:picLocks noChangeAspect="1"/>
          </p:cNvPicPr>
          <p:nvPr/>
        </p:nvPicPr>
        <p:blipFill>
          <a:blip r:embed="rId15"/>
          <a:srcRect/>
          <a:stretch>
            <a:fillRect/>
          </a:stretch>
        </p:blipFill>
        <p:spPr>
          <a:xfrm>
            <a:off x="5654158" y="1747075"/>
            <a:ext cx="1159624" cy="324594"/>
          </a:xfrm>
          <a:prstGeom prst="rect"/>
        </p:spPr>
      </p:pic>
      <p:pic>
        <p:nvPicPr>
          <p:cNvPr id="10" name="Image 8" descr="preencoded.png"/>
          <p:cNvPicPr>
            <a:picLocks noChangeAspect="1"/>
          </p:cNvPicPr>
          <p:nvPr/>
        </p:nvPicPr>
        <p:blipFill>
          <a:blip r:embed="rId17"/>
          <a:srcRect/>
          <a:stretch>
            <a:fillRect/>
          </a:stretch>
        </p:blipFill>
        <p:spPr>
          <a:xfrm>
            <a:off x="7379832" y="1747075"/>
            <a:ext cx="1159624" cy="324594"/>
          </a:xfrm>
          <a:prstGeom prst="rect"/>
        </p:spPr>
      </p:pic>
      <p:pic>
        <p:nvPicPr>
          <p:cNvPr id="11" name="Image 9" descr="preencoded.png"/>
          <p:cNvPicPr>
            <a:picLocks noChangeAspect="1"/>
          </p:cNvPicPr>
          <p:nvPr/>
        </p:nvPicPr>
        <p:blipFill>
          <a:blip r:embed="rId19"/>
          <a:srcRect/>
          <a:stretch>
            <a:fillRect/>
          </a:stretch>
        </p:blipFill>
        <p:spPr>
          <a:xfrm>
            <a:off x="5256363" y="1791477"/>
            <a:ext cx="229539" cy="195944"/>
          </a:xfrm>
          <a:prstGeom prst="rect"/>
        </p:spPr>
      </p:pic>
      <p:pic>
        <p:nvPicPr>
          <p:cNvPr id="12" name="Image 10" descr="preencoded.png"/>
          <p:cNvPicPr>
            <a:picLocks noChangeAspect="1"/>
          </p:cNvPicPr>
          <p:nvPr/>
        </p:nvPicPr>
        <p:blipFill>
          <a:blip r:embed="rId21"/>
          <a:srcRect/>
          <a:stretch>
            <a:fillRect/>
          </a:stretch>
        </p:blipFill>
        <p:spPr>
          <a:xfrm>
            <a:off x="6982037" y="1791477"/>
            <a:ext cx="229538" cy="195944"/>
          </a:xfrm>
          <a:prstGeom prst="rect"/>
        </p:spPr>
      </p:pic>
      <p:sp>
        <p:nvSpPr>
          <p:cNvPr id="13" name="Text 0"/>
          <p:cNvSpPr/>
          <p:nvPr/>
        </p:nvSpPr>
        <p:spPr>
          <a:xfrm>
            <a:off x="3950264" y="1789358"/>
            <a:ext cx="111695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FFFFFF"/>
                </a:solidFill>
                <a:latin typeface="OPPOSans B" pitchFamily="34" charset="0"/>
                <a:ea typeface="OPPOSans B" pitchFamily="34" charset="-122"/>
                <a:cs typeface="OPPOSans B" pitchFamily="34" charset="-120"/>
              </a:rPr>
              <a:t>Preload</a:t>
            </a:r>
            <a:endParaRPr lang="en-US" sz="1260"/>
          </a:p>
        </p:txBody>
      </p:sp>
      <p:sp>
        <p:nvSpPr>
          <p:cNvPr id="14" name="Text 1"/>
          <p:cNvSpPr/>
          <p:nvPr/>
        </p:nvSpPr>
        <p:spPr>
          <a:xfrm>
            <a:off x="5675938" y="1789358"/>
            <a:ext cx="111695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000000"/>
                </a:solidFill>
                <a:latin typeface="OPPOSans B" pitchFamily="34" charset="0"/>
                <a:ea typeface="OPPOSans B" pitchFamily="34" charset="-122"/>
                <a:cs typeface="OPPOSans B" pitchFamily="34" charset="-120"/>
              </a:rPr>
              <a:t>Prefetch</a:t>
            </a:r>
            <a:endParaRPr lang="en-US" sz="1260"/>
          </a:p>
        </p:txBody>
      </p:sp>
      <p:sp>
        <p:nvSpPr>
          <p:cNvPr id="15" name="Text 2"/>
          <p:cNvSpPr/>
          <p:nvPr/>
        </p:nvSpPr>
        <p:spPr>
          <a:xfrm>
            <a:off x="5664373" y="2469892"/>
            <a:ext cx="1275746" cy="1247165"/>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允许浏览器在空闲时间提前获取将来可能需要的资源。</a:t>
            </a:r>
            <a:endParaRPr lang="en-US" sz="1080"/>
          </a:p>
        </p:txBody>
      </p:sp>
      <p:sp>
        <p:nvSpPr>
          <p:cNvPr id="16" name="Text 3"/>
          <p:cNvSpPr/>
          <p:nvPr/>
        </p:nvSpPr>
        <p:spPr>
          <a:xfrm>
            <a:off x="7390047" y="2469892"/>
            <a:ext cx="1275746" cy="1247165"/>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允许浏览器提前渲染用户可能访问的下一个页面。</a:t>
            </a:r>
            <a:endParaRPr lang="en-US" sz="1080"/>
          </a:p>
        </p:txBody>
      </p:sp>
      <p:sp>
        <p:nvSpPr>
          <p:cNvPr id="17" name="Text 4"/>
          <p:cNvSpPr/>
          <p:nvPr/>
        </p:nvSpPr>
        <p:spPr>
          <a:xfrm>
            <a:off x="487352" y="2469892"/>
            <a:ext cx="1275746" cy="1247165"/>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允许浏览器提前解析域名，以便在需要时更快地建立连接。</a:t>
            </a:r>
            <a:endParaRPr lang="en-US" sz="1080"/>
          </a:p>
        </p:txBody>
      </p:sp>
      <p:sp>
        <p:nvSpPr>
          <p:cNvPr id="18" name="Text 5"/>
          <p:cNvSpPr/>
          <p:nvPr/>
        </p:nvSpPr>
        <p:spPr>
          <a:xfrm>
            <a:off x="498917" y="1789358"/>
            <a:ext cx="111695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FFFFFF"/>
                </a:solidFill>
                <a:latin typeface="OPPOSans B" pitchFamily="34" charset="0"/>
                <a:ea typeface="OPPOSans B" pitchFamily="34" charset="-122"/>
                <a:cs typeface="OPPOSans B" pitchFamily="34" charset="-120"/>
              </a:rPr>
              <a:t>DNS Prefetch</a:t>
            </a:r>
            <a:endParaRPr lang="en-US" sz="1260"/>
          </a:p>
        </p:txBody>
      </p:sp>
      <p:sp>
        <p:nvSpPr>
          <p:cNvPr id="19" name="Text 6"/>
          <p:cNvSpPr/>
          <p:nvPr/>
        </p:nvSpPr>
        <p:spPr>
          <a:xfrm>
            <a:off x="7401611" y="1789358"/>
            <a:ext cx="111695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FFFFFF"/>
                </a:solidFill>
                <a:latin typeface="OPPOSans B" pitchFamily="34" charset="0"/>
                <a:ea typeface="OPPOSans B" pitchFamily="34" charset="-122"/>
                <a:cs typeface="OPPOSans B" pitchFamily="34" charset="-120"/>
              </a:rPr>
              <a:t>Prerender</a:t>
            </a:r>
            <a:endParaRPr lang="en-US" sz="1260"/>
          </a:p>
        </p:txBody>
      </p:sp>
      <p:sp>
        <p:nvSpPr>
          <p:cNvPr id="20" name="Text 7"/>
          <p:cNvSpPr/>
          <p:nvPr/>
        </p:nvSpPr>
        <p:spPr>
          <a:xfrm>
            <a:off x="3938700" y="2469892"/>
            <a:ext cx="1275746" cy="1247165"/>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允许浏览器在页面加载时提前获取高优先级资源。</a:t>
            </a:r>
            <a:endParaRPr lang="en-US" sz="1080"/>
          </a:p>
        </p:txBody>
      </p:sp>
      <p:sp>
        <p:nvSpPr>
          <p:cNvPr id="21" name="Text 8"/>
          <p:cNvSpPr/>
          <p:nvPr/>
        </p:nvSpPr>
        <p:spPr>
          <a:xfrm>
            <a:off x="2235304" y="1789358"/>
            <a:ext cx="111695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000000"/>
                </a:solidFill>
                <a:latin typeface="OPPOSans B" pitchFamily="34" charset="0"/>
                <a:ea typeface="OPPOSans B" pitchFamily="34" charset="-122"/>
                <a:cs typeface="OPPOSans B" pitchFamily="34" charset="-120"/>
              </a:rPr>
              <a:t>Preconnect</a:t>
            </a:r>
            <a:endParaRPr lang="en-US" sz="1260"/>
          </a:p>
        </p:txBody>
      </p:sp>
      <p:sp>
        <p:nvSpPr>
          <p:cNvPr id="22" name="Text 9"/>
          <p:cNvSpPr/>
          <p:nvPr/>
        </p:nvSpPr>
        <p:spPr>
          <a:xfrm>
            <a:off x="2213026" y="2469892"/>
            <a:ext cx="1275746" cy="1247165"/>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允许浏览器在实际请求资源之前提前建立与指定域名的连接。</a:t>
            </a:r>
            <a:endParaRPr lang="en-US" sz="1080"/>
          </a:p>
        </p:txBody>
      </p:sp>
      <p:sp>
        <p:nvSpPr>
          <p:cNvPr id="23" name="Text 10"/>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预加载技术</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fade/>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7" dur="750"/>
                                        <p:tgtEl>
                                          <p:spTgt spid="3"/>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10" dur="750"/>
                                        <p:tgtEl>
                                          <p:spTgt spid="5"/>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11"/>
                                        </p:tgtEl>
                                        <p:attrNameLst>
                                          <p:attrName>style.visibility</p:attrName>
                                        </p:attrNameLst>
                                      </p:cBhvr>
                                      <p:to>
                                        <p1:strVal xmlns:p1="http://schemas.openxmlformats.org/presentationml/2006/main" val="visible"/>
                                      </p:to>
                                    </p:set>
                                    <p:animEffect transition="in" filter="fade" prLst="">
                                      <p:cBhvr>
                                        <p:cTn id="13" dur="750"/>
                                        <p:tgtEl>
                                          <p:spTgt spid="11"/>
                                        </p:tgtEl>
                                      </p:cBhvr>
                                    </p:animEffect>
                                  </p:childTnLst>
                                </p:cTn>
                              </p:par>
                              <p:par>
                                <p:cTn id="14" presetID="10" presetClass="entr" presetSubtype="0" fill="hold" grpId="3" nodeType="withEffect">
                                  <p:stCondLst>
                                    <p:cond delay="0"/>
                                  </p:stCondLst>
                                  <p:childTnLst>
                                    <p:set>
                                      <p:cBhvr>
                                        <p:cTn id="15" dur="1" fill="hold">
                                          <p:stCondLst>
                                            <p:cond delay="0"/>
                                          </p:stCondLst>
                                        </p:cTn>
                                        <p:tgtEl>
                                          <p:spTgt spid="12"/>
                                        </p:tgtEl>
                                        <p:attrNameLst>
                                          <p:attrName>style.visibility</p:attrName>
                                        </p:attrNameLst>
                                      </p:cBhvr>
                                      <p:to>
                                        <p1:strVal xmlns:p1="http://schemas.openxmlformats.org/presentationml/2006/main" val="visible"/>
                                      </p:to>
                                    </p:set>
                                    <p:animEffect transition="in" filter="fade" prLst="">
                                      <p:cBhvr>
                                        <p:cTn id="16" dur="750"/>
                                        <p:tgtEl>
                                          <p:spTgt spid="12"/>
                                        </p:tgtEl>
                                      </p:cBhvr>
                                    </p:animEffect>
                                  </p:childTnLst>
                                </p:cTn>
                              </p:par>
                            </p:childTnLst>
                          </p:cTn>
                        </p:par>
                        <p:par>
                          <p:cTn id="17" fill="hold">
                            <p:stCondLst>
                              <p:cond delay="750"/>
                            </p:stCondLst>
                            <p:childTnLst>
                              <p:par>
                                <p:cTn id="18" presetID="10" presetClass="entr" presetSubtype="0" fill="hold" grpId="4" nodeType="afterEffect">
                                  <p:stCondLst>
                                    <p:cond delay="0"/>
                                  </p:stCondLst>
                                  <p:childTnLst>
                                    <p:set>
                                      <p:cBhvr>
                                        <p:cTn id="19"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20" dur="750"/>
                                        <p:tgtEl>
                                          <p:spTgt spid="6"/>
                                        </p:tgtEl>
                                      </p:cBhvr>
                                    </p:animEffect>
                                  </p:childTnLst>
                                </p:cTn>
                              </p:par>
                              <p:par>
                                <p:cTn id="21" presetID="10" presetClass="entr" presetSubtype="0" fill="hold" grpId="5" nodeType="withEffect">
                                  <p:stCondLst>
                                    <p:cond delay="0"/>
                                  </p:stCondLst>
                                  <p:childTnLst>
                                    <p:set>
                                      <p:cBhvr>
                                        <p:cTn id="22" dur="1" fill="hold">
                                          <p:stCondLst>
                                            <p:cond delay="0"/>
                                          </p:stCondLst>
                                        </p:cTn>
                                        <p:tgtEl>
                                          <p:spTgt spid="18"/>
                                        </p:tgtEl>
                                        <p:attrNameLst>
                                          <p:attrName>style.visibility</p:attrName>
                                        </p:attrNameLst>
                                      </p:cBhvr>
                                      <p:to>
                                        <p1:strVal xmlns:p1="http://schemas.openxmlformats.org/presentationml/2006/main" val="visible"/>
                                      </p:to>
                                    </p:set>
                                    <p:animEffect transition="in" filter="fade" prLst="">
                                      <p:cBhvr>
                                        <p:cTn id="23" dur="750"/>
                                        <p:tgtEl>
                                          <p:spTgt spid="18"/>
                                        </p:tgtEl>
                                      </p:cBhvr>
                                    </p:animEffect>
                                  </p:childTnLst>
                                </p:cTn>
                              </p:par>
                              <p:par>
                                <p:cTn id="24" presetID="10" presetClass="entr" presetSubtype="0" fill="hold" grpId="6" nodeType="withEffect">
                                  <p:stCondLst>
                                    <p:cond delay="0"/>
                                  </p:stCondLst>
                                  <p:childTnLst>
                                    <p:set>
                                      <p:cBhvr>
                                        <p:cTn id="25" dur="1" fill="hold">
                                          <p:stCondLst>
                                            <p:cond delay="0"/>
                                          </p:stCondLst>
                                        </p:cTn>
                                        <p:tgtEl>
                                          <p:spTgt spid="17"/>
                                        </p:tgtEl>
                                        <p:attrNameLst>
                                          <p:attrName>style.visibility</p:attrName>
                                        </p:attrNameLst>
                                      </p:cBhvr>
                                      <p:to>
                                        <p1:strVal xmlns:p1="http://schemas.openxmlformats.org/presentationml/2006/main" val="visible"/>
                                      </p:to>
                                    </p:set>
                                    <p:animEffect transition="in" filter="fade" prLst="">
                                      <p:cBhvr>
                                        <p:cTn id="26" dur="750"/>
                                        <p:tgtEl>
                                          <p:spTgt spid="17"/>
                                        </p:tgtEl>
                                      </p:cBhvr>
                                    </p:animEffect>
                                  </p:childTnLst>
                                </p:cTn>
                              </p:par>
                            </p:childTnLst>
                          </p:cTn>
                        </p:par>
                        <p:par>
                          <p:cTn id="27" fill="hold">
                            <p:stCondLst>
                              <p:cond delay="1500"/>
                            </p:stCondLst>
                            <p:childTnLst>
                              <p:par>
                                <p:cTn id="28" presetID="10" presetClass="entr" presetSubtype="0" fill="hold" grpId="7" nodeType="afterEffect">
                                  <p:stCondLst>
                                    <p:cond delay="0"/>
                                  </p:stCondLst>
                                  <p:childTnLst>
                                    <p:set>
                                      <p:cBhvr>
                                        <p:cTn id="29"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30" dur="750"/>
                                        <p:tgtEl>
                                          <p:spTgt spid="8"/>
                                        </p:tgtEl>
                                      </p:cBhvr>
                                    </p:animEffect>
                                  </p:childTnLst>
                                </p:cTn>
                              </p:par>
                              <p:par>
                                <p:cTn id="31" presetID="10" presetClass="entr" presetSubtype="0" fill="hold" grpId="8" nodeType="withEffect">
                                  <p:stCondLst>
                                    <p:cond delay="0"/>
                                  </p:stCondLst>
                                  <p:childTnLst>
                                    <p:set>
                                      <p:cBhvr>
                                        <p:cTn id="32" dur="1" fill="hold">
                                          <p:stCondLst>
                                            <p:cond delay="0"/>
                                          </p:stCondLst>
                                        </p:cTn>
                                        <p:tgtEl>
                                          <p:spTgt spid="21"/>
                                        </p:tgtEl>
                                        <p:attrNameLst>
                                          <p:attrName>style.visibility</p:attrName>
                                        </p:attrNameLst>
                                      </p:cBhvr>
                                      <p:to>
                                        <p1:strVal xmlns:p1="http://schemas.openxmlformats.org/presentationml/2006/main" val="visible"/>
                                      </p:to>
                                    </p:set>
                                    <p:animEffect transition="in" filter="fade" prLst="">
                                      <p:cBhvr>
                                        <p:cTn id="33" dur="750"/>
                                        <p:tgtEl>
                                          <p:spTgt spid="21"/>
                                        </p:tgtEl>
                                      </p:cBhvr>
                                    </p:animEffect>
                                  </p:childTnLst>
                                </p:cTn>
                              </p:par>
                              <p:par>
                                <p:cTn id="34" presetID="10" presetClass="entr" presetSubtype="0" fill="hold" grpId="9" nodeType="withEffect">
                                  <p:stCondLst>
                                    <p:cond delay="0"/>
                                  </p:stCondLst>
                                  <p:childTnLst>
                                    <p:set>
                                      <p:cBhvr>
                                        <p:cTn id="35" dur="1" fill="hold">
                                          <p:stCondLst>
                                            <p:cond delay="0"/>
                                          </p:stCondLst>
                                        </p:cTn>
                                        <p:tgtEl>
                                          <p:spTgt spid="22"/>
                                        </p:tgtEl>
                                        <p:attrNameLst>
                                          <p:attrName>style.visibility</p:attrName>
                                        </p:attrNameLst>
                                      </p:cBhvr>
                                      <p:to>
                                        <p1:strVal xmlns:p1="http://schemas.openxmlformats.org/presentationml/2006/main" val="visible"/>
                                      </p:to>
                                    </p:set>
                                    <p:animEffect transition="in" filter="fade" prLst="">
                                      <p:cBhvr>
                                        <p:cTn id="36" dur="750"/>
                                        <p:tgtEl>
                                          <p:spTgt spid="22"/>
                                        </p:tgtEl>
                                      </p:cBhvr>
                                    </p:animEffect>
                                  </p:childTnLst>
                                </p:cTn>
                              </p:par>
                            </p:childTnLst>
                          </p:cTn>
                        </p:par>
                        <p:par>
                          <p:cTn id="37" fill="hold">
                            <p:stCondLst>
                              <p:cond delay="2250"/>
                            </p:stCondLst>
                            <p:childTnLst>
                              <p:par>
                                <p:cTn id="38" presetID="10" presetClass="entr" presetSubtype="0" fill="hold" grpId="10" nodeType="afterEffect">
                                  <p:stCondLst>
                                    <p:cond delay="0"/>
                                  </p:stCondLst>
                                  <p:childTnLst>
                                    <p:set>
                                      <p:cBhvr>
                                        <p:cTn id="39"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40" dur="750"/>
                                        <p:tgtEl>
                                          <p:spTgt spid="7"/>
                                        </p:tgtEl>
                                      </p:cBhvr>
                                    </p:animEffect>
                                  </p:childTnLst>
                                </p:cTn>
                              </p:par>
                              <p:par>
                                <p:cTn id="41" presetID="10" presetClass="entr" presetSubtype="0" fill="hold" grpId="11" nodeType="withEffect">
                                  <p:stCondLst>
                                    <p:cond delay="0"/>
                                  </p:stCondLst>
                                  <p:childTnLst>
                                    <p:set>
                                      <p:cBhvr>
                                        <p:cTn id="42" dur="1" fill="hold">
                                          <p:stCondLst>
                                            <p:cond delay="0"/>
                                          </p:stCondLst>
                                        </p:cTn>
                                        <p:tgtEl>
                                          <p:spTgt spid="13"/>
                                        </p:tgtEl>
                                        <p:attrNameLst>
                                          <p:attrName>style.visibility</p:attrName>
                                        </p:attrNameLst>
                                      </p:cBhvr>
                                      <p:to>
                                        <p1:strVal xmlns:p1="http://schemas.openxmlformats.org/presentationml/2006/main" val="visible"/>
                                      </p:to>
                                    </p:set>
                                    <p:animEffect transition="in" filter="fade" prLst="">
                                      <p:cBhvr>
                                        <p:cTn id="43" dur="750"/>
                                        <p:tgtEl>
                                          <p:spTgt spid="13"/>
                                        </p:tgtEl>
                                      </p:cBhvr>
                                    </p:animEffect>
                                  </p:childTnLst>
                                </p:cTn>
                              </p:par>
                              <p:par>
                                <p:cTn id="44" presetID="10" presetClass="entr" presetSubtype="0" fill="hold" grpId="12" nodeType="withEffect">
                                  <p:stCondLst>
                                    <p:cond delay="0"/>
                                  </p:stCondLst>
                                  <p:childTnLst>
                                    <p:set>
                                      <p:cBhvr>
                                        <p:cTn id="45" dur="1" fill="hold">
                                          <p:stCondLst>
                                            <p:cond delay="0"/>
                                          </p:stCondLst>
                                        </p:cTn>
                                        <p:tgtEl>
                                          <p:spTgt spid="20"/>
                                        </p:tgtEl>
                                        <p:attrNameLst>
                                          <p:attrName>style.visibility</p:attrName>
                                        </p:attrNameLst>
                                      </p:cBhvr>
                                      <p:to>
                                        <p1:strVal xmlns:p1="http://schemas.openxmlformats.org/presentationml/2006/main" val="visible"/>
                                      </p:to>
                                    </p:set>
                                    <p:animEffect transition="in" filter="fade" prLst="">
                                      <p:cBhvr>
                                        <p:cTn id="46" dur="750"/>
                                        <p:tgtEl>
                                          <p:spTgt spid="20"/>
                                        </p:tgtEl>
                                      </p:cBhvr>
                                    </p:animEffect>
                                  </p:childTnLst>
                                </p:cTn>
                              </p:par>
                            </p:childTnLst>
                          </p:cTn>
                        </p:par>
                        <p:par>
                          <p:cTn id="47" fill="hold">
                            <p:stCondLst>
                              <p:cond delay="3000"/>
                            </p:stCondLst>
                            <p:childTnLst>
                              <p:par>
                                <p:cTn id="48" presetID="10" presetClass="entr" presetSubtype="0" fill="hold" grpId="13" nodeType="afterEffect">
                                  <p:stCondLst>
                                    <p:cond delay="0"/>
                                  </p:stCondLst>
                                  <p:childTnLst>
                                    <p:set>
                                      <p:cBhvr>
                                        <p:cTn id="49" dur="1" fill="hold">
                                          <p:stCondLst>
                                            <p:cond delay="0"/>
                                          </p:stCondLst>
                                        </p:cTn>
                                        <p:tgtEl>
                                          <p:spTgt spid="9"/>
                                        </p:tgtEl>
                                        <p:attrNameLst>
                                          <p:attrName>style.visibility</p:attrName>
                                        </p:attrNameLst>
                                      </p:cBhvr>
                                      <p:to>
                                        <p1:strVal xmlns:p1="http://schemas.openxmlformats.org/presentationml/2006/main" val="visible"/>
                                      </p:to>
                                    </p:set>
                                    <p:animEffect transition="in" filter="fade" prLst="">
                                      <p:cBhvr>
                                        <p:cTn id="50" dur="750"/>
                                        <p:tgtEl>
                                          <p:spTgt spid="9"/>
                                        </p:tgtEl>
                                      </p:cBhvr>
                                    </p:animEffect>
                                  </p:childTnLst>
                                </p:cTn>
                              </p:par>
                              <p:par>
                                <p:cTn id="51" presetID="10" presetClass="entr" presetSubtype="0" fill="hold" grpId="14" nodeType="withEffect">
                                  <p:stCondLst>
                                    <p:cond delay="0"/>
                                  </p:stCondLst>
                                  <p:childTnLst>
                                    <p:set>
                                      <p:cBhvr>
                                        <p:cTn id="52" dur="1" fill="hold">
                                          <p:stCondLst>
                                            <p:cond delay="0"/>
                                          </p:stCondLst>
                                        </p:cTn>
                                        <p:tgtEl>
                                          <p:spTgt spid="14"/>
                                        </p:tgtEl>
                                        <p:attrNameLst>
                                          <p:attrName>style.visibility</p:attrName>
                                        </p:attrNameLst>
                                      </p:cBhvr>
                                      <p:to>
                                        <p1:strVal xmlns:p1="http://schemas.openxmlformats.org/presentationml/2006/main" val="visible"/>
                                      </p:to>
                                    </p:set>
                                    <p:animEffect transition="in" filter="fade" prLst="">
                                      <p:cBhvr>
                                        <p:cTn id="53" dur="750"/>
                                        <p:tgtEl>
                                          <p:spTgt spid="14"/>
                                        </p:tgtEl>
                                      </p:cBhvr>
                                    </p:animEffect>
                                  </p:childTnLst>
                                </p:cTn>
                              </p:par>
                              <p:par>
                                <p:cTn id="54" presetID="10" presetClass="entr" presetSubtype="0" fill="hold" grpId="15" nodeType="withEffect">
                                  <p:stCondLst>
                                    <p:cond delay="0"/>
                                  </p:stCondLst>
                                  <p:childTnLst>
                                    <p:set>
                                      <p:cBhvr>
                                        <p:cTn id="55" dur="1" fill="hold">
                                          <p:stCondLst>
                                            <p:cond delay="0"/>
                                          </p:stCondLst>
                                        </p:cTn>
                                        <p:tgtEl>
                                          <p:spTgt spid="15"/>
                                        </p:tgtEl>
                                        <p:attrNameLst>
                                          <p:attrName>style.visibility</p:attrName>
                                        </p:attrNameLst>
                                      </p:cBhvr>
                                      <p:to>
                                        <p1:strVal xmlns:p1="http://schemas.openxmlformats.org/presentationml/2006/main" val="visible"/>
                                      </p:to>
                                    </p:set>
                                    <p:animEffect transition="in" filter="fade" prLst="">
                                      <p:cBhvr>
                                        <p:cTn id="56" dur="750"/>
                                        <p:tgtEl>
                                          <p:spTgt spid="15"/>
                                        </p:tgtEl>
                                      </p:cBhvr>
                                    </p:animEffect>
                                  </p:childTnLst>
                                </p:cTn>
                              </p:par>
                            </p:childTnLst>
                          </p:cTn>
                        </p:par>
                        <p:par>
                          <p:cTn id="57" fill="hold">
                            <p:stCondLst>
                              <p:cond delay="3750"/>
                            </p:stCondLst>
                            <p:childTnLst>
                              <p:par>
                                <p:cTn id="58" presetID="10" presetClass="entr" presetSubtype="0" fill="hold" grpId="16" nodeType="afterEffect">
                                  <p:stCondLst>
                                    <p:cond delay="0"/>
                                  </p:stCondLst>
                                  <p:childTnLst>
                                    <p:set>
                                      <p:cBhvr>
                                        <p:cTn id="59" dur="1" fill="hold">
                                          <p:stCondLst>
                                            <p:cond delay="0"/>
                                          </p:stCondLst>
                                        </p:cTn>
                                        <p:tgtEl>
                                          <p:spTgt spid="10"/>
                                        </p:tgtEl>
                                        <p:attrNameLst>
                                          <p:attrName>style.visibility</p:attrName>
                                        </p:attrNameLst>
                                      </p:cBhvr>
                                      <p:to>
                                        <p1:strVal xmlns:p1="http://schemas.openxmlformats.org/presentationml/2006/main" val="visible"/>
                                      </p:to>
                                    </p:set>
                                    <p:animEffect transition="in" filter="fade" prLst="">
                                      <p:cBhvr>
                                        <p:cTn id="60" dur="750"/>
                                        <p:tgtEl>
                                          <p:spTgt spid="10"/>
                                        </p:tgtEl>
                                      </p:cBhvr>
                                    </p:animEffect>
                                  </p:childTnLst>
                                </p:cTn>
                              </p:par>
                              <p:par>
                                <p:cTn id="61" presetID="10" presetClass="entr" presetSubtype="0" fill="hold" grpId="17" nodeType="withEffect">
                                  <p:stCondLst>
                                    <p:cond delay="0"/>
                                  </p:stCondLst>
                                  <p:childTnLst>
                                    <p:set>
                                      <p:cBhvr>
                                        <p:cTn id="62" dur="1" fill="hold">
                                          <p:stCondLst>
                                            <p:cond delay="0"/>
                                          </p:stCondLst>
                                        </p:cTn>
                                        <p:tgtEl>
                                          <p:spTgt spid="19"/>
                                        </p:tgtEl>
                                        <p:attrNameLst>
                                          <p:attrName>style.visibility</p:attrName>
                                        </p:attrNameLst>
                                      </p:cBhvr>
                                      <p:to>
                                        <p1:strVal xmlns:p1="http://schemas.openxmlformats.org/presentationml/2006/main" val="visible"/>
                                      </p:to>
                                    </p:set>
                                    <p:animEffect transition="in" filter="fade" prLst="">
                                      <p:cBhvr>
                                        <p:cTn id="63" dur="750"/>
                                        <p:tgtEl>
                                          <p:spTgt spid="19"/>
                                        </p:tgtEl>
                                      </p:cBhvr>
                                    </p:animEffect>
                                  </p:childTnLst>
                                </p:cTn>
                              </p:par>
                              <p:par>
                                <p:cTn id="64" presetID="10" presetClass="entr" presetSubtype="0" fill="hold" grpId="18" nodeType="withEffect">
                                  <p:stCondLst>
                                    <p:cond delay="0"/>
                                  </p:stCondLst>
                                  <p:childTnLst>
                                    <p:set>
                                      <p:cBhvr>
                                        <p:cTn id="65" dur="1" fill="hold">
                                          <p:stCondLst>
                                            <p:cond delay="0"/>
                                          </p:stCondLst>
                                        </p:cTn>
                                        <p:tgtEl>
                                          <p:spTgt spid="16"/>
                                        </p:tgtEl>
                                        <p:attrNameLst>
                                          <p:attrName>style.visibility</p:attrName>
                                        </p:attrNameLst>
                                      </p:cBhvr>
                                      <p:to>
                                        <p1:strVal xmlns:p1="http://schemas.openxmlformats.org/presentationml/2006/main" val="visible"/>
                                      </p:to>
                                    </p:set>
                                    <p:animEffect transition="in" filter="fade" prLst="">
                                      <p:cBhvr>
                                        <p:cTn id="66"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3" grpId="0" uiExpand="0" advAuto="indefinite" build="whole" animBg="1"/>
      <p1:bldP xmlns:p1="http://schemas.openxmlformats.org/presentationml/2006/main" spid="5" grpId="1" uiExpand="0" advAuto="indefinite" build="whole" animBg="1"/>
      <p1:bldP xmlns:p1="http://schemas.openxmlformats.org/presentationml/2006/main" spid="11" grpId="2" uiExpand="0" advAuto="indefinite" build="whole" animBg="1"/>
      <p1:bldP xmlns:p1="http://schemas.openxmlformats.org/presentationml/2006/main" spid="12" grpId="3" uiExpand="0" advAuto="indefinite" build="whole" animBg="1"/>
      <p1:bldP xmlns:p1="http://schemas.openxmlformats.org/presentationml/2006/main" spid="6" grpId="4" uiExpand="0" advAuto="indefinite" build="whole" animBg="1"/>
      <p1:bldP xmlns:p1="http://schemas.openxmlformats.org/presentationml/2006/main" spid="18" grpId="5" uiExpand="0" advAuto="indefinite" build="whole" animBg="1"/>
      <p1:bldP xmlns:p1="http://schemas.openxmlformats.org/presentationml/2006/main" spid="17" grpId="6" uiExpand="0" advAuto="indefinite" build="whole" animBg="1"/>
      <p1:bldP xmlns:p1="http://schemas.openxmlformats.org/presentationml/2006/main" spid="8" grpId="7" uiExpand="0" advAuto="indefinite" build="whole" animBg="1"/>
      <p1:bldP xmlns:p1="http://schemas.openxmlformats.org/presentationml/2006/main" spid="21" grpId="8" uiExpand="0" advAuto="indefinite" build="whole" animBg="1"/>
      <p1:bldP xmlns:p1="http://schemas.openxmlformats.org/presentationml/2006/main" spid="22" grpId="9" uiExpand="0" advAuto="indefinite" build="whole" animBg="1"/>
      <p1:bldP xmlns:p1="http://schemas.openxmlformats.org/presentationml/2006/main" spid="7" grpId="10" uiExpand="0" advAuto="indefinite" build="whole" animBg="1"/>
      <p1:bldP xmlns:p1="http://schemas.openxmlformats.org/presentationml/2006/main" spid="13" grpId="11" uiExpand="0" advAuto="indefinite" build="whole" animBg="1"/>
      <p1:bldP xmlns:p1="http://schemas.openxmlformats.org/presentationml/2006/main" spid="20" grpId="12" uiExpand="0" advAuto="indefinite" build="whole" animBg="1"/>
      <p1:bldP xmlns:p1="http://schemas.openxmlformats.org/presentationml/2006/main" spid="9" grpId="13" uiExpand="0" advAuto="indefinite" build="whole" animBg="1"/>
      <p1:bldP xmlns:p1="http://schemas.openxmlformats.org/presentationml/2006/main" spid="14" grpId="14" uiExpand="0" advAuto="indefinite" build="whole" animBg="1"/>
      <p1:bldP xmlns:p1="http://schemas.openxmlformats.org/presentationml/2006/main" spid="15" grpId="15" uiExpand="0" advAuto="indefinite" build="whole" animBg="1"/>
      <p1:bldP xmlns:p1="http://schemas.openxmlformats.org/presentationml/2006/main" spid="10" grpId="16" uiExpand="0" advAuto="indefinite" build="whole" animBg="1"/>
      <p1:bldP xmlns:p1="http://schemas.openxmlformats.org/presentationml/2006/main" spid="19" grpId="17" uiExpand="0" advAuto="indefinite" build="whole" animBg="1"/>
      <p1:bldP xmlns:p1="http://schemas.openxmlformats.org/presentationml/2006/main" spid="16" grpId="18" uiExpand="0" advAuto="indefinite" build="whole"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1819053" y="1481691"/>
            <a:ext cx="6520670" cy="2764458"/>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670347" y="1552617"/>
            <a:ext cx="2324355" cy="1968186"/>
          </a:xfrm>
          <a:prstGeom prst="rect"/>
        </p:spPr>
      </p:pic>
      <p:pic>
        <p:nvPicPr>
          <p:cNvPr id="6" name="Image 4" descr="preencoded.png"/>
          <p:cNvPicPr>
            <a:picLocks noChangeAspect="1"/>
          </p:cNvPicPr>
          <p:nvPr/>
        </p:nvPicPr>
        <p:blipFill>
          <a:blip r:embed="rId9"/>
          <a:srcRect/>
          <a:stretch>
            <a:fillRect/>
          </a:stretch>
        </p:blipFill>
        <p:spPr>
          <a:xfrm>
            <a:off x="673600" y="1267790"/>
            <a:ext cx="2317850" cy="2216028"/>
          </a:xfrm>
          <a:prstGeom prst="rect"/>
        </p:spPr>
      </p:pic>
      <p:pic>
        <p:nvPicPr>
          <p:cNvPr id="7" name="Image 5" descr="preencoded.png"/>
          <p:cNvPicPr>
            <a:picLocks noChangeAspect="1"/>
          </p:cNvPicPr>
          <p:nvPr/>
        </p:nvPicPr>
        <p:blipFill>
          <a:blip r:embed="rId11"/>
          <a:srcRect/>
          <a:stretch>
            <a:fillRect/>
          </a:stretch>
        </p:blipFill>
        <p:spPr>
          <a:xfrm>
            <a:off x="1639193" y="2334213"/>
            <a:ext cx="386804" cy="405000"/>
          </a:xfrm>
          <a:prstGeom prst="rect"/>
        </p:spPr>
      </p:pic>
      <p:sp>
        <p:nvSpPr>
          <p:cNvPr id="8" name="Text 0"/>
          <p:cNvSpPr/>
          <p:nvPr/>
        </p:nvSpPr>
        <p:spPr>
          <a:xfrm>
            <a:off x="3429056" y="1941763"/>
            <a:ext cx="4423780" cy="1844315"/>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Module/nomodule允许浏览器根据支持情况选择性加载JavaScript模块。</a:t>
            </a:r>
            <a:endParaRPr lang="en-US" sz="1080"/>
          </a:p>
        </p:txBody>
      </p:sp>
      <p:sp>
        <p:nvSpPr>
          <p:cNvPr id="9" name="Text 1"/>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选择性加载JavaScript模块</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d"/>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7" dur="750"/>
                                        <p:tgtEl>
                                          <p:spTgt spid="6"/>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10" dur="750"/>
                                        <p:tgtEl>
                                          <p:spTgt spid="5"/>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13" dur="750"/>
                                        <p:tgtEl>
                                          <p:spTgt spid="3"/>
                                        </p:tgtEl>
                                      </p:cBhvr>
                                    </p:animEffect>
                                  </p:childTnLst>
                                </p:cTn>
                              </p:par>
                              <p:par>
                                <p:cTn id="14" presetID="10" presetClass="entr" presetSubtype="0" fill="hold" grpId="3" nodeType="withEffect">
                                  <p:stCondLst>
                                    <p:cond delay="0"/>
                                  </p:stCondLst>
                                  <p:childTnLst>
                                    <p:set>
                                      <p:cBhvr>
                                        <p:cTn id="15"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16" dur="750"/>
                                        <p:tgtEl>
                                          <p:spTgt spid="7"/>
                                        </p:tgtEl>
                                      </p:cBhvr>
                                    </p:animEffect>
                                  </p:childTnLst>
                                </p:cTn>
                              </p:par>
                              <p:par>
                                <p:cTn id="17" presetID="10" presetClass="entr" presetSubtype="0" fill="hold" grpId="4" nodeType="withEffect">
                                  <p:stCondLst>
                                    <p:cond delay="0"/>
                                  </p:stCondLst>
                                  <p:childTnLst>
                                    <p:set>
                                      <p:cBhvr>
                                        <p:cTn id="18"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1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6" grpId="0" uiExpand="0" advAuto="indefinite" build="whole" animBg="1"/>
      <p1:bldP xmlns:p1="http://schemas.openxmlformats.org/presentationml/2006/main" spid="5" grpId="1" uiExpand="0" advAuto="indefinite" build="whole" animBg="1"/>
      <p1:bldP xmlns:p1="http://schemas.openxmlformats.org/presentationml/2006/main" spid="3" grpId="2" uiExpand="0" advAuto="indefinite" build="whole" animBg="1"/>
      <p1:bldP xmlns:p1="http://schemas.openxmlformats.org/presentationml/2006/main" spid="7" grpId="3" uiExpand="0" advAuto="indefinite" build="whole" animBg="1"/>
      <p1:bldP xmlns:p1="http://schemas.openxmlformats.org/presentationml/2006/main" spid="8" grpId="4" uiExpand="0" advAuto="indefinite" build="whole"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5376603" y="1507657"/>
            <a:ext cx="2198315" cy="2198315"/>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6008425" y="1507657"/>
            <a:ext cx="2198315" cy="2198315"/>
          </a:xfrm>
          <a:prstGeom prst="rect"/>
        </p:spPr>
      </p:pic>
      <p:sp>
        <p:nvSpPr>
          <p:cNvPr id="6" name="Text 0"/>
          <p:cNvSpPr/>
          <p:nvPr/>
        </p:nvSpPr>
        <p:spPr>
          <a:xfrm>
            <a:off x="798508" y="1580783"/>
            <a:ext cx="4026032" cy="2052064"/>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Async 和 Defer允许浏览器异步加载JavaScript脚本，而不会阻塞页面的解析。</a:t>
            </a:r>
            <a:endParaRPr lang="en-US" sz="1080"/>
          </a:p>
        </p:txBody>
      </p:sp>
      <p:sp>
        <p:nvSpPr>
          <p:cNvPr id="7" name="Text 1"/>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异步和延迟加载脚本</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r"/>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7" dur="750"/>
                                        <p:tgtEl>
                                          <p:spTgt spid="3"/>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1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3" grpId="0" uiExpand="0" advAuto="indefinite" build="whole" animBg="1"/>
      <p1:bldP xmlns:p1="http://schemas.openxmlformats.org/presentationml/2006/main" spid="5" grpId="1" uiExpand="0" advAuto="indefinite" build="whole"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1295867" y="1425864"/>
            <a:ext cx="6742280" cy="2771166"/>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937260" y="1425864"/>
            <a:ext cx="722947" cy="2784666"/>
          </a:xfrm>
          <a:prstGeom prst="rect"/>
        </p:spPr>
      </p:pic>
      <p:pic>
        <p:nvPicPr>
          <p:cNvPr id="6" name="Image 4" descr="preencoded.png"/>
          <p:cNvPicPr>
            <a:picLocks noChangeAspect="1"/>
          </p:cNvPicPr>
          <p:nvPr/>
        </p:nvPicPr>
        <p:blipFill>
          <a:blip r:embed="rId9"/>
          <a:srcRect/>
          <a:stretch>
            <a:fillRect/>
          </a:stretch>
        </p:blipFill>
        <p:spPr>
          <a:xfrm>
            <a:off x="1451610" y="4197030"/>
            <a:ext cx="6586538" cy="13501"/>
          </a:xfrm>
          <a:prstGeom prst="rect"/>
        </p:spPr>
      </p:pic>
      <p:pic>
        <p:nvPicPr>
          <p:cNvPr id="7" name="Image 5" descr="preencoded.png"/>
          <p:cNvPicPr>
            <a:picLocks noChangeAspect="1"/>
          </p:cNvPicPr>
          <p:nvPr/>
        </p:nvPicPr>
        <p:blipFill>
          <a:blip r:embed="rId11"/>
          <a:srcRect/>
          <a:stretch>
            <a:fillRect/>
          </a:stretch>
        </p:blipFill>
        <p:spPr>
          <a:xfrm>
            <a:off x="1123876" y="1916739"/>
            <a:ext cx="336724" cy="364420"/>
          </a:xfrm>
          <a:prstGeom prst="rect"/>
        </p:spPr>
      </p:pic>
      <p:sp>
        <p:nvSpPr>
          <p:cNvPr id="8" name="Text 0"/>
          <p:cNvSpPr/>
          <p:nvPr/>
        </p:nvSpPr>
        <p:spPr>
          <a:xfrm>
            <a:off x="2086313" y="2097038"/>
            <a:ext cx="5585270" cy="1428817"/>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服务器推送资源允许服务器在客户端请求之前主动推送资源到客户端。</a:t>
            </a:r>
            <a:endParaRPr lang="en-US" sz="1080"/>
          </a:p>
        </p:txBody>
      </p:sp>
      <p:sp>
        <p:nvSpPr>
          <p:cNvPr id="9" name="Text 1"/>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HTTP/2 Server Push</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l"/>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6" grpId="0" uiExpand="0" advAuto="indefinite" build="whole"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2671396" y="2240132"/>
            <a:ext cx="3937226" cy="22452"/>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2420874" y="2022232"/>
            <a:ext cx="468249" cy="457192"/>
          </a:xfrm>
          <a:prstGeom prst="rect"/>
        </p:spPr>
      </p:pic>
      <p:pic>
        <p:nvPicPr>
          <p:cNvPr id="6" name="Image 4" descr="preencoded.png"/>
          <p:cNvPicPr>
            <a:picLocks noChangeAspect="1"/>
          </p:cNvPicPr>
          <p:nvPr/>
        </p:nvPicPr>
        <p:blipFill>
          <a:blip r:embed="rId9"/>
          <a:srcRect/>
          <a:stretch>
            <a:fillRect/>
          </a:stretch>
        </p:blipFill>
        <p:spPr>
          <a:xfrm>
            <a:off x="6495002" y="2013991"/>
            <a:ext cx="468249" cy="457193"/>
          </a:xfrm>
          <a:prstGeom prst="rect"/>
        </p:spPr>
      </p:pic>
      <p:pic>
        <p:nvPicPr>
          <p:cNvPr id="7" name="Image 5" descr="preencoded.png"/>
          <p:cNvPicPr>
            <a:picLocks noChangeAspect="1"/>
          </p:cNvPicPr>
          <p:nvPr/>
        </p:nvPicPr>
        <p:blipFill>
          <a:blip r:embed="rId11"/>
          <a:srcRect/>
          <a:stretch>
            <a:fillRect/>
          </a:stretch>
        </p:blipFill>
        <p:spPr>
          <a:xfrm>
            <a:off x="4439888" y="2013991"/>
            <a:ext cx="468249" cy="457193"/>
          </a:xfrm>
          <a:prstGeom prst="rect"/>
        </p:spPr>
      </p:pic>
      <p:pic>
        <p:nvPicPr>
          <p:cNvPr id="8" name="Image 6" descr="preencoded.png"/>
          <p:cNvPicPr>
            <a:picLocks noChangeAspect="1"/>
          </p:cNvPicPr>
          <p:nvPr/>
        </p:nvPicPr>
        <p:blipFill>
          <a:blip r:embed="rId13"/>
          <a:srcRect/>
          <a:stretch>
            <a:fillRect/>
          </a:stretch>
        </p:blipFill>
        <p:spPr>
          <a:xfrm>
            <a:off x="1730326" y="2738834"/>
            <a:ext cx="1777241" cy="1105051"/>
          </a:xfrm>
          <a:prstGeom prst="rect"/>
        </p:spPr>
      </p:pic>
      <p:pic>
        <p:nvPicPr>
          <p:cNvPr id="9" name="Image 7" descr="preencoded.png"/>
          <p:cNvPicPr>
            <a:picLocks noChangeAspect="1"/>
          </p:cNvPicPr>
          <p:nvPr/>
        </p:nvPicPr>
        <p:blipFill>
          <a:blip r:embed="rId15"/>
          <a:srcRect/>
          <a:stretch>
            <a:fillRect/>
          </a:stretch>
        </p:blipFill>
        <p:spPr>
          <a:xfrm>
            <a:off x="3785440" y="2738834"/>
            <a:ext cx="1777241" cy="1105051"/>
          </a:xfrm>
          <a:prstGeom prst="rect"/>
        </p:spPr>
      </p:pic>
      <p:pic>
        <p:nvPicPr>
          <p:cNvPr id="10" name="Image 8" descr="preencoded.png"/>
          <p:cNvPicPr>
            <a:picLocks noChangeAspect="1"/>
          </p:cNvPicPr>
          <p:nvPr/>
        </p:nvPicPr>
        <p:blipFill>
          <a:blip r:embed="rId17"/>
          <a:srcRect/>
          <a:stretch>
            <a:fillRect/>
          </a:stretch>
        </p:blipFill>
        <p:spPr>
          <a:xfrm>
            <a:off x="5840554" y="2738834"/>
            <a:ext cx="1777241" cy="1105051"/>
          </a:xfrm>
          <a:prstGeom prst="rect"/>
        </p:spPr>
      </p:pic>
      <p:sp>
        <p:nvSpPr>
          <p:cNvPr id="11" name="Text 0"/>
          <p:cNvSpPr/>
          <p:nvPr/>
        </p:nvSpPr>
        <p:spPr>
          <a:xfrm>
            <a:off x="2489530" y="2056521"/>
            <a:ext cx="340180" cy="388613"/>
          </a:xfrm>
          <a:prstGeom prst="rect"/>
          <a:noFill/>
        </p:spPr>
        <p:txBody>
          <a:bodyPr wrap="non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00000"/>
              </a:lnSpc>
              <a:buNone/>
            </a:pPr>
            <a:r>
              <a:rPr lang="en-US" sz="1530" b="1" dirty="1">
                <a:solidFill>
                  <a:srgbClr val="000000"/>
                </a:solidFill>
                <a:latin typeface="Arial" pitchFamily="34" charset="0"/>
                <a:ea typeface="Arial" pitchFamily="34" charset="-122"/>
                <a:cs typeface="Arial" pitchFamily="34" charset="-120"/>
              </a:rPr>
              <a:t>01</a:t>
            </a:r>
            <a:endParaRPr lang="en-US" sz="1530"/>
          </a:p>
        </p:txBody>
      </p:sp>
      <p:sp>
        <p:nvSpPr>
          <p:cNvPr id="12" name="Text 1"/>
          <p:cNvSpPr/>
          <p:nvPr/>
        </p:nvSpPr>
        <p:spPr>
          <a:xfrm>
            <a:off x="4508495" y="2048281"/>
            <a:ext cx="340180" cy="388613"/>
          </a:xfrm>
          <a:prstGeom prst="rect"/>
          <a:noFill/>
        </p:spPr>
        <p:txBody>
          <a:bodyPr wrap="non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00000"/>
              </a:lnSpc>
              <a:buNone/>
            </a:pPr>
            <a:r>
              <a:rPr lang="en-US" sz="1530" b="1" dirty="1">
                <a:solidFill>
                  <a:srgbClr val="000000"/>
                </a:solidFill>
                <a:latin typeface="Arial" pitchFamily="34" charset="0"/>
                <a:ea typeface="Arial" pitchFamily="34" charset="-122"/>
                <a:cs typeface="Arial" pitchFamily="34" charset="-120"/>
              </a:rPr>
              <a:t>02</a:t>
            </a:r>
            <a:endParaRPr lang="en-US" sz="1530"/>
          </a:p>
        </p:txBody>
      </p:sp>
      <p:sp>
        <p:nvSpPr>
          <p:cNvPr id="13" name="Text 2"/>
          <p:cNvSpPr/>
          <p:nvPr/>
        </p:nvSpPr>
        <p:spPr>
          <a:xfrm>
            <a:off x="6563588" y="2048281"/>
            <a:ext cx="340180" cy="388613"/>
          </a:xfrm>
          <a:prstGeom prst="rect"/>
          <a:noFill/>
        </p:spPr>
        <p:txBody>
          <a:bodyPr wrap="non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00000"/>
              </a:lnSpc>
              <a:buNone/>
            </a:pPr>
            <a:r>
              <a:rPr lang="en-US" sz="1530" b="1" dirty="1">
                <a:solidFill>
                  <a:srgbClr val="FFFFFF"/>
                </a:solidFill>
                <a:latin typeface="Arial" pitchFamily="34" charset="0"/>
                <a:ea typeface="Arial" pitchFamily="34" charset="-122"/>
                <a:cs typeface="Arial" pitchFamily="34" charset="-120"/>
              </a:rPr>
              <a:t>03</a:t>
            </a:r>
            <a:endParaRPr lang="en-US" sz="1530"/>
          </a:p>
        </p:txBody>
      </p:sp>
      <p:sp>
        <p:nvSpPr>
          <p:cNvPr id="14" name="Text 3"/>
          <p:cNvSpPr/>
          <p:nvPr/>
        </p:nvSpPr>
        <p:spPr>
          <a:xfrm>
            <a:off x="6023885" y="2913680"/>
            <a:ext cx="1392385"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134" b="1" dirty="1">
                <a:solidFill>
                  <a:srgbClr val="000000"/>
                </a:solidFill>
                <a:latin typeface="OPPOSans B" pitchFamily="34" charset="0"/>
                <a:ea typeface="OPPOSans B" pitchFamily="34" charset="-122"/>
                <a:cs typeface="OPPOSans B" pitchFamily="34" charset="-120"/>
              </a:rPr>
              <a:t>copyWebpackPlugin</a:t>
            </a:r>
            <a:endParaRPr lang="en-US" sz="1134"/>
          </a:p>
        </p:txBody>
      </p:sp>
      <p:sp>
        <p:nvSpPr>
          <p:cNvPr id="15" name="Text 4"/>
          <p:cNvSpPr/>
          <p:nvPr/>
        </p:nvSpPr>
        <p:spPr>
          <a:xfrm>
            <a:off x="3977856" y="2913680"/>
            <a:ext cx="1374258"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21" b="1" dirty="1">
                <a:solidFill>
                  <a:srgbClr val="000000"/>
                </a:solidFill>
                <a:latin typeface="OPPOSans B" pitchFamily="34" charset="0"/>
                <a:ea typeface="OPPOSans B" pitchFamily="34" charset="-122"/>
                <a:cs typeface="OPPOSans B" pitchFamily="34" charset="-120"/>
              </a:rPr>
              <a:t>cleanWebpackPlugin</a:t>
            </a:r>
            <a:endParaRPr lang="en-US" sz="1021"/>
          </a:p>
        </p:txBody>
      </p:sp>
      <p:sp>
        <p:nvSpPr>
          <p:cNvPr id="16" name="Text 5"/>
          <p:cNvSpPr/>
          <p:nvPr/>
        </p:nvSpPr>
        <p:spPr>
          <a:xfrm>
            <a:off x="6032921" y="3194108"/>
            <a:ext cx="1408352" cy="504439"/>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静态资源直接复制到输出目录。</a:t>
            </a:r>
            <a:endParaRPr lang="en-US" sz="1080"/>
          </a:p>
        </p:txBody>
      </p:sp>
      <p:sp>
        <p:nvSpPr>
          <p:cNvPr id="17" name="Text 6"/>
          <p:cNvSpPr/>
          <p:nvPr/>
        </p:nvSpPr>
        <p:spPr>
          <a:xfrm>
            <a:off x="3987502" y="3194108"/>
            <a:ext cx="1381162" cy="504439"/>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每次构建前清理输出目录中文件。</a:t>
            </a:r>
            <a:endParaRPr lang="en-US" sz="1080"/>
          </a:p>
        </p:txBody>
      </p:sp>
      <p:sp>
        <p:nvSpPr>
          <p:cNvPr id="18" name="Text 7"/>
          <p:cNvSpPr/>
          <p:nvPr/>
        </p:nvSpPr>
        <p:spPr>
          <a:xfrm>
            <a:off x="1913662" y="2913680"/>
            <a:ext cx="1392385"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134" b="1" dirty="1">
                <a:solidFill>
                  <a:srgbClr val="000000"/>
                </a:solidFill>
                <a:latin typeface="OPPOSans B" pitchFamily="34" charset="0"/>
                <a:ea typeface="OPPOSans B" pitchFamily="34" charset="-122"/>
                <a:cs typeface="OPPOSans B" pitchFamily="34" charset="-120"/>
              </a:rPr>
              <a:t>HtmlWebpackPlugin</a:t>
            </a:r>
            <a:endParaRPr lang="en-US" sz="1134"/>
          </a:p>
        </p:txBody>
      </p:sp>
      <p:sp>
        <p:nvSpPr>
          <p:cNvPr id="19" name="Text 8"/>
          <p:cNvSpPr/>
          <p:nvPr/>
        </p:nvSpPr>
        <p:spPr>
          <a:xfrm>
            <a:off x="1914743" y="3194108"/>
            <a:ext cx="1390225" cy="504439"/>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972" dirty="1">
                <a:solidFill>
                  <a:srgbClr val="333333"/>
                </a:solidFill>
                <a:latin typeface="思源黑体 CN Normal" pitchFamily="34" charset="0"/>
                <a:ea typeface="思源黑体 CN Normal" pitchFamily="34" charset="-122"/>
                <a:cs typeface="思源黑体 CN Normal" pitchFamily="34" charset="-120"/>
              </a:rPr>
              <a:t>生成HTML文件，并将打包后的资源文件自动引入。</a:t>
            </a:r>
            <a:endParaRPr lang="en-US" sz="972"/>
          </a:p>
        </p:txBody>
      </p:sp>
      <p:sp>
        <p:nvSpPr>
          <p:cNvPr id="20" name="Text 9"/>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Webpack插件优化</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u"/>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7" dur="750"/>
                                        <p:tgtEl>
                                          <p:spTgt spid="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10" dur="750"/>
                                        <p:tgtEl>
                                          <p:spTgt spid="3"/>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13" dur="750"/>
                                        <p:tgtEl>
                                          <p:spTgt spid="7"/>
                                        </p:tgtEl>
                                      </p:cBhvr>
                                    </p:animEffect>
                                  </p:childTnLst>
                                </p:cTn>
                              </p:par>
                              <p:par>
                                <p:cTn id="14" presetID="10" presetClass="entr" presetSubtype="0" fill="hold" grpId="3" nodeType="withEffect">
                                  <p:stCondLst>
                                    <p:cond delay="0"/>
                                  </p:stCondLst>
                                  <p:childTnLst>
                                    <p:set>
                                      <p:cBhvr>
                                        <p:cTn id="15"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16" dur="750"/>
                                        <p:tgtEl>
                                          <p:spTgt spid="6"/>
                                        </p:tgtEl>
                                      </p:cBhvr>
                                    </p:animEffect>
                                  </p:childTnLst>
                                </p:cTn>
                              </p:par>
                            </p:childTnLst>
                          </p:cTn>
                        </p:par>
                        <p:par>
                          <p:cTn id="17" fill="hold">
                            <p:stCondLst>
                              <p:cond delay="750"/>
                            </p:stCondLst>
                            <p:childTnLst>
                              <p:par>
                                <p:cTn id="18" presetID="10" presetClass="entr" presetSubtype="0" fill="hold" grpId="4" nodeType="afterEffect">
                                  <p:stCondLst>
                                    <p:cond delay="0"/>
                                  </p:stCondLst>
                                  <p:childTnLst>
                                    <p:set>
                                      <p:cBhvr>
                                        <p:cTn id="19" dur="1" fill="hold">
                                          <p:stCondLst>
                                            <p:cond delay="0"/>
                                          </p:stCondLst>
                                        </p:cTn>
                                        <p:tgtEl>
                                          <p:spTgt spid="11"/>
                                        </p:tgtEl>
                                        <p:attrNameLst>
                                          <p:attrName>style.visibility</p:attrName>
                                        </p:attrNameLst>
                                      </p:cBhvr>
                                      <p:to>
                                        <p1:strVal xmlns:p1="http://schemas.openxmlformats.org/presentationml/2006/main" val="visible"/>
                                      </p:to>
                                    </p:set>
                                    <p:animEffect transition="in" filter="fade" prLst="">
                                      <p:cBhvr>
                                        <p:cTn id="20" dur="750"/>
                                        <p:tgtEl>
                                          <p:spTgt spid="11"/>
                                        </p:tgtEl>
                                      </p:cBhvr>
                                    </p:animEffect>
                                  </p:childTnLst>
                                </p:cTn>
                              </p:par>
                              <p:par>
                                <p:cTn id="21" presetID="10" presetClass="entr" presetSubtype="0" fill="hold" grpId="5" nodeType="withEffect">
                                  <p:stCondLst>
                                    <p:cond delay="0"/>
                                  </p:stCondLst>
                                  <p:childTnLst>
                                    <p:set>
                                      <p:cBhvr>
                                        <p:cTn id="22"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23" dur="750"/>
                                        <p:tgtEl>
                                          <p:spTgt spid="8"/>
                                        </p:tgtEl>
                                      </p:cBhvr>
                                    </p:animEffect>
                                  </p:childTnLst>
                                </p:cTn>
                              </p:par>
                              <p:par>
                                <p:cTn id="24" presetID="10" presetClass="entr" presetSubtype="0" fill="hold" grpId="6" nodeType="withEffect">
                                  <p:stCondLst>
                                    <p:cond delay="0"/>
                                  </p:stCondLst>
                                  <p:childTnLst>
                                    <p:set>
                                      <p:cBhvr>
                                        <p:cTn id="25" dur="1" fill="hold">
                                          <p:stCondLst>
                                            <p:cond delay="0"/>
                                          </p:stCondLst>
                                        </p:cTn>
                                        <p:tgtEl>
                                          <p:spTgt spid="18"/>
                                        </p:tgtEl>
                                        <p:attrNameLst>
                                          <p:attrName>style.visibility</p:attrName>
                                        </p:attrNameLst>
                                      </p:cBhvr>
                                      <p:to>
                                        <p1:strVal xmlns:p1="http://schemas.openxmlformats.org/presentationml/2006/main" val="visible"/>
                                      </p:to>
                                    </p:set>
                                    <p:animEffect transition="in" filter="fade" prLst="">
                                      <p:cBhvr>
                                        <p:cTn id="26" dur="750"/>
                                        <p:tgtEl>
                                          <p:spTgt spid="18"/>
                                        </p:tgtEl>
                                      </p:cBhvr>
                                    </p:animEffect>
                                  </p:childTnLst>
                                </p:cTn>
                              </p:par>
                              <p:par>
                                <p:cTn id="27" presetID="10" presetClass="entr" presetSubtype="0" fill="hold" grpId="7" nodeType="withEffect">
                                  <p:stCondLst>
                                    <p:cond delay="0"/>
                                  </p:stCondLst>
                                  <p:childTnLst>
                                    <p:set>
                                      <p:cBhvr>
                                        <p:cTn id="28" dur="1" fill="hold">
                                          <p:stCondLst>
                                            <p:cond delay="0"/>
                                          </p:stCondLst>
                                        </p:cTn>
                                        <p:tgtEl>
                                          <p:spTgt spid="19"/>
                                        </p:tgtEl>
                                        <p:attrNameLst>
                                          <p:attrName>style.visibility</p:attrName>
                                        </p:attrNameLst>
                                      </p:cBhvr>
                                      <p:to>
                                        <p1:strVal xmlns:p1="http://schemas.openxmlformats.org/presentationml/2006/main" val="visible"/>
                                      </p:to>
                                    </p:set>
                                    <p:animEffect transition="in" filter="fade" prLst="">
                                      <p:cBhvr>
                                        <p:cTn id="29" dur="750"/>
                                        <p:tgtEl>
                                          <p:spTgt spid="19"/>
                                        </p:tgtEl>
                                      </p:cBhvr>
                                    </p:animEffect>
                                  </p:childTnLst>
                                </p:cTn>
                              </p:par>
                            </p:childTnLst>
                          </p:cTn>
                        </p:par>
                        <p:par>
                          <p:cTn id="30" fill="hold">
                            <p:stCondLst>
                              <p:cond delay="1500"/>
                            </p:stCondLst>
                            <p:childTnLst>
                              <p:par>
                                <p:cTn id="31" presetID="10" presetClass="entr" presetSubtype="0" fill="hold" grpId="8" nodeType="afterEffect">
                                  <p:stCondLst>
                                    <p:cond delay="0"/>
                                  </p:stCondLst>
                                  <p:childTnLst>
                                    <p:set>
                                      <p:cBhvr>
                                        <p:cTn id="32" dur="1" fill="hold">
                                          <p:stCondLst>
                                            <p:cond delay="0"/>
                                          </p:stCondLst>
                                        </p:cTn>
                                        <p:tgtEl>
                                          <p:spTgt spid="12"/>
                                        </p:tgtEl>
                                        <p:attrNameLst>
                                          <p:attrName>style.visibility</p:attrName>
                                        </p:attrNameLst>
                                      </p:cBhvr>
                                      <p:to>
                                        <p1:strVal xmlns:p1="http://schemas.openxmlformats.org/presentationml/2006/main" val="visible"/>
                                      </p:to>
                                    </p:set>
                                    <p:animEffect transition="in" filter="fade" prLst="">
                                      <p:cBhvr>
                                        <p:cTn id="33" dur="750"/>
                                        <p:tgtEl>
                                          <p:spTgt spid="12"/>
                                        </p:tgtEl>
                                      </p:cBhvr>
                                    </p:animEffect>
                                  </p:childTnLst>
                                </p:cTn>
                              </p:par>
                              <p:par>
                                <p:cTn id="34" presetID="10" presetClass="entr" presetSubtype="0" fill="hold" grpId="9" nodeType="withEffect">
                                  <p:stCondLst>
                                    <p:cond delay="0"/>
                                  </p:stCondLst>
                                  <p:childTnLst>
                                    <p:set>
                                      <p:cBhvr>
                                        <p:cTn id="35" dur="1" fill="hold">
                                          <p:stCondLst>
                                            <p:cond delay="0"/>
                                          </p:stCondLst>
                                        </p:cTn>
                                        <p:tgtEl>
                                          <p:spTgt spid="9"/>
                                        </p:tgtEl>
                                        <p:attrNameLst>
                                          <p:attrName>style.visibility</p:attrName>
                                        </p:attrNameLst>
                                      </p:cBhvr>
                                      <p:to>
                                        <p1:strVal xmlns:p1="http://schemas.openxmlformats.org/presentationml/2006/main" val="visible"/>
                                      </p:to>
                                    </p:set>
                                    <p:animEffect transition="in" filter="fade" prLst="">
                                      <p:cBhvr>
                                        <p:cTn id="36" dur="750"/>
                                        <p:tgtEl>
                                          <p:spTgt spid="9"/>
                                        </p:tgtEl>
                                      </p:cBhvr>
                                    </p:animEffect>
                                  </p:childTnLst>
                                </p:cTn>
                              </p:par>
                              <p:par>
                                <p:cTn id="37" presetID="10" presetClass="entr" presetSubtype="0" fill="hold" grpId="10" nodeType="withEffect">
                                  <p:stCondLst>
                                    <p:cond delay="0"/>
                                  </p:stCondLst>
                                  <p:childTnLst>
                                    <p:set>
                                      <p:cBhvr>
                                        <p:cTn id="38" dur="1" fill="hold">
                                          <p:stCondLst>
                                            <p:cond delay="0"/>
                                          </p:stCondLst>
                                        </p:cTn>
                                        <p:tgtEl>
                                          <p:spTgt spid="15"/>
                                        </p:tgtEl>
                                        <p:attrNameLst>
                                          <p:attrName>style.visibility</p:attrName>
                                        </p:attrNameLst>
                                      </p:cBhvr>
                                      <p:to>
                                        <p1:strVal xmlns:p1="http://schemas.openxmlformats.org/presentationml/2006/main" val="visible"/>
                                      </p:to>
                                    </p:set>
                                    <p:animEffect transition="in" filter="fade" prLst="">
                                      <p:cBhvr>
                                        <p:cTn id="39" dur="750"/>
                                        <p:tgtEl>
                                          <p:spTgt spid="15"/>
                                        </p:tgtEl>
                                      </p:cBhvr>
                                    </p:animEffect>
                                  </p:childTnLst>
                                </p:cTn>
                              </p:par>
                              <p:par>
                                <p:cTn id="40" presetID="10" presetClass="entr" presetSubtype="0" fill="hold" grpId="11" nodeType="withEffect">
                                  <p:stCondLst>
                                    <p:cond delay="0"/>
                                  </p:stCondLst>
                                  <p:childTnLst>
                                    <p:set>
                                      <p:cBhvr>
                                        <p:cTn id="41" dur="1" fill="hold">
                                          <p:stCondLst>
                                            <p:cond delay="0"/>
                                          </p:stCondLst>
                                        </p:cTn>
                                        <p:tgtEl>
                                          <p:spTgt spid="17"/>
                                        </p:tgtEl>
                                        <p:attrNameLst>
                                          <p:attrName>style.visibility</p:attrName>
                                        </p:attrNameLst>
                                      </p:cBhvr>
                                      <p:to>
                                        <p1:strVal xmlns:p1="http://schemas.openxmlformats.org/presentationml/2006/main" val="visible"/>
                                      </p:to>
                                    </p:set>
                                    <p:animEffect transition="in" filter="fade" prLst="">
                                      <p:cBhvr>
                                        <p:cTn id="42" dur="750"/>
                                        <p:tgtEl>
                                          <p:spTgt spid="17"/>
                                        </p:tgtEl>
                                      </p:cBhvr>
                                    </p:animEffect>
                                  </p:childTnLst>
                                </p:cTn>
                              </p:par>
                            </p:childTnLst>
                          </p:cTn>
                        </p:par>
                        <p:par>
                          <p:cTn id="43" fill="hold">
                            <p:stCondLst>
                              <p:cond delay="2250"/>
                            </p:stCondLst>
                            <p:childTnLst>
                              <p:par>
                                <p:cTn id="44" presetID="10" presetClass="entr" presetSubtype="0" fill="hold" grpId="12" nodeType="afterEffect">
                                  <p:stCondLst>
                                    <p:cond delay="0"/>
                                  </p:stCondLst>
                                  <p:childTnLst>
                                    <p:set>
                                      <p:cBhvr>
                                        <p:cTn id="45" dur="1" fill="hold">
                                          <p:stCondLst>
                                            <p:cond delay="0"/>
                                          </p:stCondLst>
                                        </p:cTn>
                                        <p:tgtEl>
                                          <p:spTgt spid="13"/>
                                        </p:tgtEl>
                                        <p:attrNameLst>
                                          <p:attrName>style.visibility</p:attrName>
                                        </p:attrNameLst>
                                      </p:cBhvr>
                                      <p:to>
                                        <p1:strVal xmlns:p1="http://schemas.openxmlformats.org/presentationml/2006/main" val="visible"/>
                                      </p:to>
                                    </p:set>
                                    <p:animEffect transition="in" filter="fade" prLst="">
                                      <p:cBhvr>
                                        <p:cTn id="46" dur="750"/>
                                        <p:tgtEl>
                                          <p:spTgt spid="13"/>
                                        </p:tgtEl>
                                      </p:cBhvr>
                                    </p:animEffect>
                                  </p:childTnLst>
                                </p:cTn>
                              </p:par>
                              <p:par>
                                <p:cTn id="47" presetID="10" presetClass="entr" presetSubtype="0" fill="hold" grpId="13" nodeType="withEffect">
                                  <p:stCondLst>
                                    <p:cond delay="0"/>
                                  </p:stCondLst>
                                  <p:childTnLst>
                                    <p:set>
                                      <p:cBhvr>
                                        <p:cTn id="48" dur="1" fill="hold">
                                          <p:stCondLst>
                                            <p:cond delay="0"/>
                                          </p:stCondLst>
                                        </p:cTn>
                                        <p:tgtEl>
                                          <p:spTgt spid="10"/>
                                        </p:tgtEl>
                                        <p:attrNameLst>
                                          <p:attrName>style.visibility</p:attrName>
                                        </p:attrNameLst>
                                      </p:cBhvr>
                                      <p:to>
                                        <p1:strVal xmlns:p1="http://schemas.openxmlformats.org/presentationml/2006/main" val="visible"/>
                                      </p:to>
                                    </p:set>
                                    <p:animEffect transition="in" filter="fade" prLst="">
                                      <p:cBhvr>
                                        <p:cTn id="49" dur="750"/>
                                        <p:tgtEl>
                                          <p:spTgt spid="10"/>
                                        </p:tgtEl>
                                      </p:cBhvr>
                                    </p:animEffect>
                                  </p:childTnLst>
                                </p:cTn>
                              </p:par>
                              <p:par>
                                <p:cTn id="50" presetID="10" presetClass="entr" presetSubtype="0" fill="hold" grpId="14" nodeType="withEffect">
                                  <p:stCondLst>
                                    <p:cond delay="0"/>
                                  </p:stCondLst>
                                  <p:childTnLst>
                                    <p:set>
                                      <p:cBhvr>
                                        <p:cTn id="51" dur="1" fill="hold">
                                          <p:stCondLst>
                                            <p:cond delay="0"/>
                                          </p:stCondLst>
                                        </p:cTn>
                                        <p:tgtEl>
                                          <p:spTgt spid="14"/>
                                        </p:tgtEl>
                                        <p:attrNameLst>
                                          <p:attrName>style.visibility</p:attrName>
                                        </p:attrNameLst>
                                      </p:cBhvr>
                                      <p:to>
                                        <p1:strVal xmlns:p1="http://schemas.openxmlformats.org/presentationml/2006/main" val="visible"/>
                                      </p:to>
                                    </p:set>
                                    <p:animEffect transition="in" filter="fade" prLst="">
                                      <p:cBhvr>
                                        <p:cTn id="52" dur="750"/>
                                        <p:tgtEl>
                                          <p:spTgt spid="14"/>
                                        </p:tgtEl>
                                      </p:cBhvr>
                                    </p:animEffect>
                                  </p:childTnLst>
                                </p:cTn>
                              </p:par>
                              <p:par>
                                <p:cTn id="53" presetID="10" presetClass="entr" presetSubtype="0" fill="hold" grpId="15" nodeType="withEffect">
                                  <p:stCondLst>
                                    <p:cond delay="0"/>
                                  </p:stCondLst>
                                  <p:childTnLst>
                                    <p:set>
                                      <p:cBhvr>
                                        <p:cTn id="54" dur="1" fill="hold">
                                          <p:stCondLst>
                                            <p:cond delay="0"/>
                                          </p:stCondLst>
                                        </p:cTn>
                                        <p:tgtEl>
                                          <p:spTgt spid="16"/>
                                        </p:tgtEl>
                                        <p:attrNameLst>
                                          <p:attrName>style.visibility</p:attrName>
                                        </p:attrNameLst>
                                      </p:cBhvr>
                                      <p:to>
                                        <p1:strVal xmlns:p1="http://schemas.openxmlformats.org/presentationml/2006/main" val="visible"/>
                                      </p:to>
                                    </p:set>
                                    <p:animEffect transition="in" filter="fade" prLst="">
                                      <p:cBhvr>
                                        <p:cTn id="55"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5" grpId="0" uiExpand="0" advAuto="indefinite" build="whole" animBg="1"/>
      <p1:bldP xmlns:p1="http://schemas.openxmlformats.org/presentationml/2006/main" spid="3" grpId="1" uiExpand="0" advAuto="indefinite" build="whole" animBg="1"/>
      <p1:bldP xmlns:p1="http://schemas.openxmlformats.org/presentationml/2006/main" spid="7" grpId="2" uiExpand="0" advAuto="indefinite" build="whole" animBg="1"/>
      <p1:bldP xmlns:p1="http://schemas.openxmlformats.org/presentationml/2006/main" spid="6" grpId="3" uiExpand="0" advAuto="indefinite" build="whole" animBg="1"/>
      <p1:bldP xmlns:p1="http://schemas.openxmlformats.org/presentationml/2006/main" spid="11" grpId="4" uiExpand="0" advAuto="indefinite" build="whole" animBg="1"/>
      <p1:bldP xmlns:p1="http://schemas.openxmlformats.org/presentationml/2006/main" spid="8" grpId="5" uiExpand="0" advAuto="indefinite" build="whole" animBg="1"/>
      <p1:bldP xmlns:p1="http://schemas.openxmlformats.org/presentationml/2006/main" spid="18" grpId="6" uiExpand="0" advAuto="indefinite" build="whole" animBg="1"/>
      <p1:bldP xmlns:p1="http://schemas.openxmlformats.org/presentationml/2006/main" spid="19" grpId="7" uiExpand="0" advAuto="indefinite" build="whole" animBg="1"/>
      <p1:bldP xmlns:p1="http://schemas.openxmlformats.org/presentationml/2006/main" spid="12" grpId="8" uiExpand="0" advAuto="indefinite" build="whole" animBg="1"/>
      <p1:bldP xmlns:p1="http://schemas.openxmlformats.org/presentationml/2006/main" spid="9" grpId="9" uiExpand="0" advAuto="indefinite" build="whole" animBg="1"/>
      <p1:bldP xmlns:p1="http://schemas.openxmlformats.org/presentationml/2006/main" spid="15" grpId="10" uiExpand="0" advAuto="indefinite" build="whole" animBg="1"/>
      <p1:bldP xmlns:p1="http://schemas.openxmlformats.org/presentationml/2006/main" spid="17" grpId="11" uiExpand="0" advAuto="indefinite" build="whole" animBg="1"/>
      <p1:bldP xmlns:p1="http://schemas.openxmlformats.org/presentationml/2006/main" spid="13" grpId="12" uiExpand="0" advAuto="indefinite" build="whole" animBg="1"/>
      <p1:bldP xmlns:p1="http://schemas.openxmlformats.org/presentationml/2006/main" spid="10" grpId="13" uiExpand="0" advAuto="indefinite" build="whole" animBg="1"/>
      <p1:bldP xmlns:p1="http://schemas.openxmlformats.org/presentationml/2006/main" spid="14" grpId="14" uiExpand="0" advAuto="indefinite" build="whole" animBg="1"/>
      <p1:bldP xmlns:p1="http://schemas.openxmlformats.org/presentationml/2006/main" spid="16" grpId="15" uiExpand="0" advAuto="indefinite" build="whole"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3164205" y="3054506"/>
            <a:ext cx="402908" cy="402902"/>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5567363" y="3054506"/>
            <a:ext cx="402908" cy="402902"/>
          </a:xfrm>
          <a:prstGeom prst="rect"/>
        </p:spPr>
      </p:pic>
      <p:pic>
        <p:nvPicPr>
          <p:cNvPr id="6" name="Image 4" descr="preencoded.png"/>
          <p:cNvPicPr>
            <a:picLocks noChangeAspect="1"/>
          </p:cNvPicPr>
          <p:nvPr/>
        </p:nvPicPr>
        <p:blipFill>
          <a:blip r:embed="rId9"/>
          <a:srcRect/>
          <a:stretch>
            <a:fillRect/>
          </a:stretch>
        </p:blipFill>
        <p:spPr>
          <a:xfrm>
            <a:off x="3842385" y="2434165"/>
            <a:ext cx="1449705" cy="1450020"/>
          </a:xfrm>
          <a:prstGeom prst="rect"/>
        </p:spPr>
      </p:pic>
      <p:pic>
        <p:nvPicPr>
          <p:cNvPr id="7" name="Image 5" descr="preencoded.png"/>
          <p:cNvPicPr>
            <a:picLocks noChangeAspect="1"/>
          </p:cNvPicPr>
          <p:nvPr/>
        </p:nvPicPr>
        <p:blipFill>
          <a:blip r:embed="rId11"/>
          <a:srcRect/>
          <a:stretch>
            <a:fillRect/>
          </a:stretch>
        </p:blipFill>
        <p:spPr>
          <a:xfrm>
            <a:off x="3840584" y="2426460"/>
            <a:ext cx="739521" cy="747556"/>
          </a:xfrm>
          <a:prstGeom prst="rect"/>
        </p:spPr>
      </p:pic>
      <p:pic>
        <p:nvPicPr>
          <p:cNvPr id="8" name="Image 6" descr="preencoded.png"/>
          <p:cNvPicPr>
            <a:picLocks noChangeAspect="1"/>
          </p:cNvPicPr>
          <p:nvPr/>
        </p:nvPicPr>
        <p:blipFill>
          <a:blip r:embed="rId13"/>
          <a:srcRect/>
          <a:stretch>
            <a:fillRect/>
          </a:stretch>
        </p:blipFill>
        <p:spPr>
          <a:xfrm>
            <a:off x="3402919" y="1973690"/>
            <a:ext cx="2344695" cy="950401"/>
          </a:xfrm>
          <a:prstGeom prst="rect"/>
        </p:spPr>
      </p:pic>
      <p:sp>
        <p:nvSpPr>
          <p:cNvPr id="9" name="Text 0"/>
          <p:cNvSpPr/>
          <p:nvPr/>
        </p:nvSpPr>
        <p:spPr>
          <a:xfrm>
            <a:off x="754936" y="2945084"/>
            <a:ext cx="2267373" cy="241808"/>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r">
              <a:lnSpc>
                <a:spcPct val="130000"/>
              </a:lnSpc>
              <a:buNone/>
            </a:pPr>
            <a:r>
              <a:rPr lang="en-US" sz="1260" b="1" dirty="1">
                <a:solidFill>
                  <a:srgbClr val="000000"/>
                </a:solidFill>
                <a:latin typeface="OPPOSans B" pitchFamily="34" charset="0"/>
                <a:ea typeface="OPPOSans B" pitchFamily="34" charset="-122"/>
                <a:cs typeface="OPPOSans B" pitchFamily="34" charset="-120"/>
              </a:rPr>
              <a:t>gzip压缩</a:t>
            </a:r>
            <a:endParaRPr lang="en-US" sz="1260"/>
          </a:p>
        </p:txBody>
      </p:sp>
      <p:sp>
        <p:nvSpPr>
          <p:cNvPr id="10" name="Text 1"/>
          <p:cNvSpPr/>
          <p:nvPr/>
        </p:nvSpPr>
        <p:spPr>
          <a:xfrm>
            <a:off x="754936" y="3265831"/>
            <a:ext cx="2267373" cy="855079"/>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改进web应用程序性能的技术，通常可以达到70%的压缩率。</a:t>
            </a:r>
            <a:endParaRPr lang="en-US" sz="1080"/>
          </a:p>
        </p:txBody>
      </p:sp>
      <p:sp>
        <p:nvSpPr>
          <p:cNvPr id="11" name="Text 2"/>
          <p:cNvSpPr/>
          <p:nvPr/>
        </p:nvSpPr>
        <p:spPr>
          <a:xfrm>
            <a:off x="6177922" y="3265833"/>
            <a:ext cx="2267372" cy="855079"/>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具有更好的可用性，更低的网络延迟和丢包率。</a:t>
            </a:r>
            <a:endParaRPr lang="en-US" sz="1080"/>
          </a:p>
        </p:txBody>
      </p:sp>
      <p:sp>
        <p:nvSpPr>
          <p:cNvPr id="12" name="Text 3"/>
          <p:cNvSpPr/>
          <p:nvPr/>
        </p:nvSpPr>
        <p:spPr>
          <a:xfrm>
            <a:off x="6174215" y="2945084"/>
            <a:ext cx="2255000" cy="241808"/>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260" b="1" dirty="1">
                <a:solidFill>
                  <a:srgbClr val="000000"/>
                </a:solidFill>
                <a:latin typeface="OPPOSans B" pitchFamily="34" charset="0"/>
                <a:ea typeface="OPPOSans B" pitchFamily="34" charset="-122"/>
                <a:cs typeface="OPPOSans B" pitchFamily="34" charset="-120"/>
              </a:rPr>
              <a:t>CDN的使用</a:t>
            </a:r>
            <a:endParaRPr lang="en-US" sz="1260"/>
          </a:p>
        </p:txBody>
      </p:sp>
      <p:sp>
        <p:nvSpPr>
          <p:cNvPr id="13" name="Text 4"/>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开启gzip压缩和CDN使用</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fade/>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7" dur="750"/>
                                        <p:tgtEl>
                                          <p:spTgt spid="8"/>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10" dur="750"/>
                                        <p:tgtEl>
                                          <p:spTgt spid="7"/>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13" dur="750"/>
                                        <p:tgtEl>
                                          <p:spTgt spid="6"/>
                                        </p:tgtEl>
                                      </p:cBhvr>
                                    </p:animEffect>
                                  </p:childTnLst>
                                </p:cTn>
                              </p:par>
                              <p:par>
                                <p:cTn id="14" presetID="10" presetClass="entr" presetSubtype="0" fill="hold" grpId="3" nodeType="withEffect">
                                  <p:stCondLst>
                                    <p:cond delay="0"/>
                                  </p:stCondLst>
                                  <p:childTnLst>
                                    <p:set>
                                      <p:cBhvr>
                                        <p:cTn id="15"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16" dur="750"/>
                                        <p:tgtEl>
                                          <p:spTgt spid="3"/>
                                        </p:tgtEl>
                                      </p:cBhvr>
                                    </p:animEffect>
                                  </p:childTnLst>
                                </p:cTn>
                              </p:par>
                              <p:par>
                                <p:cTn id="17" presetID="10" presetClass="entr" presetSubtype="0" fill="hold" grpId="4" nodeType="withEffect">
                                  <p:stCondLst>
                                    <p:cond delay="0"/>
                                  </p:stCondLst>
                                  <p:childTnLst>
                                    <p:set>
                                      <p:cBhvr>
                                        <p:cTn id="18"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19" dur="750"/>
                                        <p:tgtEl>
                                          <p:spTgt spid="5"/>
                                        </p:tgtEl>
                                      </p:cBhvr>
                                    </p:animEffect>
                                  </p:childTnLst>
                                </p:cTn>
                              </p:par>
                            </p:childTnLst>
                          </p:cTn>
                        </p:par>
                        <p:par>
                          <p:cTn id="20" fill="hold">
                            <p:stCondLst>
                              <p:cond delay="750"/>
                            </p:stCondLst>
                            <p:childTnLst>
                              <p:par>
                                <p:cTn id="21" presetID="10" presetClass="entr" presetSubtype="0" fill="hold" grpId="5" nodeType="afterEffect">
                                  <p:stCondLst>
                                    <p:cond delay="0"/>
                                  </p:stCondLst>
                                  <p:childTnLst>
                                    <p:set>
                                      <p:cBhvr>
                                        <p:cTn id="22" dur="1" fill="hold">
                                          <p:stCondLst>
                                            <p:cond delay="0"/>
                                          </p:stCondLst>
                                        </p:cTn>
                                        <p:tgtEl>
                                          <p:spTgt spid="9"/>
                                        </p:tgtEl>
                                        <p:attrNameLst>
                                          <p:attrName>style.visibility</p:attrName>
                                        </p:attrNameLst>
                                      </p:cBhvr>
                                      <p:to>
                                        <p1:strVal xmlns:p1="http://schemas.openxmlformats.org/presentationml/2006/main" val="visible"/>
                                      </p:to>
                                    </p:set>
                                    <p:animEffect transition="in" filter="fade" prLst="">
                                      <p:cBhvr>
                                        <p:cTn id="23" dur="750"/>
                                        <p:tgtEl>
                                          <p:spTgt spid="9"/>
                                        </p:tgtEl>
                                      </p:cBhvr>
                                    </p:animEffect>
                                  </p:childTnLst>
                                </p:cTn>
                              </p:par>
                              <p:par>
                                <p:cTn id="24" presetID="10" presetClass="entr" presetSubtype="0" fill="hold" grpId="6" nodeType="withEffect">
                                  <p:stCondLst>
                                    <p:cond delay="0"/>
                                  </p:stCondLst>
                                  <p:childTnLst>
                                    <p:set>
                                      <p:cBhvr>
                                        <p:cTn id="25" dur="1" fill="hold">
                                          <p:stCondLst>
                                            <p:cond delay="0"/>
                                          </p:stCondLst>
                                        </p:cTn>
                                        <p:tgtEl>
                                          <p:spTgt spid="10"/>
                                        </p:tgtEl>
                                        <p:attrNameLst>
                                          <p:attrName>style.visibility</p:attrName>
                                        </p:attrNameLst>
                                      </p:cBhvr>
                                      <p:to>
                                        <p1:strVal xmlns:p1="http://schemas.openxmlformats.org/presentationml/2006/main" val="visible"/>
                                      </p:to>
                                    </p:set>
                                    <p:animEffect transition="in" filter="fade" prLst="">
                                      <p:cBhvr>
                                        <p:cTn id="26" dur="750"/>
                                        <p:tgtEl>
                                          <p:spTgt spid="10"/>
                                        </p:tgtEl>
                                      </p:cBhvr>
                                    </p:animEffect>
                                  </p:childTnLst>
                                </p:cTn>
                              </p:par>
                            </p:childTnLst>
                          </p:cTn>
                        </p:par>
                        <p:par>
                          <p:cTn id="27" fill="hold">
                            <p:stCondLst>
                              <p:cond delay="1500"/>
                            </p:stCondLst>
                            <p:childTnLst>
                              <p:par>
                                <p:cTn id="28" presetID="10" presetClass="entr" presetSubtype="0" fill="hold" grpId="7" nodeType="afterEffect">
                                  <p:stCondLst>
                                    <p:cond delay="0"/>
                                  </p:stCondLst>
                                  <p:childTnLst>
                                    <p:set>
                                      <p:cBhvr>
                                        <p:cTn id="29" dur="1" fill="hold">
                                          <p:stCondLst>
                                            <p:cond delay="0"/>
                                          </p:stCondLst>
                                        </p:cTn>
                                        <p:tgtEl>
                                          <p:spTgt spid="12"/>
                                        </p:tgtEl>
                                        <p:attrNameLst>
                                          <p:attrName>style.visibility</p:attrName>
                                        </p:attrNameLst>
                                      </p:cBhvr>
                                      <p:to>
                                        <p1:strVal xmlns:p1="http://schemas.openxmlformats.org/presentationml/2006/main" val="visible"/>
                                      </p:to>
                                    </p:set>
                                    <p:animEffect transition="in" filter="fade" prLst="">
                                      <p:cBhvr>
                                        <p:cTn id="30" dur="750"/>
                                        <p:tgtEl>
                                          <p:spTgt spid="12"/>
                                        </p:tgtEl>
                                      </p:cBhvr>
                                    </p:animEffect>
                                  </p:childTnLst>
                                </p:cTn>
                              </p:par>
                              <p:par>
                                <p:cTn id="31" presetID="10" presetClass="entr" presetSubtype="0" fill="hold" grpId="8" nodeType="withEffect">
                                  <p:stCondLst>
                                    <p:cond delay="0"/>
                                  </p:stCondLst>
                                  <p:childTnLst>
                                    <p:set>
                                      <p:cBhvr>
                                        <p:cTn id="32" dur="1" fill="hold">
                                          <p:stCondLst>
                                            <p:cond delay="0"/>
                                          </p:stCondLst>
                                        </p:cTn>
                                        <p:tgtEl>
                                          <p:spTgt spid="11"/>
                                        </p:tgtEl>
                                        <p:attrNameLst>
                                          <p:attrName>style.visibility</p:attrName>
                                        </p:attrNameLst>
                                      </p:cBhvr>
                                      <p:to>
                                        <p1:strVal xmlns:p1="http://schemas.openxmlformats.org/presentationml/2006/main" val="visible"/>
                                      </p:to>
                                    </p:set>
                                    <p:animEffect transition="in" filter="fade" prLst="">
                                      <p:cBhvr>
                                        <p:cTn id="33"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8" grpId="0" uiExpand="0" advAuto="indefinite" build="whole" animBg="1"/>
      <p1:bldP xmlns:p1="http://schemas.openxmlformats.org/presentationml/2006/main" spid="7" grpId="1" uiExpand="0" advAuto="indefinite" build="whole" animBg="1"/>
      <p1:bldP xmlns:p1="http://schemas.openxmlformats.org/presentationml/2006/main" spid="6" grpId="2" uiExpand="0" advAuto="indefinite" build="whole" animBg="1"/>
      <p1:bldP xmlns:p1="http://schemas.openxmlformats.org/presentationml/2006/main" spid="3" grpId="3" uiExpand="0" advAuto="indefinite" build="whole" animBg="1"/>
      <p1:bldP xmlns:p1="http://schemas.openxmlformats.org/presentationml/2006/main" spid="5" grpId="4" uiExpand="0" advAuto="indefinite" build="whole" animBg="1"/>
      <p1:bldP xmlns:p1="http://schemas.openxmlformats.org/presentationml/2006/main" spid="9" grpId="5" uiExpand="0" advAuto="indefinite" build="whole" animBg="1"/>
      <p1:bldP xmlns:p1="http://schemas.openxmlformats.org/presentationml/2006/main" spid="10" grpId="6" uiExpand="0" advAuto="indefinite" build="whole" animBg="1"/>
      <p1:bldP xmlns:p1="http://schemas.openxmlformats.org/presentationml/2006/main" spid="12" grpId="7" uiExpand="0" advAuto="indefinite" build="whole" animBg="1"/>
      <p1:bldP xmlns:p1="http://schemas.openxmlformats.org/presentationml/2006/main" spid="11" grpId="8" uiExpand="0" advAuto="indefinite" build="whole"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816034" y="1594368"/>
            <a:ext cx="7511931" cy="2718989"/>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816034" y="1250022"/>
            <a:ext cx="1311345" cy="688689"/>
          </a:xfrm>
          <a:prstGeom prst="rect"/>
        </p:spPr>
      </p:pic>
      <p:pic>
        <p:nvPicPr>
          <p:cNvPr id="6" name="Image 4" descr="preencoded.png"/>
          <p:cNvPicPr>
            <a:picLocks noChangeAspect="1"/>
          </p:cNvPicPr>
          <p:nvPr/>
        </p:nvPicPr>
        <p:blipFill>
          <a:blip r:embed="rId9"/>
          <a:srcRect/>
          <a:stretch>
            <a:fillRect/>
          </a:stretch>
        </p:blipFill>
        <p:spPr>
          <a:xfrm>
            <a:off x="1110098" y="1323716"/>
            <a:ext cx="541303" cy="541303"/>
          </a:xfrm>
          <a:prstGeom prst="rect"/>
        </p:spPr>
      </p:pic>
      <p:sp>
        <p:nvSpPr>
          <p:cNvPr id="7" name="Text 0"/>
          <p:cNvSpPr/>
          <p:nvPr/>
        </p:nvSpPr>
        <p:spPr>
          <a:xfrm>
            <a:off x="1500596" y="2346452"/>
            <a:ext cx="6151952" cy="1428817"/>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HTTP缓存规则分为强制缓存和对比缓存，强缓存并设置超长过期时间。</a:t>
            </a:r>
            <a:endParaRPr lang="en-US" sz="1080"/>
          </a:p>
        </p:txBody>
      </p:sp>
      <p:sp>
        <p:nvSpPr>
          <p:cNvPr id="8" name="Text 1"/>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浏览器缓存</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u"/>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7" dur="750"/>
                                        <p:tgtEl>
                                          <p:spTgt spid="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10" dur="750"/>
                                        <p:tgtEl>
                                          <p:spTgt spid="6"/>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13" dur="750"/>
                                        <p:tgtEl>
                                          <p:spTgt spid="3"/>
                                        </p:tgtEl>
                                      </p:cBhvr>
                                    </p:animEffect>
                                  </p:childTnLst>
                                </p:cTn>
                              </p:par>
                              <p:par>
                                <p:cTn id="14" presetID="10" presetClass="entr" presetSubtype="0" fill="hold" grpId="3" nodeType="withEffect">
                                  <p:stCondLst>
                                    <p:cond delay="0"/>
                                  </p:stCondLst>
                                  <p:childTnLst>
                                    <p:set>
                                      <p:cBhvr>
                                        <p:cTn id="15"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16"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5" grpId="0" uiExpand="0" advAuto="indefinite" build="whole" animBg="1"/>
      <p1:bldP xmlns:p1="http://schemas.openxmlformats.org/presentationml/2006/main" spid="6" grpId="1" uiExpand="0" advAuto="indefinite" build="whole" animBg="1"/>
      <p1:bldP xmlns:p1="http://schemas.openxmlformats.org/presentationml/2006/main" spid="3" grpId="2" uiExpand="0" advAuto="indefinite" build="whole" animBg="1"/>
      <p1:bldP xmlns:p1="http://schemas.openxmlformats.org/presentationml/2006/main" spid="7" grpId="3" uiExpand="0" advAuto="indefinite" build="whole"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302287" y="317513"/>
            <a:ext cx="320256" cy="320256"/>
          </a:xfrm>
          <a:prstGeom prst="rect"/>
        </p:spPr>
      </p:pic>
      <p:pic>
        <p:nvPicPr>
          <p:cNvPr id="3" name="Image 1" descr="preencoded.png"/>
          <p:cNvPicPr>
            <a:picLocks noChangeAspect="1"/>
          </p:cNvPicPr>
          <p:nvPr/>
        </p:nvPicPr>
        <p:blipFill>
          <a:blip r:embed="rId3"/>
          <a:srcRect/>
          <a:stretch>
            <a:fillRect/>
          </a:stretch>
        </p:blipFill>
        <p:spPr>
          <a:xfrm>
            <a:off x="473583" y="2571750"/>
            <a:ext cx="2091309" cy="2091309"/>
          </a:xfrm>
          <a:prstGeom prst="rect"/>
        </p:spPr>
      </p:pic>
      <p:pic>
        <p:nvPicPr>
          <p:cNvPr id="4" name="Image 2" descr="preencoded.png"/>
          <p:cNvPicPr>
            <a:picLocks noChangeAspect="1"/>
          </p:cNvPicPr>
          <p:nvPr/>
        </p:nvPicPr>
        <p:blipFill>
          <a:blip r:embed="rId5"/>
          <a:srcRect/>
          <a:stretch>
            <a:fillRect/>
          </a:stretch>
        </p:blipFill>
        <p:spPr>
          <a:xfrm>
            <a:off x="441871" y="450883"/>
            <a:ext cx="205160" cy="205146"/>
          </a:xfrm>
          <a:prstGeom prst="rect"/>
        </p:spPr>
      </p:pic>
      <p:pic>
        <p:nvPicPr>
          <p:cNvPr id="5" name="Image 3" descr="preencoded.png"/>
          <p:cNvPicPr>
            <a:picLocks noChangeAspect="1"/>
          </p:cNvPicPr>
          <p:nvPr/>
        </p:nvPicPr>
        <p:blipFill>
          <a:blip r:embed="rId7"/>
          <a:srcRect/>
          <a:stretch>
            <a:fillRect/>
          </a:stretch>
        </p:blipFill>
        <p:spPr>
          <a:xfrm>
            <a:off x="1696862" y="1023734"/>
            <a:ext cx="2091309" cy="2091309"/>
          </a:xfrm>
          <a:prstGeom prst="rect"/>
        </p:spPr>
      </p:pic>
      <p:pic>
        <p:nvPicPr>
          <p:cNvPr id="6" name="Image 4" descr="preencoded.png"/>
          <p:cNvPicPr>
            <a:picLocks noChangeAspect="1"/>
          </p:cNvPicPr>
          <p:nvPr/>
        </p:nvPicPr>
        <p:blipFill>
          <a:blip r:embed="rId9"/>
          <a:srcRect/>
          <a:stretch>
            <a:fillRect/>
          </a:stretch>
        </p:blipFill>
        <p:spPr>
          <a:xfrm>
            <a:off x="2920141" y="2571750"/>
            <a:ext cx="2091309" cy="2091309"/>
          </a:xfrm>
          <a:prstGeom prst="rect"/>
        </p:spPr>
      </p:pic>
      <p:pic>
        <p:nvPicPr>
          <p:cNvPr id="7" name="Image 5" descr="preencoded.png"/>
          <p:cNvPicPr>
            <a:picLocks noChangeAspect="1"/>
          </p:cNvPicPr>
          <p:nvPr/>
        </p:nvPicPr>
        <p:blipFill>
          <a:blip r:embed="rId11"/>
          <a:srcRect/>
          <a:stretch>
            <a:fillRect/>
          </a:stretch>
        </p:blipFill>
        <p:spPr>
          <a:xfrm>
            <a:off x="5366699" y="2571750"/>
            <a:ext cx="2091309" cy="2091309"/>
          </a:xfrm>
          <a:prstGeom prst="rect"/>
        </p:spPr>
      </p:pic>
      <p:pic>
        <p:nvPicPr>
          <p:cNvPr id="8" name="Image 6" descr="preencoded.png"/>
          <p:cNvPicPr>
            <a:picLocks noChangeAspect="1"/>
          </p:cNvPicPr>
          <p:nvPr/>
        </p:nvPicPr>
        <p:blipFill>
          <a:blip r:embed="rId13"/>
          <a:srcRect/>
          <a:stretch>
            <a:fillRect/>
          </a:stretch>
        </p:blipFill>
        <p:spPr>
          <a:xfrm>
            <a:off x="4143421" y="1023734"/>
            <a:ext cx="2091309" cy="2091309"/>
          </a:xfrm>
          <a:prstGeom prst="rect"/>
        </p:spPr>
      </p:pic>
      <p:pic>
        <p:nvPicPr>
          <p:cNvPr id="9" name="Image 7" descr="preencoded.png"/>
          <p:cNvPicPr>
            <a:picLocks noChangeAspect="1"/>
          </p:cNvPicPr>
          <p:nvPr/>
        </p:nvPicPr>
        <p:blipFill>
          <a:blip r:embed="rId15"/>
          <a:srcRect/>
          <a:stretch>
            <a:fillRect/>
          </a:stretch>
        </p:blipFill>
        <p:spPr>
          <a:xfrm>
            <a:off x="6589978" y="1023734"/>
            <a:ext cx="2091309" cy="2091309"/>
          </a:xfrm>
          <a:prstGeom prst="rect"/>
        </p:spPr>
      </p:pic>
      <p:sp>
        <p:nvSpPr>
          <p:cNvPr id="10" name="Text 0"/>
          <p:cNvSpPr/>
          <p:nvPr/>
        </p:nvSpPr>
        <p:spPr>
          <a:xfrm>
            <a:off x="3232627" y="2922709"/>
            <a:ext cx="1504175"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E5B77C"/>
                </a:solidFill>
                <a:latin typeface="OPPOSans B" pitchFamily="34" charset="0"/>
                <a:ea typeface="OPPOSans B" pitchFamily="34" charset="-122"/>
                <a:cs typeface="OPPOSans B" pitchFamily="34" charset="-120"/>
              </a:rPr>
              <a:t>按需引入第三方库</a:t>
            </a:r>
            <a:endParaRPr lang="en-US" sz="1260"/>
          </a:p>
        </p:txBody>
      </p:sp>
      <p:sp>
        <p:nvSpPr>
          <p:cNvPr id="11" name="Text 1"/>
          <p:cNvSpPr/>
          <p:nvPr/>
        </p:nvSpPr>
        <p:spPr>
          <a:xfrm>
            <a:off x="6887364" y="1586827"/>
            <a:ext cx="1501941" cy="1098446"/>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使用Code Splitting和splitChunks配置减少初始加载时间。</a:t>
            </a:r>
            <a:endParaRPr lang="en-US" sz="1080"/>
          </a:p>
        </p:txBody>
      </p:sp>
      <p:sp>
        <p:nvSpPr>
          <p:cNvPr id="12" name="Text 2"/>
          <p:cNvSpPr/>
          <p:nvPr/>
        </p:nvSpPr>
        <p:spPr>
          <a:xfrm>
            <a:off x="4445651" y="1318108"/>
            <a:ext cx="150410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E5B77C"/>
                </a:solidFill>
                <a:latin typeface="OPPOSans B" pitchFamily="34" charset="0"/>
                <a:ea typeface="OPPOSans B" pitchFamily="34" charset="-122"/>
                <a:cs typeface="OPPOSans B" pitchFamily="34" charset="-120"/>
              </a:rPr>
              <a:t>减少冗余代码</a:t>
            </a:r>
            <a:endParaRPr lang="en-US" sz="1260"/>
          </a:p>
        </p:txBody>
      </p:sp>
      <p:sp>
        <p:nvSpPr>
          <p:cNvPr id="13" name="Text 3"/>
          <p:cNvSpPr/>
          <p:nvPr/>
        </p:nvSpPr>
        <p:spPr>
          <a:xfrm>
            <a:off x="6886283" y="1318108"/>
            <a:ext cx="150410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E5B77C"/>
                </a:solidFill>
                <a:latin typeface="OPPOSans B" pitchFamily="34" charset="0"/>
                <a:ea typeface="OPPOSans B" pitchFamily="34" charset="-122"/>
                <a:cs typeface="OPPOSans B" pitchFamily="34" charset="-120"/>
              </a:rPr>
              <a:t>代码分割</a:t>
            </a:r>
            <a:endParaRPr lang="en-US" sz="1260"/>
          </a:p>
        </p:txBody>
      </p:sp>
      <p:sp>
        <p:nvSpPr>
          <p:cNvPr id="14" name="Text 4"/>
          <p:cNvSpPr/>
          <p:nvPr/>
        </p:nvSpPr>
        <p:spPr>
          <a:xfrm>
            <a:off x="772760" y="3191429"/>
            <a:ext cx="1501941" cy="1098446"/>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集成imagemin或vite-plugin-imagemin减少图片和SVG文件的体积。</a:t>
            </a:r>
            <a:endParaRPr lang="en-US" sz="1080"/>
          </a:p>
        </p:txBody>
      </p:sp>
      <p:sp>
        <p:nvSpPr>
          <p:cNvPr id="15" name="Text 5"/>
          <p:cNvSpPr/>
          <p:nvPr/>
        </p:nvSpPr>
        <p:spPr>
          <a:xfrm>
            <a:off x="1996202" y="1586827"/>
            <a:ext cx="1501941" cy="1098446"/>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使用UglifyJS压缩JS，CSSNano压缩CSS。</a:t>
            </a:r>
            <a:endParaRPr lang="en-US" sz="1080"/>
          </a:p>
        </p:txBody>
      </p:sp>
      <p:sp>
        <p:nvSpPr>
          <p:cNvPr id="16" name="Text 6"/>
          <p:cNvSpPr/>
          <p:nvPr/>
        </p:nvSpPr>
        <p:spPr>
          <a:xfrm>
            <a:off x="5684386" y="3191429"/>
            <a:ext cx="1501941" cy="1098446"/>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使用文件指纹技术和Loader转换资源。</a:t>
            </a:r>
            <a:endParaRPr lang="en-US" sz="1080"/>
          </a:p>
        </p:txBody>
      </p:sp>
      <p:sp>
        <p:nvSpPr>
          <p:cNvPr id="17" name="Text 7"/>
          <p:cNvSpPr/>
          <p:nvPr/>
        </p:nvSpPr>
        <p:spPr>
          <a:xfrm>
            <a:off x="3233708" y="3191429"/>
            <a:ext cx="1502015" cy="1098446"/>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使用相关工具实现对Lodash等库的按需引入。</a:t>
            </a:r>
            <a:endParaRPr lang="en-US" sz="1080"/>
          </a:p>
        </p:txBody>
      </p:sp>
      <p:sp>
        <p:nvSpPr>
          <p:cNvPr id="18" name="Text 8"/>
          <p:cNvSpPr/>
          <p:nvPr/>
        </p:nvSpPr>
        <p:spPr>
          <a:xfrm>
            <a:off x="771680" y="2922709"/>
            <a:ext cx="150410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E5B77C"/>
                </a:solidFill>
                <a:latin typeface="OPPOSans B" pitchFamily="34" charset="0"/>
                <a:ea typeface="OPPOSans B" pitchFamily="34" charset="-122"/>
                <a:cs typeface="OPPOSans B" pitchFamily="34" charset="-120"/>
              </a:rPr>
              <a:t>优化图片和资源加载</a:t>
            </a:r>
            <a:endParaRPr lang="en-US" sz="1260"/>
          </a:p>
        </p:txBody>
      </p:sp>
      <p:sp>
        <p:nvSpPr>
          <p:cNvPr id="19" name="Text 9"/>
          <p:cNvSpPr/>
          <p:nvPr/>
        </p:nvSpPr>
        <p:spPr>
          <a:xfrm>
            <a:off x="4446731" y="1586827"/>
            <a:ext cx="1501941" cy="1098446"/>
          </a:xfrm>
          <a:prstGeom prst="rect"/>
          <a:noFill/>
        </p:spPr>
        <p:txBody>
          <a:bodyPr wrap="square" lIns="0" tIns="0" rIns="0" bIns="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080" dirty="1">
                <a:solidFill>
                  <a:srgbClr val="333333"/>
                </a:solidFill>
                <a:latin typeface="思源黑体 CN Normal" pitchFamily="34" charset="0"/>
                <a:ea typeface="思源黑体 CN Normal" pitchFamily="34" charset="-122"/>
                <a:cs typeface="思源黑体 CN Normal" pitchFamily="34" charset="-120"/>
              </a:rPr>
              <a:t>使用Treeshaking和babel-plugin-transform-runtime减小代码体积。</a:t>
            </a:r>
            <a:endParaRPr lang="en-US" sz="1080"/>
          </a:p>
        </p:txBody>
      </p:sp>
      <p:sp>
        <p:nvSpPr>
          <p:cNvPr id="20" name="Text 10"/>
          <p:cNvSpPr/>
          <p:nvPr/>
        </p:nvSpPr>
        <p:spPr>
          <a:xfrm>
            <a:off x="1995121" y="1318108"/>
            <a:ext cx="150410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E5B77C"/>
                </a:solidFill>
                <a:latin typeface="OPPOSans B" pitchFamily="34" charset="0"/>
                <a:ea typeface="OPPOSans B" pitchFamily="34" charset="-122"/>
                <a:cs typeface="OPPOSans B" pitchFamily="34" charset="-120"/>
              </a:rPr>
              <a:t>代码压缩</a:t>
            </a:r>
            <a:endParaRPr lang="en-US" sz="1260"/>
          </a:p>
        </p:txBody>
      </p:sp>
      <p:sp>
        <p:nvSpPr>
          <p:cNvPr id="21" name="Text 11"/>
          <p:cNvSpPr/>
          <p:nvPr/>
        </p:nvSpPr>
        <p:spPr>
          <a:xfrm>
            <a:off x="5683305" y="2922709"/>
            <a:ext cx="1504101" cy="240030"/>
          </a:xfrm>
          <a:prstGeom prst="rect"/>
          <a:noFill/>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ctr">
              <a:lnSpc>
                <a:spcPct val="130000"/>
              </a:lnSpc>
              <a:buNone/>
            </a:pPr>
            <a:r>
              <a:rPr lang="en-US" sz="1260" b="1" dirty="1">
                <a:solidFill>
                  <a:srgbClr val="E5B77C"/>
                </a:solidFill>
                <a:latin typeface="OPPOSans B" pitchFamily="34" charset="0"/>
                <a:ea typeface="OPPOSans B" pitchFamily="34" charset="-122"/>
                <a:cs typeface="OPPOSans B" pitchFamily="34" charset="-120"/>
              </a:rPr>
              <a:t>资源文件缓存策略</a:t>
            </a:r>
            <a:endParaRPr lang="en-US" sz="1260"/>
          </a:p>
        </p:txBody>
      </p:sp>
      <p:sp>
        <p:nvSpPr>
          <p:cNvPr id="22" name="Text 12"/>
          <p:cNvSpPr/>
          <p:nvPr/>
        </p:nvSpPr>
        <p:spPr>
          <a:xfrm>
            <a:off x="800270" y="325664"/>
            <a:ext cx="7983086" cy="320040"/>
          </a:xfrm>
          <a:prstGeom prst="rect"/>
          <a:noFill/>
        </p:spPr>
        <p:txBody>
          <a:bodyPr wrap="none" lIns="0" tIns="0" rIns="0" bIns="0" rtlCol="0" anchor="b">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indent="0" algn="l">
              <a:lnSpc>
                <a:spcPct val="100000"/>
              </a:lnSpc>
              <a:buNone/>
            </a:pPr>
            <a:r>
              <a:rPr lang="en-US" sz="2070" dirty="1">
                <a:solidFill>
                  <a:srgbClr val="000000"/>
                </a:solidFill>
                <a:latin typeface="244-上首墩墩体" pitchFamily="34" charset="0"/>
                <a:ea typeface="244-上首墩墩体" pitchFamily="34" charset="-122"/>
                <a:cs typeface="244-上首墩墩体" pitchFamily="34" charset="-120"/>
              </a:rPr>
              <a:t>Webpack配置层面优化</a:t>
            </a:r>
            <a:endParaRPr lang="en-US" sz="2070"/>
          </a:p>
        </p:txBody>
      </p:sp>
    </p:spTree>
  </p:cSld>
  <p:clrMapOvr>
    <a:masterClrMapping/>
  </p:clrMapOvr>
  <mc:AlternateContent xmlns:mc="http://schemas.openxmlformats.org/markup-compatibility/2006">
    <mc1:Choice xmlns:p14="http://schemas.microsoft.com/office/powerpoint/2010/main" xmlns:mc1="http://schemas.openxmlformats.org/markup-compatibility/2006" Requires="p14">
      <p:transition xmlns:d4p1="http://schemas.microsoft.com/office/powerpoint/2010/main" d4p1:dur="1000" spd="slow">
        <p:push dir="d"/>
      </p:transition>
    </mc1:Choice>
    <mc1:Fallback xmlns:mc1="http://schemas.openxmlformats.org/markup-compatibility/2006">
      <p:transition spd="slow">
        <p:fade/>
      </p:transition>
    </mc1:Fallback>
  </mc:AlternateContent>
  <p:timing>
    <p:tnLst>
      <p:par>
        <p:cTn id="1" restart="never" nodeType="tmRoot">
          <p:childTnLst>
            <p:seq concurrent="1" prevAc="none"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1:strVal xmlns:p1="http://schemas.openxmlformats.org/presentationml/2006/main" val="visible"/>
                                      </p:to>
                                    </p:set>
                                    <p:animEffect transition="in" filter="fade" prLst="">
                                      <p:cBhvr>
                                        <p:cTn id="7" dur="750"/>
                                        <p:tgtEl>
                                          <p:spTgt spid="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1:strVal xmlns:p1="http://schemas.openxmlformats.org/presentationml/2006/main" val="visible"/>
                                      </p:to>
                                    </p:set>
                                    <p:animEffect transition="in" filter="fade" prLst="">
                                      <p:cBhvr>
                                        <p:cTn id="10" dur="750"/>
                                        <p:tgtEl>
                                          <p:spTgt spid="3"/>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8"/>
                                        </p:tgtEl>
                                        <p:attrNameLst>
                                          <p:attrName>style.visibility</p:attrName>
                                        </p:attrNameLst>
                                      </p:cBhvr>
                                      <p:to>
                                        <p1:strVal xmlns:p1="http://schemas.openxmlformats.org/presentationml/2006/main" val="visible"/>
                                      </p:to>
                                    </p:set>
                                    <p:animEffect transition="in" filter="fade" prLst="">
                                      <p:cBhvr>
                                        <p:cTn id="13" dur="750"/>
                                        <p:tgtEl>
                                          <p:spTgt spid="8"/>
                                        </p:tgtEl>
                                      </p:cBhvr>
                                    </p:animEffect>
                                  </p:childTnLst>
                                </p:cTn>
                              </p:par>
                              <p:par>
                                <p:cTn id="14" presetID="10" presetClass="entr" presetSubtype="0" fill="hold" grpId="3" nodeType="withEffect">
                                  <p:stCondLst>
                                    <p:cond delay="0"/>
                                  </p:stCondLst>
                                  <p:childTnLst>
                                    <p:set>
                                      <p:cBhvr>
                                        <p:cTn id="15" dur="1" fill="hold">
                                          <p:stCondLst>
                                            <p:cond delay="0"/>
                                          </p:stCondLst>
                                        </p:cTn>
                                        <p:tgtEl>
                                          <p:spTgt spid="6"/>
                                        </p:tgtEl>
                                        <p:attrNameLst>
                                          <p:attrName>style.visibility</p:attrName>
                                        </p:attrNameLst>
                                      </p:cBhvr>
                                      <p:to>
                                        <p1:strVal xmlns:p1="http://schemas.openxmlformats.org/presentationml/2006/main" val="visible"/>
                                      </p:to>
                                    </p:set>
                                    <p:animEffect transition="in" filter="fade" prLst="">
                                      <p:cBhvr>
                                        <p:cTn id="16" dur="750"/>
                                        <p:tgtEl>
                                          <p:spTgt spid="6"/>
                                        </p:tgtEl>
                                      </p:cBhvr>
                                    </p:animEffect>
                                  </p:childTnLst>
                                </p:cTn>
                              </p:par>
                              <p:par>
                                <p:cTn id="17" presetID="10" presetClass="entr" presetSubtype="0" fill="hold" grpId="4" nodeType="withEffect">
                                  <p:stCondLst>
                                    <p:cond delay="0"/>
                                  </p:stCondLst>
                                  <p:childTnLst>
                                    <p:set>
                                      <p:cBhvr>
                                        <p:cTn id="18" dur="1" fill="hold">
                                          <p:stCondLst>
                                            <p:cond delay="0"/>
                                          </p:stCondLst>
                                        </p:cTn>
                                        <p:tgtEl>
                                          <p:spTgt spid="9"/>
                                        </p:tgtEl>
                                        <p:attrNameLst>
                                          <p:attrName>style.visibility</p:attrName>
                                        </p:attrNameLst>
                                      </p:cBhvr>
                                      <p:to>
                                        <p1:strVal xmlns:p1="http://schemas.openxmlformats.org/presentationml/2006/main" val="visible"/>
                                      </p:to>
                                    </p:set>
                                    <p:animEffect transition="in" filter="fade" prLst="">
                                      <p:cBhvr>
                                        <p:cTn id="19" dur="750"/>
                                        <p:tgtEl>
                                          <p:spTgt spid="9"/>
                                        </p:tgtEl>
                                      </p:cBhvr>
                                    </p:animEffect>
                                  </p:childTnLst>
                                </p:cTn>
                              </p:par>
                              <p:par>
                                <p:cTn id="20" presetID="10" presetClass="entr" presetSubtype="0" fill="hold" grpId="5" nodeType="withEffect">
                                  <p:stCondLst>
                                    <p:cond delay="0"/>
                                  </p:stCondLst>
                                  <p:childTnLst>
                                    <p:set>
                                      <p:cBhvr>
                                        <p:cTn id="21" dur="1" fill="hold">
                                          <p:stCondLst>
                                            <p:cond delay="0"/>
                                          </p:stCondLst>
                                        </p:cTn>
                                        <p:tgtEl>
                                          <p:spTgt spid="7"/>
                                        </p:tgtEl>
                                        <p:attrNameLst>
                                          <p:attrName>style.visibility</p:attrName>
                                        </p:attrNameLst>
                                      </p:cBhvr>
                                      <p:to>
                                        <p1:strVal xmlns:p1="http://schemas.openxmlformats.org/presentationml/2006/main" val="visible"/>
                                      </p:to>
                                    </p:set>
                                    <p:animEffect transition="in" filter="fade" prLst="">
                                      <p:cBhvr>
                                        <p:cTn id="22" dur="750"/>
                                        <p:tgtEl>
                                          <p:spTgt spid="7"/>
                                        </p:tgtEl>
                                      </p:cBhvr>
                                    </p:animEffect>
                                  </p:childTnLst>
                                </p:cTn>
                              </p:par>
                            </p:childTnLst>
                          </p:cTn>
                        </p:par>
                        <p:par>
                          <p:cTn id="23" fill="hold">
                            <p:stCondLst>
                              <p:cond delay="750"/>
                            </p:stCondLst>
                            <p:childTnLst>
                              <p:par>
                                <p:cTn id="24" presetID="10" presetClass="entr" presetSubtype="0" fill="hold" grpId="6" nodeType="afterEffect">
                                  <p:stCondLst>
                                    <p:cond delay="0"/>
                                  </p:stCondLst>
                                  <p:childTnLst>
                                    <p:set>
                                      <p:cBhvr>
                                        <p:cTn id="25" dur="1" fill="hold">
                                          <p:stCondLst>
                                            <p:cond delay="0"/>
                                          </p:stCondLst>
                                        </p:cTn>
                                        <p:tgtEl>
                                          <p:spTgt spid="18"/>
                                        </p:tgtEl>
                                        <p:attrNameLst>
                                          <p:attrName>style.visibility</p:attrName>
                                        </p:attrNameLst>
                                      </p:cBhvr>
                                      <p:to>
                                        <p1:strVal xmlns:p1="http://schemas.openxmlformats.org/presentationml/2006/main" val="visible"/>
                                      </p:to>
                                    </p:set>
                                    <p:animEffect transition="in" filter="fade" prLst="">
                                      <p:cBhvr>
                                        <p:cTn id="26" dur="750"/>
                                        <p:tgtEl>
                                          <p:spTgt spid="18"/>
                                        </p:tgtEl>
                                      </p:cBhvr>
                                    </p:animEffect>
                                  </p:childTnLst>
                                </p:cTn>
                              </p:par>
                              <p:par>
                                <p:cTn id="27" presetID="10" presetClass="entr" presetSubtype="0" fill="hold" grpId="7" nodeType="withEffect">
                                  <p:stCondLst>
                                    <p:cond delay="0"/>
                                  </p:stCondLst>
                                  <p:childTnLst>
                                    <p:set>
                                      <p:cBhvr>
                                        <p:cTn id="28" dur="1" fill="hold">
                                          <p:stCondLst>
                                            <p:cond delay="0"/>
                                          </p:stCondLst>
                                        </p:cTn>
                                        <p:tgtEl>
                                          <p:spTgt spid="14"/>
                                        </p:tgtEl>
                                        <p:attrNameLst>
                                          <p:attrName>style.visibility</p:attrName>
                                        </p:attrNameLst>
                                      </p:cBhvr>
                                      <p:to>
                                        <p1:strVal xmlns:p1="http://schemas.openxmlformats.org/presentationml/2006/main" val="visible"/>
                                      </p:to>
                                    </p:set>
                                    <p:animEffect transition="in" filter="fade" prLst="">
                                      <p:cBhvr>
                                        <p:cTn id="29" dur="750"/>
                                        <p:tgtEl>
                                          <p:spTgt spid="14"/>
                                        </p:tgtEl>
                                      </p:cBhvr>
                                    </p:animEffect>
                                  </p:childTnLst>
                                </p:cTn>
                              </p:par>
                            </p:childTnLst>
                          </p:cTn>
                        </p:par>
                        <p:par>
                          <p:cTn id="30" fill="hold">
                            <p:stCondLst>
                              <p:cond delay="1500"/>
                            </p:stCondLst>
                            <p:childTnLst>
                              <p:par>
                                <p:cTn id="31" presetID="10" presetClass="entr" presetSubtype="0" fill="hold" grpId="8" nodeType="afterEffect">
                                  <p:stCondLst>
                                    <p:cond delay="0"/>
                                  </p:stCondLst>
                                  <p:childTnLst>
                                    <p:set>
                                      <p:cBhvr>
                                        <p:cTn id="32" dur="1" fill="hold">
                                          <p:stCondLst>
                                            <p:cond delay="0"/>
                                          </p:stCondLst>
                                        </p:cTn>
                                        <p:tgtEl>
                                          <p:spTgt spid="20"/>
                                        </p:tgtEl>
                                        <p:attrNameLst>
                                          <p:attrName>style.visibility</p:attrName>
                                        </p:attrNameLst>
                                      </p:cBhvr>
                                      <p:to>
                                        <p1:strVal xmlns:p1="http://schemas.openxmlformats.org/presentationml/2006/main" val="visible"/>
                                      </p:to>
                                    </p:set>
                                    <p:animEffect transition="in" filter="fade" prLst="">
                                      <p:cBhvr>
                                        <p:cTn id="33" dur="750"/>
                                        <p:tgtEl>
                                          <p:spTgt spid="20"/>
                                        </p:tgtEl>
                                      </p:cBhvr>
                                    </p:animEffect>
                                  </p:childTnLst>
                                </p:cTn>
                              </p:par>
                              <p:par>
                                <p:cTn id="34" presetID="10" presetClass="entr" presetSubtype="0" fill="hold" grpId="9" nodeType="withEffect">
                                  <p:stCondLst>
                                    <p:cond delay="0"/>
                                  </p:stCondLst>
                                  <p:childTnLst>
                                    <p:set>
                                      <p:cBhvr>
                                        <p:cTn id="35" dur="1" fill="hold">
                                          <p:stCondLst>
                                            <p:cond delay="0"/>
                                          </p:stCondLst>
                                        </p:cTn>
                                        <p:tgtEl>
                                          <p:spTgt spid="15"/>
                                        </p:tgtEl>
                                        <p:attrNameLst>
                                          <p:attrName>style.visibility</p:attrName>
                                        </p:attrNameLst>
                                      </p:cBhvr>
                                      <p:to>
                                        <p1:strVal xmlns:p1="http://schemas.openxmlformats.org/presentationml/2006/main" val="visible"/>
                                      </p:to>
                                    </p:set>
                                    <p:animEffect transition="in" filter="fade" prLst="">
                                      <p:cBhvr>
                                        <p:cTn id="36" dur="750"/>
                                        <p:tgtEl>
                                          <p:spTgt spid="15"/>
                                        </p:tgtEl>
                                      </p:cBhvr>
                                    </p:animEffect>
                                  </p:childTnLst>
                                </p:cTn>
                              </p:par>
                            </p:childTnLst>
                          </p:cTn>
                        </p:par>
                        <p:par>
                          <p:cTn id="37" fill="hold">
                            <p:stCondLst>
                              <p:cond delay="2250"/>
                            </p:stCondLst>
                            <p:childTnLst>
                              <p:par>
                                <p:cTn id="38" presetID="10" presetClass="entr" presetSubtype="0" fill="hold" grpId="10" nodeType="afterEffect">
                                  <p:stCondLst>
                                    <p:cond delay="0"/>
                                  </p:stCondLst>
                                  <p:childTnLst>
                                    <p:set>
                                      <p:cBhvr>
                                        <p:cTn id="39" dur="1" fill="hold">
                                          <p:stCondLst>
                                            <p:cond delay="0"/>
                                          </p:stCondLst>
                                        </p:cTn>
                                        <p:tgtEl>
                                          <p:spTgt spid="10"/>
                                        </p:tgtEl>
                                        <p:attrNameLst>
                                          <p:attrName>style.visibility</p:attrName>
                                        </p:attrNameLst>
                                      </p:cBhvr>
                                      <p:to>
                                        <p1:strVal xmlns:p1="http://schemas.openxmlformats.org/presentationml/2006/main" val="visible"/>
                                      </p:to>
                                    </p:set>
                                    <p:animEffect transition="in" filter="fade" prLst="">
                                      <p:cBhvr>
                                        <p:cTn id="40" dur="750"/>
                                        <p:tgtEl>
                                          <p:spTgt spid="10"/>
                                        </p:tgtEl>
                                      </p:cBhvr>
                                    </p:animEffect>
                                  </p:childTnLst>
                                </p:cTn>
                              </p:par>
                              <p:par>
                                <p:cTn id="41" presetID="10" presetClass="entr" presetSubtype="0" fill="hold" grpId="11" nodeType="withEffect">
                                  <p:stCondLst>
                                    <p:cond delay="0"/>
                                  </p:stCondLst>
                                  <p:childTnLst>
                                    <p:set>
                                      <p:cBhvr>
                                        <p:cTn id="42" dur="1" fill="hold">
                                          <p:stCondLst>
                                            <p:cond delay="0"/>
                                          </p:stCondLst>
                                        </p:cTn>
                                        <p:tgtEl>
                                          <p:spTgt spid="17"/>
                                        </p:tgtEl>
                                        <p:attrNameLst>
                                          <p:attrName>style.visibility</p:attrName>
                                        </p:attrNameLst>
                                      </p:cBhvr>
                                      <p:to>
                                        <p1:strVal xmlns:p1="http://schemas.openxmlformats.org/presentationml/2006/main" val="visible"/>
                                      </p:to>
                                    </p:set>
                                    <p:animEffect transition="in" filter="fade" prLst="">
                                      <p:cBhvr>
                                        <p:cTn id="43" dur="750"/>
                                        <p:tgtEl>
                                          <p:spTgt spid="17"/>
                                        </p:tgtEl>
                                      </p:cBhvr>
                                    </p:animEffect>
                                  </p:childTnLst>
                                </p:cTn>
                              </p:par>
                            </p:childTnLst>
                          </p:cTn>
                        </p:par>
                        <p:par>
                          <p:cTn id="44" fill="hold">
                            <p:stCondLst>
                              <p:cond delay="3000"/>
                            </p:stCondLst>
                            <p:childTnLst>
                              <p:par>
                                <p:cTn id="45" presetID="10" presetClass="entr" presetSubtype="0" fill="hold" grpId="12" nodeType="afterEffect">
                                  <p:stCondLst>
                                    <p:cond delay="0"/>
                                  </p:stCondLst>
                                  <p:childTnLst>
                                    <p:set>
                                      <p:cBhvr>
                                        <p:cTn id="46" dur="1" fill="hold">
                                          <p:stCondLst>
                                            <p:cond delay="0"/>
                                          </p:stCondLst>
                                        </p:cTn>
                                        <p:tgtEl>
                                          <p:spTgt spid="12"/>
                                        </p:tgtEl>
                                        <p:attrNameLst>
                                          <p:attrName>style.visibility</p:attrName>
                                        </p:attrNameLst>
                                      </p:cBhvr>
                                      <p:to>
                                        <p1:strVal xmlns:p1="http://schemas.openxmlformats.org/presentationml/2006/main" val="visible"/>
                                      </p:to>
                                    </p:set>
                                    <p:animEffect transition="in" filter="fade" prLst="">
                                      <p:cBhvr>
                                        <p:cTn id="47" dur="750"/>
                                        <p:tgtEl>
                                          <p:spTgt spid="12"/>
                                        </p:tgtEl>
                                      </p:cBhvr>
                                    </p:animEffect>
                                  </p:childTnLst>
                                </p:cTn>
                              </p:par>
                              <p:par>
                                <p:cTn id="48" presetID="10" presetClass="entr" presetSubtype="0" fill="hold" grpId="13" nodeType="withEffect">
                                  <p:stCondLst>
                                    <p:cond delay="0"/>
                                  </p:stCondLst>
                                  <p:childTnLst>
                                    <p:set>
                                      <p:cBhvr>
                                        <p:cTn id="49" dur="1" fill="hold">
                                          <p:stCondLst>
                                            <p:cond delay="0"/>
                                          </p:stCondLst>
                                        </p:cTn>
                                        <p:tgtEl>
                                          <p:spTgt spid="19"/>
                                        </p:tgtEl>
                                        <p:attrNameLst>
                                          <p:attrName>style.visibility</p:attrName>
                                        </p:attrNameLst>
                                      </p:cBhvr>
                                      <p:to>
                                        <p1:strVal xmlns:p1="http://schemas.openxmlformats.org/presentationml/2006/main" val="visible"/>
                                      </p:to>
                                    </p:set>
                                    <p:animEffect transition="in" filter="fade" prLst="">
                                      <p:cBhvr>
                                        <p:cTn id="50" dur="750"/>
                                        <p:tgtEl>
                                          <p:spTgt spid="19"/>
                                        </p:tgtEl>
                                      </p:cBhvr>
                                    </p:animEffect>
                                  </p:childTnLst>
                                </p:cTn>
                              </p:par>
                            </p:childTnLst>
                          </p:cTn>
                        </p:par>
                        <p:par>
                          <p:cTn id="51" fill="hold">
                            <p:stCondLst>
                              <p:cond delay="3750"/>
                            </p:stCondLst>
                            <p:childTnLst>
                              <p:par>
                                <p:cTn id="52" presetID="10" presetClass="entr" presetSubtype="0" fill="hold" grpId="14" nodeType="afterEffect">
                                  <p:stCondLst>
                                    <p:cond delay="0"/>
                                  </p:stCondLst>
                                  <p:childTnLst>
                                    <p:set>
                                      <p:cBhvr>
                                        <p:cTn id="53" dur="1" fill="hold">
                                          <p:stCondLst>
                                            <p:cond delay="0"/>
                                          </p:stCondLst>
                                        </p:cTn>
                                        <p:tgtEl>
                                          <p:spTgt spid="21"/>
                                        </p:tgtEl>
                                        <p:attrNameLst>
                                          <p:attrName>style.visibility</p:attrName>
                                        </p:attrNameLst>
                                      </p:cBhvr>
                                      <p:to>
                                        <p1:strVal xmlns:p1="http://schemas.openxmlformats.org/presentationml/2006/main" val="visible"/>
                                      </p:to>
                                    </p:set>
                                    <p:animEffect transition="in" filter="fade" prLst="">
                                      <p:cBhvr>
                                        <p:cTn id="54" dur="750"/>
                                        <p:tgtEl>
                                          <p:spTgt spid="21"/>
                                        </p:tgtEl>
                                      </p:cBhvr>
                                    </p:animEffect>
                                  </p:childTnLst>
                                </p:cTn>
                              </p:par>
                              <p:par>
                                <p:cTn id="55" presetID="10" presetClass="entr" presetSubtype="0" fill="hold" grpId="15" nodeType="withEffect">
                                  <p:stCondLst>
                                    <p:cond delay="0"/>
                                  </p:stCondLst>
                                  <p:childTnLst>
                                    <p:set>
                                      <p:cBhvr>
                                        <p:cTn id="56" dur="1" fill="hold">
                                          <p:stCondLst>
                                            <p:cond delay="0"/>
                                          </p:stCondLst>
                                        </p:cTn>
                                        <p:tgtEl>
                                          <p:spTgt spid="16"/>
                                        </p:tgtEl>
                                        <p:attrNameLst>
                                          <p:attrName>style.visibility</p:attrName>
                                        </p:attrNameLst>
                                      </p:cBhvr>
                                      <p:to>
                                        <p1:strVal xmlns:p1="http://schemas.openxmlformats.org/presentationml/2006/main" val="visible"/>
                                      </p:to>
                                    </p:set>
                                    <p:animEffect transition="in" filter="fade" prLst="">
                                      <p:cBhvr>
                                        <p:cTn id="57" dur="750"/>
                                        <p:tgtEl>
                                          <p:spTgt spid="16"/>
                                        </p:tgtEl>
                                      </p:cBhvr>
                                    </p:animEffect>
                                  </p:childTnLst>
                                </p:cTn>
                              </p:par>
                            </p:childTnLst>
                          </p:cTn>
                        </p:par>
                        <p:par>
                          <p:cTn id="58" fill="hold">
                            <p:stCondLst>
                              <p:cond delay="4500"/>
                            </p:stCondLst>
                            <p:childTnLst>
                              <p:par>
                                <p:cTn id="59" presetID="10" presetClass="entr" presetSubtype="0" fill="hold" grpId="16" nodeType="afterEffect">
                                  <p:stCondLst>
                                    <p:cond delay="0"/>
                                  </p:stCondLst>
                                  <p:childTnLst>
                                    <p:set>
                                      <p:cBhvr>
                                        <p:cTn id="60" dur="1" fill="hold">
                                          <p:stCondLst>
                                            <p:cond delay="0"/>
                                          </p:stCondLst>
                                        </p:cTn>
                                        <p:tgtEl>
                                          <p:spTgt spid="13"/>
                                        </p:tgtEl>
                                        <p:attrNameLst>
                                          <p:attrName>style.visibility</p:attrName>
                                        </p:attrNameLst>
                                      </p:cBhvr>
                                      <p:to>
                                        <p1:strVal xmlns:p1="http://schemas.openxmlformats.org/presentationml/2006/main" val="visible"/>
                                      </p:to>
                                    </p:set>
                                    <p:animEffect transition="in" filter="fade" prLst="">
                                      <p:cBhvr>
                                        <p:cTn id="61" dur="750"/>
                                        <p:tgtEl>
                                          <p:spTgt spid="13"/>
                                        </p:tgtEl>
                                      </p:cBhvr>
                                    </p:animEffect>
                                  </p:childTnLst>
                                </p:cTn>
                              </p:par>
                              <p:par>
                                <p:cTn id="62" presetID="10" presetClass="entr" presetSubtype="0" fill="hold" grpId="17" nodeType="withEffect">
                                  <p:stCondLst>
                                    <p:cond delay="0"/>
                                  </p:stCondLst>
                                  <p:childTnLst>
                                    <p:set>
                                      <p:cBhvr>
                                        <p:cTn id="63" dur="1" fill="hold">
                                          <p:stCondLst>
                                            <p:cond delay="0"/>
                                          </p:stCondLst>
                                        </p:cTn>
                                        <p:tgtEl>
                                          <p:spTgt spid="11"/>
                                        </p:tgtEl>
                                        <p:attrNameLst>
                                          <p:attrName>style.visibility</p:attrName>
                                        </p:attrNameLst>
                                      </p:cBhvr>
                                      <p:to>
                                        <p1:strVal xmlns:p1="http://schemas.openxmlformats.org/presentationml/2006/main" val="visible"/>
                                      </p:to>
                                    </p:set>
                                    <p:animEffect transition="in" filter="fade" prLst="">
                                      <p:cBhvr>
                                        <p:cTn id="64"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1:bldP xmlns:p1="http://schemas.openxmlformats.org/presentationml/2006/main" spid="5" grpId="0" uiExpand="0" advAuto="indefinite" build="whole" animBg="1"/>
      <p1:bldP xmlns:p1="http://schemas.openxmlformats.org/presentationml/2006/main" spid="3" grpId="1" uiExpand="0" advAuto="indefinite" build="whole" animBg="1"/>
      <p1:bldP xmlns:p1="http://schemas.openxmlformats.org/presentationml/2006/main" spid="8" grpId="2" uiExpand="0" advAuto="indefinite" build="whole" animBg="1"/>
      <p1:bldP xmlns:p1="http://schemas.openxmlformats.org/presentationml/2006/main" spid="6" grpId="3" uiExpand="0" advAuto="indefinite" build="whole" animBg="1"/>
      <p1:bldP xmlns:p1="http://schemas.openxmlformats.org/presentationml/2006/main" spid="9" grpId="4" uiExpand="0" advAuto="indefinite" build="whole" animBg="1"/>
      <p1:bldP xmlns:p1="http://schemas.openxmlformats.org/presentationml/2006/main" spid="7" grpId="5" uiExpand="0" advAuto="indefinite" build="whole" animBg="1"/>
      <p1:bldP xmlns:p1="http://schemas.openxmlformats.org/presentationml/2006/main" spid="18" grpId="6" uiExpand="0" advAuto="indefinite" build="whole" animBg="1"/>
      <p1:bldP xmlns:p1="http://schemas.openxmlformats.org/presentationml/2006/main" spid="14" grpId="7" uiExpand="0" advAuto="indefinite" build="whole" animBg="1"/>
      <p1:bldP xmlns:p1="http://schemas.openxmlformats.org/presentationml/2006/main" spid="20" grpId="8" uiExpand="0" advAuto="indefinite" build="whole" animBg="1"/>
      <p1:bldP xmlns:p1="http://schemas.openxmlformats.org/presentationml/2006/main" spid="15" grpId="9" uiExpand="0" advAuto="indefinite" build="whole" animBg="1"/>
      <p1:bldP xmlns:p1="http://schemas.openxmlformats.org/presentationml/2006/main" spid="10" grpId="10" uiExpand="0" advAuto="indefinite" build="whole" animBg="1"/>
      <p1:bldP xmlns:p1="http://schemas.openxmlformats.org/presentationml/2006/main" spid="17" grpId="11" uiExpand="0" advAuto="indefinite" build="whole" animBg="1"/>
      <p1:bldP xmlns:p1="http://schemas.openxmlformats.org/presentationml/2006/main" spid="12" grpId="12" uiExpand="0" advAuto="indefinite" build="whole" animBg="1"/>
      <p1:bldP xmlns:p1="http://schemas.openxmlformats.org/presentationml/2006/main" spid="19" grpId="13" uiExpand="0" advAuto="indefinite" build="whole" animBg="1"/>
      <p1:bldP xmlns:p1="http://schemas.openxmlformats.org/presentationml/2006/main" spid="21" grpId="14" uiExpand="0" advAuto="indefinite" build="whole" animBg="1"/>
      <p1:bldP xmlns:p1="http://schemas.openxmlformats.org/presentationml/2006/main" spid="16" grpId="15" uiExpand="0" advAuto="indefinite" build="whole" animBg="1"/>
      <p1:bldP xmlns:p1="http://schemas.openxmlformats.org/presentationml/2006/main" spid="13" grpId="16" uiExpand="0" advAuto="indefinite" build="whole" animBg="1"/>
      <p1:bldP xmlns:p1="http://schemas.openxmlformats.org/presentationml/2006/main" spid="11" grpId="17" uiExpand="0" advAuto="indefinite" build="whole" animBg="1"/>
    </p:bldLst>
  </p:timing>
</p:sld>
</file>

<file path=ppt/tags/tag1.xml><?xml version="1.0" encoding="utf-8"?>
<p:tagLst xmlns:p="http://schemas.openxmlformats.org/presentationml/2006/main">
  <p1:tag xmlns:p1="http://schemas.openxmlformats.org/presentationml/2006/main" name="AS_NET" val="Unix 3.10 unknown"/>
  <p1:tag xmlns:p1="http://schemas.openxmlformats.org/presentationml/2006/main" name="AS_OS" val="Unix 3.10 unknown"/>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44546A"/>
      </a3:dk2>
      <a3:lt2 xmlns:a3="http://schemas.openxmlformats.org/drawingml/2006/main">
        <a4:srgbClr xmlns:a4="http://schemas.openxmlformats.org/drawingml/2006/main" val="E7E6E6"/>
      </a3:lt2>
      <a3:accent1 xmlns:a3="http://schemas.openxmlformats.org/drawingml/2006/main">
        <a4:srgbClr xmlns:a4="http://schemas.openxmlformats.org/drawingml/2006/main" val="4472C4"/>
      </a3:accent1>
      <a3:accent2 xmlns:a3="http://schemas.openxmlformats.org/drawingml/2006/main">
        <a4:srgbClr xmlns:a4="http://schemas.openxmlformats.org/drawingml/2006/main" val="ED7D31"/>
      </a3:accent2>
      <a3:accent3 xmlns:a3="http://schemas.openxmlformats.org/drawingml/2006/main">
        <a4:srgbClr xmlns:a4="http://schemas.openxmlformats.org/drawingml/2006/main" val="A5A5A5"/>
      </a3:accent3>
      <a3:accent4 xmlns:a3="http://schemas.openxmlformats.org/drawingml/2006/main">
        <a4:srgbClr xmlns:a4="http://schemas.openxmlformats.org/drawingml/2006/main" val="FFC000"/>
      </a3:accent4>
      <a3:accent5 xmlns:a3="http://schemas.openxmlformats.org/drawingml/2006/main">
        <a4:srgbClr xmlns:a4="http://schemas.openxmlformats.org/drawingml/2006/main" val="5B9BD5"/>
      </a3:accent5>
      <a3:accent6 xmlns:a3="http://schemas.openxmlformats.org/drawingml/2006/main">
        <a4:srgbClr xmlns:a4="http://schemas.openxmlformats.org/drawingml/2006/main" val="70AD47"/>
      </a3:accent6>
      <a3:hlink xmlns:a3="http://schemas.openxmlformats.org/drawingml/2006/main">
        <a4:srgbClr xmlns:a4="http://schemas.openxmlformats.org/drawingml/2006/main" val="0563C1"/>
      </a3:hlink>
      <a3:folHlink xmlns:a3="http://schemas.openxmlformats.org/drawingml/2006/main">
        <a4:srgbClr xmlns:a4="http://schemas.openxmlformats.org/drawingml/2006/main" val="954F72"/>
      </a3:folHlink>
    </a2:clrScheme>
    <a2:fontScheme xmlns:a2="http://schemas.openxmlformats.org/drawingml/2006/main" name="Office">
      <a3:majorFont xmlns:a3="http://schemas.openxmlformats.org/drawingml/2006/main">
        <a4:latin xmlns:a4="http://schemas.openxmlformats.org/drawingml/2006/main" typeface="Calibri Light" panose="020f0302020204030204"/>
        <a4:ea xmlns:a4="http://schemas.openxmlformats.org/drawingml/2006/main" typeface=""/>
        <a4:cs xmlns:a4="http://schemas.openxmlformats.org/drawingml/2006/main" typeface=""/>
        <a4:font xmlns:a4="http://schemas.openxmlformats.org/drawingml/2006/main" script="Ethi" typeface="Nyala"/>
        <a4:font xmlns:a4="http://schemas.openxmlformats.org/drawingml/2006/main" script="Talu" typeface="Microsoft New Tai Lue"/>
        <a4:font xmlns:a4="http://schemas.openxmlformats.org/drawingml/2006/main" script="Olck" typeface="Nirmala UI"/>
        <a4:font xmlns:a4="http://schemas.openxmlformats.org/drawingml/2006/main" script="Yiii" typeface="Microsoft Yi Baiti"/>
        <a4:font xmlns:a4="http://schemas.openxmlformats.org/drawingml/2006/main" script="Uigh" typeface="Microsoft Uighur"/>
        <a4:font xmlns:a4="http://schemas.openxmlformats.org/drawingml/2006/main" script="Hebr" typeface="Times New Roman"/>
        <a4:font xmlns:a4="http://schemas.openxmlformats.org/drawingml/2006/main" script="Tibt" typeface="Microsoft Himalaya"/>
        <a4:font xmlns:a4="http://schemas.openxmlformats.org/drawingml/2006/main" script="Telu" typeface="Gautami"/>
        <a4:font xmlns:a4="http://schemas.openxmlformats.org/drawingml/2006/main" script="Armn" typeface="Arial"/>
        <a4:font xmlns:a4="http://schemas.openxmlformats.org/drawingml/2006/main" script="Deva" typeface="Mangal"/>
        <a4:font xmlns:a4="http://schemas.openxmlformats.org/drawingml/2006/main" script="Guru" typeface="Raavi"/>
        <a4:font xmlns:a4="http://schemas.openxmlformats.org/drawingml/2006/main" script="Sinh" typeface="Iskoola Pota"/>
        <a4:font xmlns:a4="http://schemas.openxmlformats.org/drawingml/2006/main" script="Phag" typeface="Phagspa"/>
        <a4:font xmlns:a4="http://schemas.openxmlformats.org/drawingml/2006/main" script="Tale" typeface="Microsoft Tai Le"/>
        <a4:font xmlns:a4="http://schemas.openxmlformats.org/drawingml/2006/main" script="Lisu" typeface="Segoe UI"/>
        <a4:font xmlns:a4="http://schemas.openxmlformats.org/drawingml/2006/main" script="Beng" typeface="Vrinda"/>
        <a4:font xmlns:a4="http://schemas.openxmlformats.org/drawingml/2006/main" script="Syrj" typeface="Estrangelo Edessa"/>
        <a4:font xmlns:a4="http://schemas.openxmlformats.org/drawingml/2006/main" script="Syre" typeface="Estrangelo Edessa"/>
        <a4:font xmlns:a4="http://schemas.openxmlformats.org/drawingml/2006/main" script="Syrc" typeface="Estrangelo Edessa"/>
        <a4:font xmlns:a4="http://schemas.openxmlformats.org/drawingml/2006/main" script="Cher" typeface="Plantagenet Cherokee"/>
        <a4:font xmlns:a4="http://schemas.openxmlformats.org/drawingml/2006/main" script="Viet" typeface="Times New Roman"/>
        <a4:font xmlns:a4="http://schemas.openxmlformats.org/drawingml/2006/main" script="Thai" typeface="Angsana New"/>
        <a4:font xmlns:a4="http://schemas.openxmlformats.org/drawingml/2006/main" script="Gujr" typeface="Shruti"/>
        <a4:font xmlns:a4="http://schemas.openxmlformats.org/drawingml/2006/main" script="Mlym" typeface="Kartika"/>
        <a4:font xmlns:a4="http://schemas.openxmlformats.org/drawingml/2006/main" script="Hant" typeface="新細明體"/>
        <a4:font xmlns:a4="http://schemas.openxmlformats.org/drawingml/2006/main" script="Hans" typeface="等线 Light"/>
        <a4:font xmlns:a4="http://schemas.openxmlformats.org/drawingml/2006/main" script="Java" typeface="Javanese Text"/>
        <a4:font xmlns:a4="http://schemas.openxmlformats.org/drawingml/2006/main" script="Thaa" typeface="MV Boli"/>
        <a4:font xmlns:a4="http://schemas.openxmlformats.org/drawingml/2006/main" script="Knda" typeface="Tunga"/>
        <a4:font xmlns:a4="http://schemas.openxmlformats.org/drawingml/2006/main" script="Mymr" typeface="Myanmar Text"/>
        <a4:font xmlns:a4="http://schemas.openxmlformats.org/drawingml/2006/main" script="Laoo" typeface="DokChampa"/>
        <a4:font xmlns:a4="http://schemas.openxmlformats.org/drawingml/2006/main" script="Cans" typeface="Euphemia"/>
        <a4:font xmlns:a4="http://schemas.openxmlformats.org/drawingml/2006/main" script="Hang" typeface="맑은 고딕"/>
        <a4:font xmlns:a4="http://schemas.openxmlformats.org/drawingml/2006/main" script="Sora" typeface="Nirmala UI"/>
        <a4:font xmlns:a4="http://schemas.openxmlformats.org/drawingml/2006/main" script="Tfng" typeface="Ebrima"/>
        <a4:font xmlns:a4="http://schemas.openxmlformats.org/drawingml/2006/main" script="Khmr" typeface="MoolBoran"/>
        <a4:font xmlns:a4="http://schemas.openxmlformats.org/drawingml/2006/main" script="Arab" typeface="Times New Roman"/>
        <a4:font xmlns:a4="http://schemas.openxmlformats.org/drawingml/2006/main" script="Geor" typeface="Sylfaen"/>
        <a4:font xmlns:a4="http://schemas.openxmlformats.org/drawingml/2006/main" script="Bugi" typeface="Leelawadee UI"/>
        <a4:font xmlns:a4="http://schemas.openxmlformats.org/drawingml/2006/main" script="Bopo" typeface="Microsoft JhengHei"/>
        <a4:font xmlns:a4="http://schemas.openxmlformats.org/drawingml/2006/main" script="Jpan" typeface="游ゴシック Light"/>
        <a4:font xmlns:a4="http://schemas.openxmlformats.org/drawingml/2006/main" script="Mong" typeface="Mongolian Baiti"/>
        <a4:font xmlns:a4="http://schemas.openxmlformats.org/drawingml/2006/main" script="Taml" typeface="Latha"/>
        <a4:font xmlns:a4="http://schemas.openxmlformats.org/drawingml/2006/main" script="Orya" typeface="Kalinga"/>
        <a4:font xmlns:a4="http://schemas.openxmlformats.org/drawingml/2006/main" script="Syrn" typeface="Estrangelo Edessa"/>
        <a4:font xmlns:a4="http://schemas.openxmlformats.org/drawingml/2006/main" script="Osma" typeface="Ebrima"/>
        <a4:font xmlns:a4="http://schemas.openxmlformats.org/drawingml/2006/main" script="Nkoo" typeface="Ebrima"/>
      </a3:majorFont>
      <a3:minorFont xmlns:a3="http://schemas.openxmlformats.org/drawingml/2006/main">
        <a4:latin xmlns:a4="http://schemas.openxmlformats.org/drawingml/2006/main" typeface="Calibri" panose="020f0502020204030204"/>
        <a4:ea xmlns:a4="http://schemas.openxmlformats.org/drawingml/2006/main" typeface=""/>
        <a4:cs xmlns:a4="http://schemas.openxmlformats.org/drawingml/2006/main" typeface=""/>
        <a4:font xmlns:a4="http://schemas.openxmlformats.org/drawingml/2006/main" script="Ethi" typeface="Nyala"/>
        <a4:font xmlns:a4="http://schemas.openxmlformats.org/drawingml/2006/main" script="Talu" typeface="Microsoft New Tai Lue"/>
        <a4:font xmlns:a4="http://schemas.openxmlformats.org/drawingml/2006/main" script="Olck" typeface="Nirmala UI"/>
        <a4:font xmlns:a4="http://schemas.openxmlformats.org/drawingml/2006/main" script="Yiii" typeface="Microsoft Yi Baiti"/>
        <a4:font xmlns:a4="http://schemas.openxmlformats.org/drawingml/2006/main" script="Uigh" typeface="Microsoft Uighur"/>
        <a4:font xmlns:a4="http://schemas.openxmlformats.org/drawingml/2006/main" script="Hebr" typeface="Arial"/>
        <a4:font xmlns:a4="http://schemas.openxmlformats.org/drawingml/2006/main" script="Tibt" typeface="Microsoft Himalaya"/>
        <a4:font xmlns:a4="http://schemas.openxmlformats.org/drawingml/2006/main" script="Telu" typeface="Gautami"/>
        <a4:font xmlns:a4="http://schemas.openxmlformats.org/drawingml/2006/main" script="Armn" typeface="Arial"/>
        <a4:font xmlns:a4="http://schemas.openxmlformats.org/drawingml/2006/main" script="Deva" typeface="Mangal"/>
        <a4:font xmlns:a4="http://schemas.openxmlformats.org/drawingml/2006/main" script="Guru" typeface="Raavi"/>
        <a4:font xmlns:a4="http://schemas.openxmlformats.org/drawingml/2006/main" script="Sinh" typeface="Iskoola Pota"/>
        <a4:font xmlns:a4="http://schemas.openxmlformats.org/drawingml/2006/main" script="Phag" typeface="Phagspa"/>
        <a4:font xmlns:a4="http://schemas.openxmlformats.org/drawingml/2006/main" script="Tale" typeface="Microsoft Tai Le"/>
        <a4:font xmlns:a4="http://schemas.openxmlformats.org/drawingml/2006/main" script="Lisu" typeface="Segoe UI"/>
        <a4:font xmlns:a4="http://schemas.openxmlformats.org/drawingml/2006/main" script="Beng" typeface="Vrinda"/>
        <a4:font xmlns:a4="http://schemas.openxmlformats.org/drawingml/2006/main" script="Syrj" typeface="Estrangelo Edessa"/>
        <a4:font xmlns:a4="http://schemas.openxmlformats.org/drawingml/2006/main" script="Syre" typeface="Estrangelo Edessa"/>
        <a4:font xmlns:a4="http://schemas.openxmlformats.org/drawingml/2006/main" script="Syrc" typeface="Estrangelo Edessa"/>
        <a4:font xmlns:a4="http://schemas.openxmlformats.org/drawingml/2006/main" script="Cher" typeface="Plantagenet Cherokee"/>
        <a4:font xmlns:a4="http://schemas.openxmlformats.org/drawingml/2006/main" script="Viet" typeface="Arial"/>
        <a4:font xmlns:a4="http://schemas.openxmlformats.org/drawingml/2006/main" script="Thai" typeface="Cordia New"/>
        <a4:font xmlns:a4="http://schemas.openxmlformats.org/drawingml/2006/main" script="Gujr" typeface="Shruti"/>
        <a4:font xmlns:a4="http://schemas.openxmlformats.org/drawingml/2006/main" script="Mlym" typeface="Kartika"/>
        <a4:font xmlns:a4="http://schemas.openxmlformats.org/drawingml/2006/main" script="Hant" typeface="新細明體"/>
        <a4:font xmlns:a4="http://schemas.openxmlformats.org/drawingml/2006/main" script="Hans" typeface="等线"/>
        <a4:font xmlns:a4="http://schemas.openxmlformats.org/drawingml/2006/main" script="Java" typeface="Javanese Text"/>
        <a4:font xmlns:a4="http://schemas.openxmlformats.org/drawingml/2006/main" script="Thaa" typeface="MV Boli"/>
        <a4:font xmlns:a4="http://schemas.openxmlformats.org/drawingml/2006/main" script="Knda" typeface="Tunga"/>
        <a4:font xmlns:a4="http://schemas.openxmlformats.org/drawingml/2006/main" script="Mymr" typeface="Myanmar Text"/>
        <a4:font xmlns:a4="http://schemas.openxmlformats.org/drawingml/2006/main" script="Laoo" typeface="DokChampa"/>
        <a4:font xmlns:a4="http://schemas.openxmlformats.org/drawingml/2006/main" script="Cans" typeface="Euphemia"/>
        <a4:font xmlns:a4="http://schemas.openxmlformats.org/drawingml/2006/main" script="Hang" typeface="맑은 고딕"/>
        <a4:font xmlns:a4="http://schemas.openxmlformats.org/drawingml/2006/main" script="Sora" typeface="Nirmala UI"/>
        <a4:font xmlns:a4="http://schemas.openxmlformats.org/drawingml/2006/main" script="Tfng" typeface="Ebrima"/>
        <a4:font xmlns:a4="http://schemas.openxmlformats.org/drawingml/2006/main" script="Khmr" typeface="DaunPenh"/>
        <a4:font xmlns:a4="http://schemas.openxmlformats.org/drawingml/2006/main" script="Arab" typeface="Arial"/>
        <a4:font xmlns:a4="http://schemas.openxmlformats.org/drawingml/2006/main" script="Geor" typeface="Sylfaen"/>
        <a4:font xmlns:a4="http://schemas.openxmlformats.org/drawingml/2006/main" script="Bugi" typeface="Leelawadee UI"/>
        <a4:font xmlns:a4="http://schemas.openxmlformats.org/drawingml/2006/main" script="Bopo" typeface="Microsoft JhengHei"/>
        <a4:font xmlns:a4="http://schemas.openxmlformats.org/drawingml/2006/main" script="Jpan" typeface="游ゴシック"/>
        <a4:font xmlns:a4="http://schemas.openxmlformats.org/drawingml/2006/main" script="Mong" typeface="Mongolian Baiti"/>
        <a4:font xmlns:a4="http://schemas.openxmlformats.org/drawingml/2006/main" script="Taml" typeface="Latha"/>
        <a4:font xmlns:a4="http://schemas.openxmlformats.org/drawingml/2006/main" script="Orya" typeface="Kalinga"/>
        <a4:font xmlns:a4="http://schemas.openxmlformats.org/drawingml/2006/main" script="Syrn" typeface="Estrangelo Edessa"/>
        <a4:font xmlns:a4="http://schemas.openxmlformats.org/drawingml/2006/main" script="Osma" typeface="Ebrima"/>
        <a4:font xmlns:a4="http://schemas.openxmlformats.org/drawingml/2006/main" script="Nkoo" typeface="Ebrim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lumMod xmlns:a8="http://schemas.openxmlformats.org/drawingml/2006/main" val="110000"/>
                <a8:satMod xmlns:a8="http://schemas.openxmlformats.org/drawingml/2006/main" val="105000"/>
                <a8:tint xmlns:a8="http://schemas.openxmlformats.org/drawingml/2006/main" val="67000"/>
              </a7:schemeClr>
            </a6:gs>
            <a6:gs xmlns:a6="http://schemas.openxmlformats.org/drawingml/2006/main" pos="50000">
              <a7:schemeClr xmlns:a7="http://schemas.openxmlformats.org/drawingml/2006/main" val="phClr">
                <a8:lumMod xmlns:a8="http://schemas.openxmlformats.org/drawingml/2006/main" val="105000"/>
                <a8:satMod xmlns:a8="http://schemas.openxmlformats.org/drawingml/2006/main" val="103000"/>
                <a8:tint xmlns:a8="http://schemas.openxmlformats.org/drawingml/2006/main" val="73000"/>
              </a7:schemeClr>
            </a6:gs>
            <a6:gs xmlns:a6="http://schemas.openxmlformats.org/drawingml/2006/main" pos="100000">
              <a7:schemeClr xmlns:a7="http://schemas.openxmlformats.org/drawingml/2006/main" val="phClr">
                <a8:lumMod xmlns:a8="http://schemas.openxmlformats.org/drawingml/2006/main" val="105000"/>
                <a8:satMod xmlns:a8="http://schemas.openxmlformats.org/drawingml/2006/main" val="109000"/>
                <a8:tint xmlns:a8="http://schemas.openxmlformats.org/drawingml/2006/main" val="81000"/>
              </a7:schemeClr>
            </a6:gs>
          </a5:gsLst>
          <a5:lin xmlns:a5="http://schemas.openxmlformats.org/drawingml/2006/main" ang="5400000" scaled="0"/>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atMod xmlns:a8="http://schemas.openxmlformats.org/drawingml/2006/main" val="103000"/>
                <a8:lumMod xmlns:a8="http://schemas.openxmlformats.org/drawingml/2006/main" val="102000"/>
                <a8:tint xmlns:a8="http://schemas.openxmlformats.org/drawingml/2006/main" val="94000"/>
              </a7:schemeClr>
            </a6:gs>
            <a6:gs xmlns:a6="http://schemas.openxmlformats.org/drawingml/2006/main" pos="50000">
              <a7:schemeClr xmlns:a7="http://schemas.openxmlformats.org/drawingml/2006/main" val="phClr">
                <a8:satMod xmlns:a8="http://schemas.openxmlformats.org/drawingml/2006/main" val="110000"/>
                <a8:lumMod xmlns:a8="http://schemas.openxmlformats.org/drawingml/2006/main" val="100000"/>
                <a8:shade xmlns:a8="http://schemas.openxmlformats.org/drawingml/2006/main" val="100000"/>
              </a7:schemeClr>
            </a6:gs>
            <a6:gs xmlns:a6="http://schemas.openxmlformats.org/drawingml/2006/main" pos="100000">
              <a7:schemeClr xmlns:a7="http://schemas.openxmlformats.org/drawingml/2006/main" val="phClr">
                <a8:lumMod xmlns:a8="http://schemas.openxmlformats.org/drawingml/2006/main" val="99000"/>
                <a8:satMod xmlns:a8="http://schemas.openxmlformats.org/drawingml/2006/main" val="120000"/>
                <a8:shade xmlns:a8="http://schemas.openxmlformats.org/drawingml/2006/main" val="78000"/>
              </a7:schemeClr>
            </a6:gs>
          </a5:gsLst>
          <a5:lin xmlns:a5="http://schemas.openxmlformats.org/drawingml/2006/main" ang="5400000" scaled="0"/>
          <a5:tileRect xmlns:a5="http://schemas.openxmlformats.org/drawingml/2006/main"/>
        </a4:gradFill>
      </a3:fillStyleLst>
      <a3:lnStyleLst xmlns:a3="http://schemas.openxmlformats.org/drawingml/2006/main">
        <a4:ln xmlns:a4="http://schemas.openxmlformats.org/drawingml/2006/main" w="6350" cap="flat" cmpd="sng" algn="ctr">
          <solidFill xmlns="http://schemas.openxmlformats.org/drawingml/2006/main">
            <a5:schemeClr xmlns:a5="http://schemas.openxmlformats.org/drawingml/2006/main" val="phClr"/>
          </solidFill>
          <a5:prstDash xmlns:a5="http://schemas.openxmlformats.org/drawingml/2006/main" val="solid"/>
          <a5:miter xmlns:a5="http://schemas.openxmlformats.org/drawingml/2006/main" lim="800000"/>
        </a4:ln>
        <a4:ln xmlns:a4="http://schemas.openxmlformats.org/drawingml/2006/main" w="12700" cap="flat" cmpd="sng" algn="ctr">
          <solidFill xmlns="http://schemas.openxmlformats.org/drawingml/2006/main">
            <a5:schemeClr xmlns:a5="http://schemas.openxmlformats.org/drawingml/2006/main" val="phClr"/>
          </solidFill>
          <a5:prstDash xmlns:a5="http://schemas.openxmlformats.org/drawingml/2006/main" val="solid"/>
          <a5:miter xmlns:a5="http://schemas.openxmlformats.org/drawingml/2006/main" lim="800000"/>
        </a4:ln>
        <a4:ln xmlns:a4="http://schemas.openxmlformats.org/drawingml/2006/main" w="19050" cap="flat" cmpd="sng" algn="ctr">
          <solidFill xmlns="http://schemas.openxmlformats.org/drawingml/2006/main">
            <a5:schemeClr xmlns:a5="http://schemas.openxmlformats.org/drawingml/2006/main" val="phClr"/>
          </solidFill>
          <a5:prstDash xmlns:a5="http://schemas.openxmlformats.org/drawingml/2006/main" val="solid"/>
          <a5:miter xmlns:a5="http://schemas.openxmlformats.org/drawingml/2006/main" lim="800000"/>
        </a4:ln>
      </a3:lnStyleLst>
      <a3:effectStyleLst xmlns:a3="http://schemas.openxmlformats.org/drawingml/2006/main">
        <a4:effectStyle xmlns:a4="http://schemas.openxmlformats.org/drawingml/2006/main">
          <a5:effectLst xmlns:a5="http://schemas.openxmlformats.org/drawingml/2006/main"/>
        </a4:effectStyle>
        <a4:effectStyle xmlns:a4="http://schemas.openxmlformats.org/drawingml/2006/main">
          <a5:effectLst xmlns:a5="http://schemas.openxmlformats.org/drawingml/2006/main"/>
        </a4:effectStyle>
        <a4:effectStyle xmlns:a4="http://schemas.openxmlformats.org/drawingml/2006/main">
          <a5:effectLst xmlns:a5="http://schemas.openxmlformats.org/drawingml/2006/main">
            <a6:outerShdw xmlns:a6="http://schemas.openxmlformats.org/drawingml/2006/main" blurRad="57150" dir="5400000" dist="19050" algn="ctr" rotWithShape="0">
              <a7:srgbClr xmlns:a7="http://schemas.openxmlformats.org/drawingml/2006/main" val="000000">
                <a8:alpha xmlns:a8="http://schemas.openxmlformats.org/drawingml/2006/main" val="63000"/>
              </a7:srgbClr>
            </a6:outerShdw>
          </a5:effectLst>
        </a4:effectStyle>
      </a3:effectStyleLst>
      <a3:bgFillStyleLst xmlns:a3="http://schemas.openxmlformats.org/drawingml/2006/main">
        <a4:solidFill xmlns:a4="http://schemas.openxmlformats.org/drawingml/2006/main">
          <a5:schemeClr xmlns:a5="http://schemas.openxmlformats.org/drawingml/2006/main" val="phClr"/>
        </a4:solidFill>
        <a4:solidFill xmlns:a4="http://schemas.openxmlformats.org/drawingml/2006/main">
          <a5:schemeClr xmlns:a5="http://schemas.openxmlformats.org/drawingml/2006/main" val="phClr">
            <a6:tint xmlns:a6="http://schemas.openxmlformats.org/drawingml/2006/main" val="95000"/>
            <a6:satMod xmlns:a6="http://schemas.openxmlformats.org/drawingml/2006/main" val="170000"/>
          </a5:scheme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93000"/>
                <a8:satMod xmlns:a8="http://schemas.openxmlformats.org/drawingml/2006/main" val="150000"/>
                <a8:shade xmlns:a8="http://schemas.openxmlformats.org/drawingml/2006/main" val="98000"/>
                <a8:lumMod xmlns:a8="http://schemas.openxmlformats.org/drawingml/2006/main" val="102000"/>
              </a7:schemeClr>
            </a6:gs>
            <a6:gs xmlns:a6="http://schemas.openxmlformats.org/drawingml/2006/main" pos="50000">
              <a7:schemeClr xmlns:a7="http://schemas.openxmlformats.org/drawingml/2006/main" val="phClr">
                <a8:tint xmlns:a8="http://schemas.openxmlformats.org/drawingml/2006/main" val="98000"/>
                <a8:satMod xmlns:a8="http://schemas.openxmlformats.org/drawingml/2006/main" val="130000"/>
                <a8:shade xmlns:a8="http://schemas.openxmlformats.org/drawingml/2006/main" val="90000"/>
                <a8:lumMod xmlns:a8="http://schemas.openxmlformats.org/drawingml/2006/main" val="103000"/>
              </a7:schemeClr>
            </a6:gs>
            <a6:gs xmlns:a6="http://schemas.openxmlformats.org/drawingml/2006/main" pos="100000">
              <a7:schemeClr xmlns:a7="http://schemas.openxmlformats.org/drawingml/2006/main" val="phClr">
                <a8:shade xmlns:a8="http://schemas.openxmlformats.org/drawingml/2006/main" val="63000"/>
                <a8:satMod xmlns:a8="http://schemas.openxmlformats.org/drawingml/2006/main" val="120000"/>
              </a7:schemeClr>
            </a6:gs>
          </a5:gsLst>
          <a5:lin xmlns:a5="http://schemas.openxmlformats.org/drawingml/2006/main" ang="5400000" scaled="0"/>
          <a5:tileRect xmlns:a5="http://schemas.openxmlformats.org/drawingml/2006/main"/>
        </a4:gradFill>
      </a3:bgFillStyleLst>
    </a2:fmtScheme>
  </a1:themeElements>
  <a:objectDefaults/>
</a:theme>
</file>

<file path=ppt/theme/theme2.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44546A"/>
      </a3:dk2>
      <a3:lt2 xmlns:a3="http://schemas.openxmlformats.org/drawingml/2006/main">
        <a4:srgbClr xmlns:a4="http://schemas.openxmlformats.org/drawingml/2006/main" val="E7E6E6"/>
      </a3:lt2>
      <a3:accent1 xmlns:a3="http://schemas.openxmlformats.org/drawingml/2006/main">
        <a4:srgbClr xmlns:a4="http://schemas.openxmlformats.org/drawingml/2006/main" val="4472C4"/>
      </a3:accent1>
      <a3:accent2 xmlns:a3="http://schemas.openxmlformats.org/drawingml/2006/main">
        <a4:srgbClr xmlns:a4="http://schemas.openxmlformats.org/drawingml/2006/main" val="ED7D31"/>
      </a3:accent2>
      <a3:accent3 xmlns:a3="http://schemas.openxmlformats.org/drawingml/2006/main">
        <a4:srgbClr xmlns:a4="http://schemas.openxmlformats.org/drawingml/2006/main" val="A5A5A5"/>
      </a3:accent3>
      <a3:accent4 xmlns:a3="http://schemas.openxmlformats.org/drawingml/2006/main">
        <a4:srgbClr xmlns:a4="http://schemas.openxmlformats.org/drawingml/2006/main" val="FFC000"/>
      </a3:accent4>
      <a3:accent5 xmlns:a3="http://schemas.openxmlformats.org/drawingml/2006/main">
        <a4:srgbClr xmlns:a4="http://schemas.openxmlformats.org/drawingml/2006/main" val="5B9BD5"/>
      </a3:accent5>
      <a3:accent6 xmlns:a3="http://schemas.openxmlformats.org/drawingml/2006/main">
        <a4:srgbClr xmlns:a4="http://schemas.openxmlformats.org/drawingml/2006/main" val="70AD47"/>
      </a3:accent6>
      <a3:hlink xmlns:a3="http://schemas.openxmlformats.org/drawingml/2006/main">
        <a4:srgbClr xmlns:a4="http://schemas.openxmlformats.org/drawingml/2006/main" val="0563C1"/>
      </a3:hlink>
      <a3:folHlink xmlns:a3="http://schemas.openxmlformats.org/drawingml/2006/main">
        <a4:srgbClr xmlns:a4="http://schemas.openxmlformats.org/drawingml/2006/main" val="954F72"/>
      </a3:folHlink>
    </a2:clrScheme>
    <a2:fontScheme xmlns:a2="http://schemas.openxmlformats.org/drawingml/2006/main" name="Office">
      <a3:majorFont xmlns:a3="http://schemas.openxmlformats.org/drawingml/2006/main">
        <a4:latin xmlns:a4="http://schemas.openxmlformats.org/drawingml/2006/main" typeface="Calibri Light" panose="020f0302020204030204"/>
        <a4:ea xmlns:a4="http://schemas.openxmlformats.org/drawingml/2006/main" typeface=""/>
        <a4:cs xmlns:a4="http://schemas.openxmlformats.org/drawingml/2006/main" typeface=""/>
        <a4:font xmlns:a4="http://schemas.openxmlformats.org/drawingml/2006/main" script="Ethi" typeface="Nyala"/>
        <a4:font xmlns:a4="http://schemas.openxmlformats.org/drawingml/2006/main" script="Talu" typeface="Microsoft New Tai Lue"/>
        <a4:font xmlns:a4="http://schemas.openxmlformats.org/drawingml/2006/main" script="Olck" typeface="Nirmala UI"/>
        <a4:font xmlns:a4="http://schemas.openxmlformats.org/drawingml/2006/main" script="Yiii" typeface="Microsoft Yi Baiti"/>
        <a4:font xmlns:a4="http://schemas.openxmlformats.org/drawingml/2006/main" script="Uigh" typeface="Microsoft Uighur"/>
        <a4:font xmlns:a4="http://schemas.openxmlformats.org/drawingml/2006/main" script="Hebr" typeface="Times New Roman"/>
        <a4:font xmlns:a4="http://schemas.openxmlformats.org/drawingml/2006/main" script="Tibt" typeface="Microsoft Himalaya"/>
        <a4:font xmlns:a4="http://schemas.openxmlformats.org/drawingml/2006/main" script="Telu" typeface="Gautami"/>
        <a4:font xmlns:a4="http://schemas.openxmlformats.org/drawingml/2006/main" script="Armn" typeface="Arial"/>
        <a4:font xmlns:a4="http://schemas.openxmlformats.org/drawingml/2006/main" script="Deva" typeface="Mangal"/>
        <a4:font xmlns:a4="http://schemas.openxmlformats.org/drawingml/2006/main" script="Guru" typeface="Raavi"/>
        <a4:font xmlns:a4="http://schemas.openxmlformats.org/drawingml/2006/main" script="Sinh" typeface="Iskoola Pota"/>
        <a4:font xmlns:a4="http://schemas.openxmlformats.org/drawingml/2006/main" script="Phag" typeface="Phagspa"/>
        <a4:font xmlns:a4="http://schemas.openxmlformats.org/drawingml/2006/main" script="Tale" typeface="Microsoft Tai Le"/>
        <a4:font xmlns:a4="http://schemas.openxmlformats.org/drawingml/2006/main" script="Lisu" typeface="Segoe UI"/>
        <a4:font xmlns:a4="http://schemas.openxmlformats.org/drawingml/2006/main" script="Beng" typeface="Vrinda"/>
        <a4:font xmlns:a4="http://schemas.openxmlformats.org/drawingml/2006/main" script="Syrj" typeface="Estrangelo Edessa"/>
        <a4:font xmlns:a4="http://schemas.openxmlformats.org/drawingml/2006/main" script="Syre" typeface="Estrangelo Edessa"/>
        <a4:font xmlns:a4="http://schemas.openxmlformats.org/drawingml/2006/main" script="Syrc" typeface="Estrangelo Edessa"/>
        <a4:font xmlns:a4="http://schemas.openxmlformats.org/drawingml/2006/main" script="Cher" typeface="Plantagenet Cherokee"/>
        <a4:font xmlns:a4="http://schemas.openxmlformats.org/drawingml/2006/main" script="Viet" typeface="Times New Roman"/>
        <a4:font xmlns:a4="http://schemas.openxmlformats.org/drawingml/2006/main" script="Thai" typeface="Angsana New"/>
        <a4:font xmlns:a4="http://schemas.openxmlformats.org/drawingml/2006/main" script="Gujr" typeface="Shruti"/>
        <a4:font xmlns:a4="http://schemas.openxmlformats.org/drawingml/2006/main" script="Mlym" typeface="Kartika"/>
        <a4:font xmlns:a4="http://schemas.openxmlformats.org/drawingml/2006/main" script="Hant" typeface="新細明體"/>
        <a4:font xmlns:a4="http://schemas.openxmlformats.org/drawingml/2006/main" script="Hans" typeface="等线 Light"/>
        <a4:font xmlns:a4="http://schemas.openxmlformats.org/drawingml/2006/main" script="Java" typeface="Javanese Text"/>
        <a4:font xmlns:a4="http://schemas.openxmlformats.org/drawingml/2006/main" script="Thaa" typeface="MV Boli"/>
        <a4:font xmlns:a4="http://schemas.openxmlformats.org/drawingml/2006/main" script="Knda" typeface="Tunga"/>
        <a4:font xmlns:a4="http://schemas.openxmlformats.org/drawingml/2006/main" script="Mymr" typeface="Myanmar Text"/>
        <a4:font xmlns:a4="http://schemas.openxmlformats.org/drawingml/2006/main" script="Laoo" typeface="DokChampa"/>
        <a4:font xmlns:a4="http://schemas.openxmlformats.org/drawingml/2006/main" script="Cans" typeface="Euphemia"/>
        <a4:font xmlns:a4="http://schemas.openxmlformats.org/drawingml/2006/main" script="Hang" typeface="맑은 고딕"/>
        <a4:font xmlns:a4="http://schemas.openxmlformats.org/drawingml/2006/main" script="Sora" typeface="Nirmala UI"/>
        <a4:font xmlns:a4="http://schemas.openxmlformats.org/drawingml/2006/main" script="Tfng" typeface="Ebrima"/>
        <a4:font xmlns:a4="http://schemas.openxmlformats.org/drawingml/2006/main" script="Khmr" typeface="MoolBoran"/>
        <a4:font xmlns:a4="http://schemas.openxmlformats.org/drawingml/2006/main" script="Arab" typeface="Times New Roman"/>
        <a4:font xmlns:a4="http://schemas.openxmlformats.org/drawingml/2006/main" script="Geor" typeface="Sylfaen"/>
        <a4:font xmlns:a4="http://schemas.openxmlformats.org/drawingml/2006/main" script="Bugi" typeface="Leelawadee UI"/>
        <a4:font xmlns:a4="http://schemas.openxmlformats.org/drawingml/2006/main" script="Bopo" typeface="Microsoft JhengHei"/>
        <a4:font xmlns:a4="http://schemas.openxmlformats.org/drawingml/2006/main" script="Jpan" typeface="游ゴシック Light"/>
        <a4:font xmlns:a4="http://schemas.openxmlformats.org/drawingml/2006/main" script="Mong" typeface="Mongolian Baiti"/>
        <a4:font xmlns:a4="http://schemas.openxmlformats.org/drawingml/2006/main" script="Taml" typeface="Latha"/>
        <a4:font xmlns:a4="http://schemas.openxmlformats.org/drawingml/2006/main" script="Orya" typeface="Kalinga"/>
        <a4:font xmlns:a4="http://schemas.openxmlformats.org/drawingml/2006/main" script="Syrn" typeface="Estrangelo Edessa"/>
        <a4:font xmlns:a4="http://schemas.openxmlformats.org/drawingml/2006/main" script="Osma" typeface="Ebrima"/>
        <a4:font xmlns:a4="http://schemas.openxmlformats.org/drawingml/2006/main" script="Nkoo" typeface="Ebrima"/>
      </a3:majorFont>
      <a3:minorFont xmlns:a3="http://schemas.openxmlformats.org/drawingml/2006/main">
        <a4:latin xmlns:a4="http://schemas.openxmlformats.org/drawingml/2006/main" typeface="Calibri" panose="020f0502020204030204"/>
        <a4:ea xmlns:a4="http://schemas.openxmlformats.org/drawingml/2006/main" typeface=""/>
        <a4:cs xmlns:a4="http://schemas.openxmlformats.org/drawingml/2006/main" typeface=""/>
        <a4:font xmlns:a4="http://schemas.openxmlformats.org/drawingml/2006/main" script="Ethi" typeface="Nyala"/>
        <a4:font xmlns:a4="http://schemas.openxmlformats.org/drawingml/2006/main" script="Talu" typeface="Microsoft New Tai Lue"/>
        <a4:font xmlns:a4="http://schemas.openxmlformats.org/drawingml/2006/main" script="Olck" typeface="Nirmala UI"/>
        <a4:font xmlns:a4="http://schemas.openxmlformats.org/drawingml/2006/main" script="Yiii" typeface="Microsoft Yi Baiti"/>
        <a4:font xmlns:a4="http://schemas.openxmlformats.org/drawingml/2006/main" script="Uigh" typeface="Microsoft Uighur"/>
        <a4:font xmlns:a4="http://schemas.openxmlformats.org/drawingml/2006/main" script="Hebr" typeface="Arial"/>
        <a4:font xmlns:a4="http://schemas.openxmlformats.org/drawingml/2006/main" script="Tibt" typeface="Microsoft Himalaya"/>
        <a4:font xmlns:a4="http://schemas.openxmlformats.org/drawingml/2006/main" script="Telu" typeface="Gautami"/>
        <a4:font xmlns:a4="http://schemas.openxmlformats.org/drawingml/2006/main" script="Armn" typeface="Arial"/>
        <a4:font xmlns:a4="http://schemas.openxmlformats.org/drawingml/2006/main" script="Deva" typeface="Mangal"/>
        <a4:font xmlns:a4="http://schemas.openxmlformats.org/drawingml/2006/main" script="Guru" typeface="Raavi"/>
        <a4:font xmlns:a4="http://schemas.openxmlformats.org/drawingml/2006/main" script="Sinh" typeface="Iskoola Pota"/>
        <a4:font xmlns:a4="http://schemas.openxmlformats.org/drawingml/2006/main" script="Phag" typeface="Phagspa"/>
        <a4:font xmlns:a4="http://schemas.openxmlformats.org/drawingml/2006/main" script="Tale" typeface="Microsoft Tai Le"/>
        <a4:font xmlns:a4="http://schemas.openxmlformats.org/drawingml/2006/main" script="Lisu" typeface="Segoe UI"/>
        <a4:font xmlns:a4="http://schemas.openxmlformats.org/drawingml/2006/main" script="Beng" typeface="Vrinda"/>
        <a4:font xmlns:a4="http://schemas.openxmlformats.org/drawingml/2006/main" script="Syrj" typeface="Estrangelo Edessa"/>
        <a4:font xmlns:a4="http://schemas.openxmlformats.org/drawingml/2006/main" script="Syre" typeface="Estrangelo Edessa"/>
        <a4:font xmlns:a4="http://schemas.openxmlformats.org/drawingml/2006/main" script="Syrc" typeface="Estrangelo Edessa"/>
        <a4:font xmlns:a4="http://schemas.openxmlformats.org/drawingml/2006/main" script="Cher" typeface="Plantagenet Cherokee"/>
        <a4:font xmlns:a4="http://schemas.openxmlformats.org/drawingml/2006/main" script="Viet" typeface="Arial"/>
        <a4:font xmlns:a4="http://schemas.openxmlformats.org/drawingml/2006/main" script="Thai" typeface="Cordia New"/>
        <a4:font xmlns:a4="http://schemas.openxmlformats.org/drawingml/2006/main" script="Gujr" typeface="Shruti"/>
        <a4:font xmlns:a4="http://schemas.openxmlformats.org/drawingml/2006/main" script="Mlym" typeface="Kartika"/>
        <a4:font xmlns:a4="http://schemas.openxmlformats.org/drawingml/2006/main" script="Hant" typeface="新細明體"/>
        <a4:font xmlns:a4="http://schemas.openxmlformats.org/drawingml/2006/main" script="Hans" typeface="等线"/>
        <a4:font xmlns:a4="http://schemas.openxmlformats.org/drawingml/2006/main" script="Java" typeface="Javanese Text"/>
        <a4:font xmlns:a4="http://schemas.openxmlformats.org/drawingml/2006/main" script="Thaa" typeface="MV Boli"/>
        <a4:font xmlns:a4="http://schemas.openxmlformats.org/drawingml/2006/main" script="Knda" typeface="Tunga"/>
        <a4:font xmlns:a4="http://schemas.openxmlformats.org/drawingml/2006/main" script="Mymr" typeface="Myanmar Text"/>
        <a4:font xmlns:a4="http://schemas.openxmlformats.org/drawingml/2006/main" script="Laoo" typeface="DokChampa"/>
        <a4:font xmlns:a4="http://schemas.openxmlformats.org/drawingml/2006/main" script="Cans" typeface="Euphemia"/>
        <a4:font xmlns:a4="http://schemas.openxmlformats.org/drawingml/2006/main" script="Hang" typeface="맑은 고딕"/>
        <a4:font xmlns:a4="http://schemas.openxmlformats.org/drawingml/2006/main" script="Sora" typeface="Nirmala UI"/>
        <a4:font xmlns:a4="http://schemas.openxmlformats.org/drawingml/2006/main" script="Tfng" typeface="Ebrima"/>
        <a4:font xmlns:a4="http://schemas.openxmlformats.org/drawingml/2006/main" script="Khmr" typeface="DaunPenh"/>
        <a4:font xmlns:a4="http://schemas.openxmlformats.org/drawingml/2006/main" script="Arab" typeface="Arial"/>
        <a4:font xmlns:a4="http://schemas.openxmlformats.org/drawingml/2006/main" script="Geor" typeface="Sylfaen"/>
        <a4:font xmlns:a4="http://schemas.openxmlformats.org/drawingml/2006/main" script="Bugi" typeface="Leelawadee UI"/>
        <a4:font xmlns:a4="http://schemas.openxmlformats.org/drawingml/2006/main" script="Bopo" typeface="Microsoft JhengHei"/>
        <a4:font xmlns:a4="http://schemas.openxmlformats.org/drawingml/2006/main" script="Jpan" typeface="游ゴシック"/>
        <a4:font xmlns:a4="http://schemas.openxmlformats.org/drawingml/2006/main" script="Mong" typeface="Mongolian Baiti"/>
        <a4:font xmlns:a4="http://schemas.openxmlformats.org/drawingml/2006/main" script="Taml" typeface="Latha"/>
        <a4:font xmlns:a4="http://schemas.openxmlformats.org/drawingml/2006/main" script="Orya" typeface="Kalinga"/>
        <a4:font xmlns:a4="http://schemas.openxmlformats.org/drawingml/2006/main" script="Syrn" typeface="Estrangelo Edessa"/>
        <a4:font xmlns:a4="http://schemas.openxmlformats.org/drawingml/2006/main" script="Osma" typeface="Ebrima"/>
        <a4:font xmlns:a4="http://schemas.openxmlformats.org/drawingml/2006/main" script="Nkoo" typeface="Ebrim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lumMod xmlns:a8="http://schemas.openxmlformats.org/drawingml/2006/main" val="110000"/>
                <a8:satMod xmlns:a8="http://schemas.openxmlformats.org/drawingml/2006/main" val="105000"/>
                <a8:tint xmlns:a8="http://schemas.openxmlformats.org/drawingml/2006/main" val="67000"/>
              </a7:schemeClr>
            </a6:gs>
            <a6:gs xmlns:a6="http://schemas.openxmlformats.org/drawingml/2006/main" pos="50000">
              <a7:schemeClr xmlns:a7="http://schemas.openxmlformats.org/drawingml/2006/main" val="phClr">
                <a8:lumMod xmlns:a8="http://schemas.openxmlformats.org/drawingml/2006/main" val="105000"/>
                <a8:satMod xmlns:a8="http://schemas.openxmlformats.org/drawingml/2006/main" val="103000"/>
                <a8:tint xmlns:a8="http://schemas.openxmlformats.org/drawingml/2006/main" val="73000"/>
              </a7:schemeClr>
            </a6:gs>
            <a6:gs xmlns:a6="http://schemas.openxmlformats.org/drawingml/2006/main" pos="100000">
              <a7:schemeClr xmlns:a7="http://schemas.openxmlformats.org/drawingml/2006/main" val="phClr">
                <a8:lumMod xmlns:a8="http://schemas.openxmlformats.org/drawingml/2006/main" val="105000"/>
                <a8:satMod xmlns:a8="http://schemas.openxmlformats.org/drawingml/2006/main" val="109000"/>
                <a8:tint xmlns:a8="http://schemas.openxmlformats.org/drawingml/2006/main" val="81000"/>
              </a7:schemeClr>
            </a6:gs>
          </a5:gsLst>
          <a5:lin xmlns:a5="http://schemas.openxmlformats.org/drawingml/2006/main" ang="5400000" scaled="0"/>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atMod xmlns:a8="http://schemas.openxmlformats.org/drawingml/2006/main" val="103000"/>
                <a8:lumMod xmlns:a8="http://schemas.openxmlformats.org/drawingml/2006/main" val="102000"/>
                <a8:tint xmlns:a8="http://schemas.openxmlformats.org/drawingml/2006/main" val="94000"/>
              </a7:schemeClr>
            </a6:gs>
            <a6:gs xmlns:a6="http://schemas.openxmlformats.org/drawingml/2006/main" pos="50000">
              <a7:schemeClr xmlns:a7="http://schemas.openxmlformats.org/drawingml/2006/main" val="phClr">
                <a8:satMod xmlns:a8="http://schemas.openxmlformats.org/drawingml/2006/main" val="110000"/>
                <a8:lumMod xmlns:a8="http://schemas.openxmlformats.org/drawingml/2006/main" val="100000"/>
                <a8:shade xmlns:a8="http://schemas.openxmlformats.org/drawingml/2006/main" val="100000"/>
              </a7:schemeClr>
            </a6:gs>
            <a6:gs xmlns:a6="http://schemas.openxmlformats.org/drawingml/2006/main" pos="100000">
              <a7:schemeClr xmlns:a7="http://schemas.openxmlformats.org/drawingml/2006/main" val="phClr">
                <a8:lumMod xmlns:a8="http://schemas.openxmlformats.org/drawingml/2006/main" val="99000"/>
                <a8:satMod xmlns:a8="http://schemas.openxmlformats.org/drawingml/2006/main" val="120000"/>
                <a8:shade xmlns:a8="http://schemas.openxmlformats.org/drawingml/2006/main" val="78000"/>
              </a7:schemeClr>
            </a6:gs>
          </a5:gsLst>
          <a5:lin xmlns:a5="http://schemas.openxmlformats.org/drawingml/2006/main" ang="5400000" scaled="0"/>
          <a5:tileRect xmlns:a5="http://schemas.openxmlformats.org/drawingml/2006/main"/>
        </a4:gradFill>
      </a3:fillStyleLst>
      <a3:lnStyleLst xmlns:a3="http://schemas.openxmlformats.org/drawingml/2006/main">
        <a4:ln xmlns:a4="http://schemas.openxmlformats.org/drawingml/2006/main" w="6350" cap="flat" cmpd="sng" algn="ctr">
          <solidFill xmlns="http://schemas.openxmlformats.org/drawingml/2006/main">
            <a5:schemeClr xmlns:a5="http://schemas.openxmlformats.org/drawingml/2006/main" val="phClr"/>
          </solidFill>
          <a5:prstDash xmlns:a5="http://schemas.openxmlformats.org/drawingml/2006/main" val="solid"/>
          <a5:miter xmlns:a5="http://schemas.openxmlformats.org/drawingml/2006/main" lim="800000"/>
        </a4:ln>
        <a4:ln xmlns:a4="http://schemas.openxmlformats.org/drawingml/2006/main" w="12700" cap="flat" cmpd="sng" algn="ctr">
          <solidFill xmlns="http://schemas.openxmlformats.org/drawingml/2006/main">
            <a5:schemeClr xmlns:a5="http://schemas.openxmlformats.org/drawingml/2006/main" val="phClr"/>
          </solidFill>
          <a5:prstDash xmlns:a5="http://schemas.openxmlformats.org/drawingml/2006/main" val="solid"/>
          <a5:miter xmlns:a5="http://schemas.openxmlformats.org/drawingml/2006/main" lim="800000"/>
        </a4:ln>
        <a4:ln xmlns:a4="http://schemas.openxmlformats.org/drawingml/2006/main" w="19050" cap="flat" cmpd="sng" algn="ctr">
          <solidFill xmlns="http://schemas.openxmlformats.org/drawingml/2006/main">
            <a5:schemeClr xmlns:a5="http://schemas.openxmlformats.org/drawingml/2006/main" val="phClr"/>
          </solidFill>
          <a5:prstDash xmlns:a5="http://schemas.openxmlformats.org/drawingml/2006/main" val="solid"/>
          <a5:miter xmlns:a5="http://schemas.openxmlformats.org/drawingml/2006/main" lim="800000"/>
        </a4:ln>
      </a3:lnStyleLst>
      <a3:effectStyleLst xmlns:a3="http://schemas.openxmlformats.org/drawingml/2006/main">
        <a4:effectStyle xmlns:a4="http://schemas.openxmlformats.org/drawingml/2006/main">
          <a5:effectLst xmlns:a5="http://schemas.openxmlformats.org/drawingml/2006/main"/>
        </a4:effectStyle>
        <a4:effectStyle xmlns:a4="http://schemas.openxmlformats.org/drawingml/2006/main">
          <a5:effectLst xmlns:a5="http://schemas.openxmlformats.org/drawingml/2006/main"/>
        </a4:effectStyle>
        <a4:effectStyle xmlns:a4="http://schemas.openxmlformats.org/drawingml/2006/main">
          <a5:effectLst xmlns:a5="http://schemas.openxmlformats.org/drawingml/2006/main">
            <a6:outerShdw xmlns:a6="http://schemas.openxmlformats.org/drawingml/2006/main" blurRad="57150" dir="5400000" dist="19050" algn="ctr" rotWithShape="0">
              <a7:srgbClr xmlns:a7="http://schemas.openxmlformats.org/drawingml/2006/main" val="000000">
                <a8:alpha xmlns:a8="http://schemas.openxmlformats.org/drawingml/2006/main" val="63000"/>
              </a7:srgbClr>
            </a6:outerShdw>
          </a5:effectLst>
        </a4:effectStyle>
      </a3:effectStyleLst>
      <a3:bgFillStyleLst xmlns:a3="http://schemas.openxmlformats.org/drawingml/2006/main">
        <a4:solidFill xmlns:a4="http://schemas.openxmlformats.org/drawingml/2006/main">
          <a5:schemeClr xmlns:a5="http://schemas.openxmlformats.org/drawingml/2006/main" val="phClr"/>
        </a4:solidFill>
        <a4:solidFill xmlns:a4="http://schemas.openxmlformats.org/drawingml/2006/main">
          <a5:schemeClr xmlns:a5="http://schemas.openxmlformats.org/drawingml/2006/main" val="phClr">
            <a6:tint xmlns:a6="http://schemas.openxmlformats.org/drawingml/2006/main" val="95000"/>
            <a6:satMod xmlns:a6="http://schemas.openxmlformats.org/drawingml/2006/main" val="170000"/>
          </a5:scheme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93000"/>
                <a8:satMod xmlns:a8="http://schemas.openxmlformats.org/drawingml/2006/main" val="150000"/>
                <a8:shade xmlns:a8="http://schemas.openxmlformats.org/drawingml/2006/main" val="98000"/>
                <a8:lumMod xmlns:a8="http://schemas.openxmlformats.org/drawingml/2006/main" val="102000"/>
              </a7:schemeClr>
            </a6:gs>
            <a6:gs xmlns:a6="http://schemas.openxmlformats.org/drawingml/2006/main" pos="50000">
              <a7:schemeClr xmlns:a7="http://schemas.openxmlformats.org/drawingml/2006/main" val="phClr">
                <a8:tint xmlns:a8="http://schemas.openxmlformats.org/drawingml/2006/main" val="98000"/>
                <a8:satMod xmlns:a8="http://schemas.openxmlformats.org/drawingml/2006/main" val="130000"/>
                <a8:shade xmlns:a8="http://schemas.openxmlformats.org/drawingml/2006/main" val="90000"/>
                <a8:lumMod xmlns:a8="http://schemas.openxmlformats.org/drawingml/2006/main" val="103000"/>
              </a7:schemeClr>
            </a6:gs>
            <a6:gs xmlns:a6="http://schemas.openxmlformats.org/drawingml/2006/main" pos="100000">
              <a7:schemeClr xmlns:a7="http://schemas.openxmlformats.org/drawingml/2006/main" val="phClr">
                <a8:shade xmlns:a8="http://schemas.openxmlformats.org/drawingml/2006/main" val="63000"/>
                <a8:satMod xmlns:a8="http://schemas.openxmlformats.org/drawingml/2006/main" val="120000"/>
              </a7:schemeClr>
            </a6:gs>
          </a5:gsLst>
          <a5:lin xmlns:a5="http://schemas.openxmlformats.org/drawingml/2006/main" ang="5400000" scaled="0"/>
          <a5:tileRect xmlns:a5="http://schemas.openxmlformats.org/drawingml/2006/main"/>
        </a4:gradFill>
      </a3:bgFillStyleLst>
    </a2:fmtScheme>
  </a1:themeElements>
  <a:objectDefaults/>
</a:theme>
</file>

<file path=ppt/theme/theme3.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1</TotalTime>
  <Application>Spire.Presentation for.NET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2024-08-18T04:19:14.1550000Z</dcterms:created>
  <dcterms:modified xsi:type="dcterms:W3CDTF">2024-08-18T04:19:14.1550000Z</dcterms:modified>
</cp:coreProperties>
</file>