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notesMasterIdLst>
    <p:notesMasterId r:id="rId8"/>
  </p:notesMasterIdLst>
  <p:sldIdLst>
    <p:sldId r:id="rId9" id="257"/>
    <p:sldId r:id="rId10" id="258"/>
  </p:sldIdLst>
  <p:sldSz cx="9144000" cy="51435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2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11" Type="http://schemas.openxmlformats.org/officeDocument/2006/relationships/image" Target="../media/image5.png" /><Relationship Id="rId13" Type="http://schemas.openxmlformats.org/officeDocument/2006/relationships/image" Target="../media/image8.png" /><Relationship Id="rId15" Type="http://schemas.openxmlformats.org/officeDocument/2006/relationships/image" Target="../media/image3.png" /><Relationship Id="rId17" Type="http://schemas.openxmlformats.org/officeDocument/2006/relationships/image" Target="../media/image4.png" /><Relationship Id="rId19" Type="http://schemas.openxmlformats.org/officeDocument/2006/relationships/image" Target="../media/image9.png" /><Relationship Id="rId21" Type="http://schemas.openxmlformats.org/officeDocument/2006/relationships/image" Target="../media/image11.png" /><Relationship Id="rId23" Type="http://schemas.openxmlformats.org/officeDocument/2006/relationships/slideLayout" Target="../slideLayouts/slideLayout12.xml" /><Relationship Id="rId24" Type="http://schemas.openxmlformats.org/officeDocument/2006/relationships/notesSlide" Target="../notesSlides/notesSlide1.xml" /><Relationship Id="rId3" Type="http://schemas.openxmlformats.org/officeDocument/2006/relationships/image" Target="../media/image7.png" /><Relationship Id="rId5" Type="http://schemas.openxmlformats.org/officeDocument/2006/relationships/image" Target="../media/image6.png" /><Relationship Id="rId7" Type="http://schemas.openxmlformats.org/officeDocument/2006/relationships/image" Target="../media/image1.png" /><Relationship Id="rId9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3" Type="http://schemas.openxmlformats.org/officeDocument/2006/relationships/slideLayout" Target="../slideLayouts/slideLayout12.xml" /><Relationship Id="rId4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75697" y="835819"/>
            <a:ext cx="1415416" cy="1408747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83648" y="0"/>
            <a:ext cx="2776702" cy="290563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241959" y="1316831"/>
            <a:ext cx="280987" cy="322611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300612" y="1481995"/>
            <a:ext cx="168250" cy="270129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544854" y="1873091"/>
            <a:ext cx="1328738" cy="1326356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5015359" y="2310765"/>
            <a:ext cx="378619" cy="399097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142899" y="3187541"/>
            <a:ext cx="1329690" cy="1328738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4538662" y="3669506"/>
            <a:ext cx="464790" cy="361950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3476625" y="2295525"/>
            <a:ext cx="1159669" cy="1158716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3914775" y="2734628"/>
            <a:ext cx="276225" cy="274796"/>
          </a:xfrm>
          <a:prstGeom prst="rect"/>
        </p:spPr>
      </p:pic>
      <p:sp>
        <p:nvSpPr>
          <p:cNvPr id="13" name="Text 0"/>
          <p:cNvSpPr/>
          <p:nvPr/>
        </p:nvSpPr>
        <p:spPr>
          <a:xfrm>
            <a:off x="678466" y="3227208"/>
            <a:ext cx="196621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21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Webpack中加载环境变量配置文件</a:t>
            </a:r>
            <a:endParaRPr lang="en-US" sz="1021"/>
          </a:p>
        </p:txBody>
      </p:sp>
      <p:sp>
        <p:nvSpPr>
          <p:cNvPr id="14" name="Text 1"/>
          <p:cNvSpPr/>
          <p:nvPr/>
        </p:nvSpPr>
        <p:spPr>
          <a:xfrm>
            <a:off x="670754" y="1467128"/>
            <a:ext cx="197385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环境配置管理</a:t>
            </a:r>
            <a:endParaRPr lang="en-US" sz="1260"/>
          </a:p>
        </p:txBody>
      </p:sp>
      <p:sp>
        <p:nvSpPr>
          <p:cNvPr id="15" name="Text 2"/>
          <p:cNvSpPr/>
          <p:nvPr/>
        </p:nvSpPr>
        <p:spPr>
          <a:xfrm>
            <a:off x="672111" y="1783735"/>
            <a:ext cx="1972502" cy="53035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709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问题：多个环境变量文件可能导致冲突或配置混乱。解决方案：创建专门的环境配置文件，存储不同环境下的配置信息。在Webpack和Vite等构建工具中，通过环境变量动态加载相应的配置文件。</a:t>
            </a:r>
            <a:endParaRPr lang="en-US" sz="709"/>
          </a:p>
        </p:txBody>
      </p:sp>
      <p:sp>
        <p:nvSpPr>
          <p:cNvPr id="16" name="Text 3"/>
          <p:cNvSpPr/>
          <p:nvPr/>
        </p:nvSpPr>
        <p:spPr>
          <a:xfrm>
            <a:off x="6385569" y="1787341"/>
            <a:ext cx="1999648" cy="532273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787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运行Vite：{ "scripts": { "dev": "vite", # 默认读取 .env.development "build": "vite build", # 默认读取 .env.production "test": "vite --mode test" } }。</a:t>
            </a:r>
            <a:endParaRPr lang="en-US" sz="787"/>
          </a:p>
        </p:txBody>
      </p:sp>
      <p:sp>
        <p:nvSpPr>
          <p:cNvPr id="17" name="Text 4"/>
          <p:cNvSpPr/>
          <p:nvPr/>
        </p:nvSpPr>
        <p:spPr>
          <a:xfrm>
            <a:off x="6385569" y="3227005"/>
            <a:ext cx="1998689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自动化部署和持续集成</a:t>
            </a:r>
            <a:endParaRPr lang="en-US" sz="1260"/>
          </a:p>
        </p:txBody>
      </p:sp>
      <p:sp>
        <p:nvSpPr>
          <p:cNvPr id="18" name="Text 5"/>
          <p:cNvSpPr/>
          <p:nvPr/>
        </p:nvSpPr>
        <p:spPr>
          <a:xfrm>
            <a:off x="672177" y="3579534"/>
            <a:ext cx="1972502" cy="53035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709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安装dotenv包：npm install dotenv。2. 配置Webpack：export default defineConfig(({ mode }) =&gt; { const envPath = `.env.${env.NODE_ENV}`; const envVars = dotenv.config({ path: envPath }).parsed; }。3. 创建环境配置文件：.env.development: NODE_ENV=development VITE_API_URL=https://api.development.com。使用明确的命名规范区分不同环境的配置文件。4. 运行Webpack：webpack --env.NODE_ENV=development。</a:t>
            </a:r>
            <a:endParaRPr lang="en-US" sz="709"/>
          </a:p>
        </p:txBody>
      </p:sp>
      <p:sp>
        <p:nvSpPr>
          <p:cNvPr id="19" name="Text 6"/>
          <p:cNvSpPr/>
          <p:nvPr/>
        </p:nvSpPr>
        <p:spPr>
          <a:xfrm>
            <a:off x="6385569" y="1472163"/>
            <a:ext cx="1998689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Vite中加载环境变量配置文件</a:t>
            </a:r>
            <a:endParaRPr lang="en-US" sz="1260"/>
          </a:p>
        </p:txBody>
      </p:sp>
      <p:sp>
        <p:nvSpPr>
          <p:cNvPr id="20" name="Text 7"/>
          <p:cNvSpPr/>
          <p:nvPr/>
        </p:nvSpPr>
        <p:spPr>
          <a:xfrm>
            <a:off x="6385569" y="3586950"/>
            <a:ext cx="1999648" cy="53035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2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通过配置CI/CD工具，实现自动化构建、测试和部署，提升部署效率。</a:t>
            </a:r>
            <a:endParaRPr lang="en-US" sz="972"/>
          </a:p>
        </p:txBody>
      </p:sp>
      <p:sp>
        <p:nvSpPr>
          <p:cNvPr id="21" name="Text 8"/>
          <p:cNvSpPr/>
          <p:nvPr/>
        </p:nvSpPr>
        <p:spPr>
          <a:xfrm>
            <a:off x="484582" y="393367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基础Web技术层面优化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6" grpId="2" uiExpand="0" advAuto="indefinite" build="whole" animBg="1"/>
      <p1:bldP xmlns:p1="http://schemas.openxmlformats.org/presentationml/2006/main" spid="11" grpId="3" uiExpand="0" advAuto="indefinite" build="whole" animBg="1"/>
      <p1:bldP xmlns:p1="http://schemas.openxmlformats.org/presentationml/2006/main" spid="7" grpId="4" uiExpand="0" advAuto="indefinite" build="whole" animBg="1"/>
      <p1:bldP xmlns:p1="http://schemas.openxmlformats.org/presentationml/2006/main" spid="12" grpId="5" uiExpand="0" advAuto="indefinite" build="whole" animBg="1"/>
      <p1:bldP xmlns:p1="http://schemas.openxmlformats.org/presentationml/2006/main" spid="8" grpId="6" uiExpand="0" advAuto="indefinite" build="whole" animBg="1"/>
      <p1:bldP xmlns:p1="http://schemas.openxmlformats.org/presentationml/2006/main" spid="9" grpId="7" uiExpand="0" advAuto="indefinite" build="whole" animBg="1"/>
      <p1:bldP xmlns:p1="http://schemas.openxmlformats.org/presentationml/2006/main" spid="10" grpId="8" uiExpand="0" advAuto="indefinite" build="whole" animBg="1"/>
      <p1:bldP xmlns:p1="http://schemas.openxmlformats.org/presentationml/2006/main" spid="14" grpId="9" uiExpand="0" advAuto="indefinite" build="whole" animBg="1"/>
      <p1:bldP xmlns:p1="http://schemas.openxmlformats.org/presentationml/2006/main" spid="15" grpId="10" uiExpand="0" advAuto="indefinite" build="whole" animBg="1"/>
      <p1:bldP xmlns:p1="http://schemas.openxmlformats.org/presentationml/2006/main" spid="13" grpId="11" uiExpand="0" advAuto="indefinite" build="whole" animBg="1"/>
      <p1:bldP xmlns:p1="http://schemas.openxmlformats.org/presentationml/2006/main" spid="18" grpId="12" uiExpand="0" advAuto="indefinite" build="whole" animBg="1"/>
      <p1:bldP xmlns:p1="http://schemas.openxmlformats.org/presentationml/2006/main" spid="19" grpId="13" uiExpand="0" advAuto="indefinite" build="whole" animBg="1"/>
      <p1:bldP xmlns:p1="http://schemas.openxmlformats.org/presentationml/2006/main" spid="16" grpId="14" uiExpand="0" advAuto="indefinite" build="whole" animBg="1"/>
      <p1:bldP xmlns:p1="http://schemas.openxmlformats.org/presentationml/2006/main" spid="17" grpId="15" uiExpand="0" advAuto="indefinite" build="whole" animBg="1"/>
      <p1:bldP xmlns:p1="http://schemas.openxmlformats.org/presentationml/2006/main" spid="20" grpId="16" uiExpand="0" advAuto="indefinite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3" name="Text 0"/>
          <p:cNvSpPr/>
          <p:nvPr/>
        </p:nvSpPr>
        <p:spPr>
          <a:xfrm>
            <a:off x="4349699" y="1613573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01</a:t>
            </a:r>
            <a:endParaRPr lang="en-US" sz="2520"/>
          </a:p>
        </p:txBody>
      </p:sp>
      <p:sp>
        <p:nvSpPr>
          <p:cNvPr id="4" name="Text 1"/>
          <p:cNvSpPr/>
          <p:nvPr/>
        </p:nvSpPr>
        <p:spPr>
          <a:xfrm>
            <a:off x="4349699" y="2376017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02</a:t>
            </a:r>
            <a:endParaRPr lang="en-US" sz="2520"/>
          </a:p>
        </p:txBody>
      </p:sp>
      <p:sp>
        <p:nvSpPr>
          <p:cNvPr id="5" name="Text 2"/>
          <p:cNvSpPr/>
          <p:nvPr/>
        </p:nvSpPr>
        <p:spPr>
          <a:xfrm>
            <a:off x="4349699" y="3138461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03</a:t>
            </a:r>
            <a:endParaRPr lang="en-US" sz="2520"/>
          </a:p>
        </p:txBody>
      </p:sp>
      <p:sp>
        <p:nvSpPr>
          <p:cNvPr id="6" name="Text 3"/>
          <p:cNvSpPr/>
          <p:nvPr/>
        </p:nvSpPr>
        <p:spPr>
          <a:xfrm>
            <a:off x="724157" y="2096475"/>
            <a:ext cx="1321321" cy="55225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360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目录</a:t>
            </a:r>
            <a:endParaRPr lang="en-US" sz="3600"/>
          </a:p>
        </p:txBody>
      </p:sp>
      <p:sp>
        <p:nvSpPr>
          <p:cNvPr id="7" name="Text 4"/>
          <p:cNvSpPr/>
          <p:nvPr/>
        </p:nvSpPr>
        <p:spPr>
          <a:xfrm>
            <a:off x="714833" y="2797867"/>
            <a:ext cx="2358010" cy="249969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62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CONTENTS</a:t>
            </a:r>
            <a:endParaRPr lang="en-US" sz="1620"/>
          </a:p>
        </p:txBody>
      </p:sp>
      <p:sp>
        <p:nvSpPr>
          <p:cNvPr id="8" name="Text 5"/>
          <p:cNvSpPr/>
          <p:nvPr/>
        </p:nvSpPr>
        <p:spPr>
          <a:xfrm>
            <a:off x="5298036" y="2399443"/>
            <a:ext cx="365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构建工具优化</a:t>
            </a:r>
            <a:endParaRPr lang="en-US" sz="2250"/>
          </a:p>
        </p:txBody>
      </p:sp>
      <p:sp>
        <p:nvSpPr>
          <p:cNvPr id="9" name="Text 6"/>
          <p:cNvSpPr/>
          <p:nvPr/>
        </p:nvSpPr>
        <p:spPr>
          <a:xfrm>
            <a:off x="5298036" y="1636999"/>
            <a:ext cx="365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基础Web技术层面优化</a:t>
            </a:r>
            <a:endParaRPr lang="en-US" sz="2250"/>
          </a:p>
        </p:txBody>
      </p:sp>
      <p:sp>
        <p:nvSpPr>
          <p:cNvPr id="10" name="Text 7"/>
          <p:cNvSpPr/>
          <p:nvPr/>
        </p:nvSpPr>
        <p:spPr>
          <a:xfrm>
            <a:off x="5298036" y="3161888"/>
            <a:ext cx="365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一品创享体 " pitchFamily="34" charset="0"/>
                <a:ea typeface="一品创享体 " pitchFamily="34" charset="-122"/>
                <a:cs typeface="一品创享体 " pitchFamily="34" charset="-120"/>
              </a:rPr>
              <a:t>Vue代码层面的优化</a:t>
            </a:r>
            <a:endParaRPr lang="en-US" sz="225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r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7" grpId="0" uiExpand="0" advAuto="indefinite" build="whole" animBg="1"/>
      <p1:bldP xmlns:p1="http://schemas.openxmlformats.org/presentationml/2006/main" spid="6" grpId="1" uiExpand="0" advAuto="indefinite" build="whole" animBg="1"/>
      <p1:bldP xmlns:p1="http://schemas.openxmlformats.org/presentationml/2006/main" spid="9" grpId="2" uiExpand="0" advAuto="indefinite" build="whole" animBg="1"/>
      <p1:bldP xmlns:p1="http://schemas.openxmlformats.org/presentationml/2006/main" spid="3" grpId="3" uiExpand="0" advAuto="indefinite" build="whole" animBg="1"/>
      <p1:bldP xmlns:p1="http://schemas.openxmlformats.org/presentationml/2006/main" spid="8" grpId="4" uiExpand="0" advAuto="indefinite" build="whole" animBg="1"/>
      <p1:bldP xmlns:p1="http://schemas.openxmlformats.org/presentationml/2006/main" spid="4" grpId="5" uiExpand="0" advAuto="indefinite" build="whole" animBg="1"/>
      <p1:bldP xmlns:p1="http://schemas.openxmlformats.org/presentationml/2006/main" spid="5" grpId="6" uiExpand="0" advAuto="indefinite" build="whole" animBg="1"/>
      <p1:bldP xmlns:p1="http://schemas.openxmlformats.org/presentationml/2006/main" spid="10" grpId="7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3.10 unknown"/>
  <p1:tag xmlns:p1="http://schemas.openxmlformats.org/presentationml/2006/main" name="AS_OS" val="Unix 3.10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2024-08-18T04:01:05.3810000Z</dcterms:created>
  <dcterms:modified xsi:type="dcterms:W3CDTF">2024-08-18T04:01:05.3810000Z</dcterms:modified>
</cp:coreProperties>
</file>