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resentation for .NET 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  <p:sldMasterId r:id="rId7" id="2147483660"/>
  </p:sldMasterIdLst>
  <p:notesMasterIdLst>
    <p:notesMasterId r:id="rId8"/>
  </p:notesMasterIdLst>
  <p:sldIdLst>
    <p:sldId r:id="rId9" id="257"/>
    <p:sldId r:id="rId10" id="258"/>
    <p:sldId r:id="rId11" id="259"/>
    <p:sldId r:id="rId12" id="260"/>
    <p:sldId r:id="rId13" id="261"/>
  </p:sldIdLst>
  <p:sldSz cx="9144000" cy="51435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2.xml" /><Relationship Id="rId11" Type="http://schemas.openxmlformats.org/officeDocument/2006/relationships/slide" Target="slides/slide3.xml" /><Relationship Id="rId12" Type="http://schemas.openxmlformats.org/officeDocument/2006/relationships/slide" Target="slides/slide4.xml" /><Relationship Id="rId13" Type="http://schemas.openxmlformats.org/officeDocument/2006/relationships/slide" Target="slides/slide5.xml" /><Relationship Id="rId14" Type="http://schemas.openxmlformats.org/officeDocument/2006/relationships/tags" Target="tags/tag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3.xml" /><Relationship Id="rId6" Type="http://schemas.openxmlformats.org/officeDocument/2006/relationships/tableStyles" Target="tableStyles.xml" /><Relationship Id="rId7" Type="http://schemas.openxmlformats.org/officeDocument/2006/relationships/slideMaster" Target="slideMasters/slideMaster2.xml" /><Relationship Id="rId8" Type="http://schemas.openxmlformats.org/officeDocument/2006/relationships/notesMaster" Target="notesMasters/notesMaster1.xml" /><Relationship Id="rId9" Type="http://schemas.openxmlformats.org/officeDocument/2006/relationships/slide" Target="slides/slide1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vert="horz" lIns="91440" tIns="45720" rIns="91440" bIns="45720" rtlCol="0"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2" Type="http://schemas.openxmlformats.org/officeDocument/2006/relationships/slide" Target="../slides/slide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2" Type="http://schemas.openxmlformats.org/officeDocument/2006/relationships/slide" Target="../slides/slide2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2" Type="http://schemas.openxmlformats.org/officeDocument/2006/relationships/slide" Target="../slides/slide3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2" Type="http://schemas.openxmlformats.org/officeDocument/2006/relationships/slide" Target="../slides/slide4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2" Type="http://schemas.openxmlformats.org/officeDocument/2006/relationships/slide" Target="../slides/slide5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2"/>
            <a:ext cx="2133600" cy="273844"/>
          </a:xfrm>
        </p:spPr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2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2"/>
            <a:ext cx="2133600" cy="273844"/>
          </a:xfrm>
        </p:spPr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3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fast"/>
  <p:timing>
    <p:tnLst>
      <p:par>
        <p:cTn id="1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 spd="fast"/>
  <p:timing>
    <p:tnLst>
      <p:par>
        <p:cTn id="1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.png" /><Relationship Id="rId11" Type="http://schemas.openxmlformats.org/officeDocument/2006/relationships/image" Target="../media/image4.png" /><Relationship Id="rId13" Type="http://schemas.openxmlformats.org/officeDocument/2006/relationships/image" Target="../media/image5.png" /><Relationship Id="rId15" Type="http://schemas.openxmlformats.org/officeDocument/2006/relationships/image" Target="../media/image2.png" /><Relationship Id="rId17" Type="http://schemas.openxmlformats.org/officeDocument/2006/relationships/slideLayout" Target="../slideLayouts/slideLayout12.xml" /><Relationship Id="rId18" Type="http://schemas.openxmlformats.org/officeDocument/2006/relationships/notesSlide" Target="../notesSlides/notesSlide1.xml" /><Relationship Id="rId3" Type="http://schemas.openxmlformats.org/officeDocument/2006/relationships/image" Target="../media/image7.png" /><Relationship Id="rId5" Type="http://schemas.openxmlformats.org/officeDocument/2006/relationships/image" Target="../media/image1.png" /><Relationship Id="rId7" Type="http://schemas.openxmlformats.org/officeDocument/2006/relationships/image" Target="../media/image3.png" /><Relationship Id="rId9" Type="http://schemas.openxmlformats.org/officeDocument/2006/relationships/image" Target="../media/image6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.png" /><Relationship Id="rId3" Type="http://schemas.openxmlformats.org/officeDocument/2006/relationships/slideLayout" Target="../slideLayouts/slideLayout12.xml" /><Relationship Id="rId4" Type="http://schemas.openxmlformats.org/officeDocument/2006/relationships/notesSlide" Target="../notesSlides/notesSlide2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.png" /><Relationship Id="rId11" Type="http://schemas.openxmlformats.org/officeDocument/2006/relationships/image" Target="../media/image15.png" /><Relationship Id="rId13" Type="http://schemas.openxmlformats.org/officeDocument/2006/relationships/image" Target="../media/image18.png" /><Relationship Id="rId15" Type="http://schemas.openxmlformats.org/officeDocument/2006/relationships/image" Target="../media/image12.png" /><Relationship Id="rId17" Type="http://schemas.openxmlformats.org/officeDocument/2006/relationships/image" Target="../media/image9.png" /><Relationship Id="rId19" Type="http://schemas.openxmlformats.org/officeDocument/2006/relationships/image" Target="../media/image17.png" /><Relationship Id="rId21" Type="http://schemas.openxmlformats.org/officeDocument/2006/relationships/image" Target="../media/image13.png" /><Relationship Id="rId23" Type="http://schemas.openxmlformats.org/officeDocument/2006/relationships/image" Target="../media/image10.png" /><Relationship Id="rId25" Type="http://schemas.openxmlformats.org/officeDocument/2006/relationships/image" Target="../media/image14.png" /><Relationship Id="rId27" Type="http://schemas.openxmlformats.org/officeDocument/2006/relationships/slideLayout" Target="../slideLayouts/slideLayout12.xml" /><Relationship Id="rId28" Type="http://schemas.openxmlformats.org/officeDocument/2006/relationships/notesSlide" Target="../notesSlides/notesSlide3.xml" /><Relationship Id="rId3" Type="http://schemas.openxmlformats.org/officeDocument/2006/relationships/image" Target="../media/image16.png" /><Relationship Id="rId5" Type="http://schemas.openxmlformats.org/officeDocument/2006/relationships/image" Target="../media/image1.png" /><Relationship Id="rId7" Type="http://schemas.openxmlformats.org/officeDocument/2006/relationships/image" Target="../media/image11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.png" /><Relationship Id="rId11" Type="http://schemas.openxmlformats.org/officeDocument/2006/relationships/image" Target="../media/image23.png" /><Relationship Id="rId13" Type="http://schemas.openxmlformats.org/officeDocument/2006/relationships/image" Target="../media/image22.png" /><Relationship Id="rId15" Type="http://schemas.openxmlformats.org/officeDocument/2006/relationships/image" Target="../media/image19.png" /><Relationship Id="rId17" Type="http://schemas.openxmlformats.org/officeDocument/2006/relationships/slideLayout" Target="../slideLayouts/slideLayout12.xml" /><Relationship Id="rId18" Type="http://schemas.openxmlformats.org/officeDocument/2006/relationships/notesSlide" Target="../notesSlides/notesSlide4.xml" /><Relationship Id="rId3" Type="http://schemas.openxmlformats.org/officeDocument/2006/relationships/image" Target="../media/image20.png" /><Relationship Id="rId5" Type="http://schemas.openxmlformats.org/officeDocument/2006/relationships/image" Target="../media/image1.png" /><Relationship Id="rId7" Type="http://schemas.openxmlformats.org/officeDocument/2006/relationships/image" Target="../media/image21.png" /><Relationship Id="rId9" Type="http://schemas.openxmlformats.org/officeDocument/2006/relationships/image" Target="../media/image2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.png" /><Relationship Id="rId11" Type="http://schemas.openxmlformats.org/officeDocument/2006/relationships/image" Target="../media/image25.png" /><Relationship Id="rId17" Type="http://schemas.openxmlformats.org/officeDocument/2006/relationships/slideLayout" Target="../slideLayouts/slideLayout12.xml" /><Relationship Id="rId18" Type="http://schemas.openxmlformats.org/officeDocument/2006/relationships/notesSlide" Target="../notesSlides/notesSlide5.xml" /><Relationship Id="rId3" Type="http://schemas.openxmlformats.org/officeDocument/2006/relationships/image" Target="../media/image28.png" /><Relationship Id="rId5" Type="http://schemas.openxmlformats.org/officeDocument/2006/relationships/image" Target="../media/image1.png" /><Relationship Id="rId7" Type="http://schemas.openxmlformats.org/officeDocument/2006/relationships/image" Target="../media/image27.png" /><Relationship Id="rId9" Type="http://schemas.openxmlformats.org/officeDocument/2006/relationships/image" Target="../media/image2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276651" y="2554656"/>
            <a:ext cx="2593555" cy="748563"/>
          </a:xfrm>
          <a:prstGeom prst="rect"/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245581" y="733577"/>
            <a:ext cx="652837" cy="34289"/>
          </a:xfrm>
          <a:prstGeom prst="rect"/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629603" y="2658937"/>
            <a:ext cx="539115" cy="540001"/>
          </a:xfrm>
          <a:prstGeom prst="rect"/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514401" y="2554656"/>
            <a:ext cx="2593555" cy="748563"/>
          </a:xfrm>
          <a:prstGeom prst="rect"/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3391853" y="2668462"/>
            <a:ext cx="539115" cy="540001"/>
          </a:xfrm>
          <a:prstGeom prst="rect"/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6151245" y="2668462"/>
            <a:ext cx="540068" cy="540001"/>
          </a:xfrm>
          <a:prstGeom prst="rect"/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>
          <a:xfrm>
            <a:off x="6038901" y="2554656"/>
            <a:ext cx="2593555" cy="748563"/>
          </a:xfrm>
          <a:prstGeom prst="rect"/>
        </p:spPr>
      </p:pic>
      <p:sp>
        <p:nvSpPr>
          <p:cNvPr id="10" name="Text 0"/>
          <p:cNvSpPr/>
          <p:nvPr/>
        </p:nvSpPr>
        <p:spPr>
          <a:xfrm>
            <a:off x="1358771" y="2940806"/>
            <a:ext cx="1592145" cy="1836398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 dirty="1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解决多个环境变量文件可能导致的冲突或配置混乱问题。创建专门的环境配置文件，存储不同环境下的配置信息，并在Webpack和Vite等构建工具中通过环境变量动态加载相应的配置文件。</a:t>
            </a:r>
            <a:endParaRPr lang="en-US" sz="1080"/>
          </a:p>
        </p:txBody>
      </p:sp>
      <p:sp>
        <p:nvSpPr>
          <p:cNvPr id="11" name="Text 1"/>
          <p:cNvSpPr/>
          <p:nvPr/>
        </p:nvSpPr>
        <p:spPr>
          <a:xfrm>
            <a:off x="6874193" y="2950604"/>
            <a:ext cx="1592145" cy="1827335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 dirty="1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包括Webpack配置层面优化，使用Vue CLI减少初始配置时间，以及构建效率的提高，如缓存技术、并行同步作业、多进程和精简作业等。</a:t>
            </a:r>
            <a:endParaRPr lang="en-US" sz="1080"/>
          </a:p>
        </p:txBody>
      </p:sp>
      <p:sp>
        <p:nvSpPr>
          <p:cNvPr id="12" name="Text 2"/>
          <p:cNvSpPr/>
          <p:nvPr/>
        </p:nvSpPr>
        <p:spPr>
          <a:xfrm>
            <a:off x="1348612" y="2656366"/>
            <a:ext cx="1613361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 dirty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环境配置管理</a:t>
            </a:r>
            <a:endParaRPr lang="en-US" sz="1260"/>
          </a:p>
        </p:txBody>
      </p:sp>
      <p:sp>
        <p:nvSpPr>
          <p:cNvPr id="13" name="Text 3"/>
          <p:cNvSpPr/>
          <p:nvPr/>
        </p:nvSpPr>
        <p:spPr>
          <a:xfrm>
            <a:off x="4111943" y="2950604"/>
            <a:ext cx="1592145" cy="1827335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 dirty="1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通过配置CI/CD工具，实现自动化构建、测试和部署，提升部署效率。</a:t>
            </a:r>
            <a:endParaRPr lang="en-US" sz="1080"/>
          </a:p>
        </p:txBody>
      </p:sp>
      <p:sp>
        <p:nvSpPr>
          <p:cNvPr id="14" name="Text 4"/>
          <p:cNvSpPr/>
          <p:nvPr/>
        </p:nvSpPr>
        <p:spPr>
          <a:xfrm>
            <a:off x="6864033" y="2666164"/>
            <a:ext cx="1595234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 dirty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构建工具优化</a:t>
            </a:r>
            <a:endParaRPr lang="en-US" sz="1260"/>
          </a:p>
        </p:txBody>
      </p:sp>
      <p:sp>
        <p:nvSpPr>
          <p:cNvPr id="15" name="Text 5"/>
          <p:cNvSpPr/>
          <p:nvPr/>
        </p:nvSpPr>
        <p:spPr>
          <a:xfrm>
            <a:off x="4101783" y="2666164"/>
            <a:ext cx="1595234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 dirty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自动化部署和持续集成</a:t>
            </a:r>
            <a:endParaRPr lang="en-US" sz="1260"/>
          </a:p>
        </p:txBody>
      </p:sp>
      <p:sp>
        <p:nvSpPr>
          <p:cNvPr id="16" name="Text 6"/>
          <p:cNvSpPr/>
          <p:nvPr/>
        </p:nvSpPr>
        <p:spPr>
          <a:xfrm>
            <a:off x="484582" y="325664"/>
            <a:ext cx="8183979" cy="320040"/>
          </a:xfrm>
          <a:prstGeom prst="rect"/>
          <a:noFill/>
        </p:spPr>
        <p:txBody>
          <a:bodyPr wrap="non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070" dirty="1">
                <a:solidFill>
                  <a:srgbClr val="000000"/>
                </a:solidFill>
                <a:latin typeface="荆南波波黑" pitchFamily="34" charset="0"/>
                <a:ea typeface="荆南波波黑" pitchFamily="34" charset="-122"/>
                <a:cs typeface="荆南波波黑" pitchFamily="34" charset="-120"/>
              </a:rPr>
              <a:t>基础Web技术层面优化</a:t>
            </a:r>
            <a:endParaRPr lang="en-US" sz="2070"/>
          </a:p>
        </p:txBody>
      </p:sp>
    </p:spTree>
  </p:cSld>
  <p:clrMapOvr>
    <a:masterClrMapping/>
  </p:clrMapOvr>
  <mc:AlternateContent xmlns:mc="http://schemas.openxmlformats.org/markup-compatibility/2006">
    <mc1:Choice xmlns:p14="http://schemas.microsoft.com/office/powerpoint/2010/main" xmlns:mc1="http://schemas.openxmlformats.org/markup-compatibility/2006" Requires="p14">
      <p:transition xmlns:d4p1="http://schemas.microsoft.com/office/powerpoint/2010/main" d4p1:dur="1000" spd="slow">
        <p:fade/>
      </p:transition>
    </mc1:Choice>
    <mc1:Fallback xmlns:mc1="http://schemas.openxmlformats.org/markup-compatibility/2006">
      <p:transition spd="slow">
        <p:fade/>
      </p:transition>
    </mc1:Fallback>
  </mc:AlternateContent>
  <p:timing>
    <p:tnLst>
      <p:par>
        <p:cTn id="1" restart="never" nodeType="tmRoot">
          <p:childTnLst>
            <p:seq concurrent="1" prevAc="none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1:bldP xmlns:p1="http://schemas.openxmlformats.org/presentationml/2006/main" spid="6" grpId="0" uiExpand="0" advAuto="indefinite" build="whole" animBg="1"/>
      <p1:bldP xmlns:p1="http://schemas.openxmlformats.org/presentationml/2006/main" spid="5" grpId="1" uiExpand="0" advAuto="indefinite" build="whole" animBg="1"/>
      <p1:bldP xmlns:p1="http://schemas.openxmlformats.org/presentationml/2006/main" spid="12" grpId="2" uiExpand="0" advAuto="indefinite" build="whole" animBg="1"/>
      <p1:bldP xmlns:p1="http://schemas.openxmlformats.org/presentationml/2006/main" spid="10" grpId="3" uiExpand="0" advAuto="indefinite" build="whole" animBg="1"/>
      <p1:bldP xmlns:p1="http://schemas.openxmlformats.org/presentationml/2006/main" spid="3" grpId="4" uiExpand="0" advAuto="indefinite" build="whole" animBg="1"/>
      <p1:bldP xmlns:p1="http://schemas.openxmlformats.org/presentationml/2006/main" spid="7" grpId="5" uiExpand="0" advAuto="indefinite" build="whole" animBg="1"/>
      <p1:bldP xmlns:p1="http://schemas.openxmlformats.org/presentationml/2006/main" spid="15" grpId="6" uiExpand="0" advAuto="indefinite" build="whole" animBg="1"/>
      <p1:bldP xmlns:p1="http://schemas.openxmlformats.org/presentationml/2006/main" spid="13" grpId="7" uiExpand="0" advAuto="indefinite" build="whole" animBg="1"/>
      <p1:bldP xmlns:p1="http://schemas.openxmlformats.org/presentationml/2006/main" spid="9" grpId="8" uiExpand="0" advAuto="indefinite" build="whole" animBg="1"/>
      <p1:bldP xmlns:p1="http://schemas.openxmlformats.org/presentationml/2006/main" spid="8" grpId="9" uiExpand="0" advAuto="indefinite" build="whole" animBg="1"/>
      <p1:bldP xmlns:p1="http://schemas.openxmlformats.org/presentationml/2006/main" spid="14" grpId="10" uiExpand="0" advAuto="indefinite" build="whole" animBg="1"/>
      <p1:bldP xmlns:p1="http://schemas.openxmlformats.org/presentationml/2006/main" spid="11" grpId="11" uiExpand="0" advAuto="indefinite" build="whol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</p:spPr>
      </p:pic>
      <p:sp>
        <p:nvSpPr>
          <p:cNvPr id="3" name="Text 0"/>
          <p:cNvSpPr/>
          <p:nvPr/>
        </p:nvSpPr>
        <p:spPr>
          <a:xfrm>
            <a:off x="5896799" y="633319"/>
            <a:ext cx="2316634" cy="552259"/>
          </a:xfrm>
          <a:prstGeom prst="rect"/>
          <a:noFill/>
        </p:spPr>
        <p:txBody>
          <a:bodyPr wrap="square" lIns="0" tIns="0" rIns="0" bIns="0" rtlCol="0" anchor="b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r">
              <a:lnSpc>
                <a:spcPct val="100000"/>
              </a:lnSpc>
              <a:buNone/>
            </a:pPr>
            <a:r>
              <a:rPr lang="en-US" sz="3600" dirty="1">
                <a:solidFill>
                  <a:srgbClr val="000000"/>
                </a:solidFill>
                <a:latin typeface="荆南波波黑" pitchFamily="34" charset="0"/>
                <a:ea typeface="荆南波波黑" pitchFamily="34" charset="-122"/>
                <a:cs typeface="荆南波波黑" pitchFamily="34" charset="-120"/>
              </a:rPr>
              <a:t>目录</a:t>
            </a:r>
            <a:endParaRPr lang="en-US" sz="3600"/>
          </a:p>
        </p:txBody>
      </p:sp>
      <p:sp>
        <p:nvSpPr>
          <p:cNvPr id="4" name="Text 1"/>
          <p:cNvSpPr/>
          <p:nvPr/>
        </p:nvSpPr>
        <p:spPr>
          <a:xfrm>
            <a:off x="5896800" y="1277630"/>
            <a:ext cx="2316634" cy="275081"/>
          </a:xfrm>
          <a:prstGeom prst="rect"/>
          <a:noFill/>
        </p:spPr>
        <p:txBody>
          <a:bodyPr wrap="square" lIns="0" tIns="0" rIns="0" bIns="0" rtlCol="0" anchor="b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800" dirty="1">
                <a:solidFill>
                  <a:srgbClr val="000000"/>
                </a:solidFill>
                <a:latin typeface="荆南波波黑" pitchFamily="34" charset="0"/>
                <a:ea typeface="荆南波波黑" pitchFamily="34" charset="-122"/>
                <a:cs typeface="荆南波波黑" pitchFamily="34" charset="-120"/>
              </a:rPr>
              <a:t>CONTENTS</a:t>
            </a:r>
            <a:endParaRPr lang="en-US" sz="1800"/>
          </a:p>
        </p:txBody>
      </p:sp>
      <p:sp>
        <p:nvSpPr>
          <p:cNvPr id="5" name="Text 2"/>
          <p:cNvSpPr/>
          <p:nvPr/>
        </p:nvSpPr>
        <p:spPr>
          <a:xfrm>
            <a:off x="1663296" y="1255778"/>
            <a:ext cx="4194144" cy="345299"/>
          </a:xfrm>
          <a:prstGeom prst="rect"/>
          <a:noFill/>
        </p:spPr>
        <p:txBody>
          <a:bodyPr wrap="square" lIns="0" tIns="0" rIns="0" bIns="0" rtlCol="0" anchor="b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2250" dirty="1">
                <a:solidFill>
                  <a:srgbClr val="000000"/>
                </a:solidFill>
                <a:latin typeface="荆南波波黑" pitchFamily="34" charset="0"/>
                <a:ea typeface="荆南波波黑" pitchFamily="34" charset="-122"/>
                <a:cs typeface="荆南波波黑" pitchFamily="34" charset="-120"/>
              </a:rPr>
              <a:t>基础Web技术层面优化</a:t>
            </a:r>
            <a:endParaRPr lang="en-US" sz="2250"/>
          </a:p>
        </p:txBody>
      </p:sp>
      <p:sp>
        <p:nvSpPr>
          <p:cNvPr id="6" name="Text 3"/>
          <p:cNvSpPr/>
          <p:nvPr/>
        </p:nvSpPr>
        <p:spPr>
          <a:xfrm>
            <a:off x="714961" y="1232351"/>
            <a:ext cx="832123" cy="391465"/>
          </a:xfrm>
          <a:prstGeom prst="rect"/>
          <a:noFill/>
        </p:spPr>
        <p:txBody>
          <a:bodyPr wrap="square" lIns="0" tIns="0" rIns="0" bIns="0" rtlCol="0" anchor="b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520" dirty="1">
                <a:solidFill>
                  <a:srgbClr val="000000"/>
                </a:solidFill>
                <a:latin typeface="荆南波波黑" pitchFamily="34" charset="0"/>
                <a:ea typeface="荆南波波黑" pitchFamily="34" charset="-122"/>
                <a:cs typeface="荆南波波黑" pitchFamily="34" charset="-120"/>
              </a:rPr>
              <a:t>01</a:t>
            </a:r>
            <a:endParaRPr lang="en-US" sz="2520"/>
          </a:p>
        </p:txBody>
      </p:sp>
      <p:sp>
        <p:nvSpPr>
          <p:cNvPr id="7" name="Text 4"/>
          <p:cNvSpPr/>
          <p:nvPr/>
        </p:nvSpPr>
        <p:spPr>
          <a:xfrm>
            <a:off x="1663297" y="2018222"/>
            <a:ext cx="4194144" cy="345299"/>
          </a:xfrm>
          <a:prstGeom prst="rect"/>
          <a:noFill/>
        </p:spPr>
        <p:txBody>
          <a:bodyPr wrap="square" lIns="0" tIns="0" rIns="0" bIns="0" rtlCol="0" anchor="b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2250" dirty="1">
                <a:solidFill>
                  <a:srgbClr val="000000"/>
                </a:solidFill>
                <a:latin typeface="荆南波波黑" pitchFamily="34" charset="0"/>
                <a:ea typeface="荆南波波黑" pitchFamily="34" charset="-122"/>
                <a:cs typeface="荆南波波黑" pitchFamily="34" charset="-120"/>
              </a:rPr>
              <a:t>环境配置管理详解</a:t>
            </a:r>
            <a:endParaRPr lang="en-US" sz="2250"/>
          </a:p>
        </p:txBody>
      </p:sp>
      <p:sp>
        <p:nvSpPr>
          <p:cNvPr id="8" name="Text 5"/>
          <p:cNvSpPr/>
          <p:nvPr/>
        </p:nvSpPr>
        <p:spPr>
          <a:xfrm>
            <a:off x="714961" y="1994795"/>
            <a:ext cx="832123" cy="391465"/>
          </a:xfrm>
          <a:prstGeom prst="rect"/>
          <a:noFill/>
        </p:spPr>
        <p:txBody>
          <a:bodyPr wrap="square" lIns="0" tIns="0" rIns="0" bIns="0" rtlCol="0" anchor="b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520" dirty="1">
                <a:solidFill>
                  <a:srgbClr val="000000"/>
                </a:solidFill>
                <a:latin typeface="荆南波波黑" pitchFamily="34" charset="0"/>
                <a:ea typeface="荆南波波黑" pitchFamily="34" charset="-122"/>
                <a:cs typeface="荆南波波黑" pitchFamily="34" charset="-120"/>
              </a:rPr>
              <a:t>02</a:t>
            </a:r>
            <a:endParaRPr lang="en-US" sz="2520"/>
          </a:p>
        </p:txBody>
      </p:sp>
      <p:sp>
        <p:nvSpPr>
          <p:cNvPr id="9" name="Text 6"/>
          <p:cNvSpPr/>
          <p:nvPr/>
        </p:nvSpPr>
        <p:spPr>
          <a:xfrm>
            <a:off x="1663297" y="2780666"/>
            <a:ext cx="4194144" cy="345299"/>
          </a:xfrm>
          <a:prstGeom prst="rect"/>
          <a:noFill/>
        </p:spPr>
        <p:txBody>
          <a:bodyPr wrap="square" lIns="0" tIns="0" rIns="0" bIns="0" rtlCol="0" anchor="b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2250" dirty="1">
                <a:solidFill>
                  <a:srgbClr val="000000"/>
                </a:solidFill>
                <a:latin typeface="荆南波波黑" pitchFamily="34" charset="0"/>
                <a:ea typeface="荆南波波黑" pitchFamily="34" charset="-122"/>
                <a:cs typeface="荆南波波黑" pitchFamily="34" charset="-120"/>
              </a:rPr>
              <a:t>构建工具优化详解</a:t>
            </a:r>
            <a:endParaRPr lang="en-US" sz="2250"/>
          </a:p>
        </p:txBody>
      </p:sp>
      <p:sp>
        <p:nvSpPr>
          <p:cNvPr id="10" name="Text 7"/>
          <p:cNvSpPr/>
          <p:nvPr/>
        </p:nvSpPr>
        <p:spPr>
          <a:xfrm>
            <a:off x="714961" y="2757239"/>
            <a:ext cx="832123" cy="391465"/>
          </a:xfrm>
          <a:prstGeom prst="rect"/>
          <a:noFill/>
        </p:spPr>
        <p:txBody>
          <a:bodyPr wrap="square" lIns="0" tIns="0" rIns="0" bIns="0" rtlCol="0" anchor="b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520" dirty="1">
                <a:solidFill>
                  <a:srgbClr val="000000"/>
                </a:solidFill>
                <a:latin typeface="荆南波波黑" pitchFamily="34" charset="0"/>
                <a:ea typeface="荆南波波黑" pitchFamily="34" charset="-122"/>
                <a:cs typeface="荆南波波黑" pitchFamily="34" charset="-120"/>
              </a:rPr>
              <a:t>03</a:t>
            </a:r>
            <a:endParaRPr lang="en-US" sz="2520"/>
          </a:p>
        </p:txBody>
      </p:sp>
      <p:sp>
        <p:nvSpPr>
          <p:cNvPr id="11" name="Text 8"/>
          <p:cNvSpPr/>
          <p:nvPr/>
        </p:nvSpPr>
        <p:spPr>
          <a:xfrm>
            <a:off x="1663297" y="3543110"/>
            <a:ext cx="4194144" cy="345299"/>
          </a:xfrm>
          <a:prstGeom prst="rect"/>
          <a:noFill/>
        </p:spPr>
        <p:txBody>
          <a:bodyPr wrap="square" lIns="0" tIns="0" rIns="0" bIns="0" rtlCol="0" anchor="b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2250" dirty="1">
                <a:solidFill>
                  <a:srgbClr val="000000"/>
                </a:solidFill>
                <a:latin typeface="荆南波波黑" pitchFamily="34" charset="0"/>
                <a:ea typeface="荆南波波黑" pitchFamily="34" charset="-122"/>
                <a:cs typeface="荆南波波黑" pitchFamily="34" charset="-120"/>
              </a:rPr>
              <a:t>Vue代码层面的优化</a:t>
            </a:r>
            <a:endParaRPr lang="en-US" sz="2250"/>
          </a:p>
        </p:txBody>
      </p:sp>
      <p:sp>
        <p:nvSpPr>
          <p:cNvPr id="12" name="Text 9"/>
          <p:cNvSpPr/>
          <p:nvPr/>
        </p:nvSpPr>
        <p:spPr>
          <a:xfrm>
            <a:off x="714961" y="3519684"/>
            <a:ext cx="832123" cy="391465"/>
          </a:xfrm>
          <a:prstGeom prst="rect"/>
          <a:noFill/>
        </p:spPr>
        <p:txBody>
          <a:bodyPr wrap="square" lIns="0" tIns="0" rIns="0" bIns="0" rtlCol="0" anchor="b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520" dirty="1">
                <a:solidFill>
                  <a:srgbClr val="000000"/>
                </a:solidFill>
                <a:latin typeface="荆南波波黑" pitchFamily="34" charset="0"/>
                <a:ea typeface="荆南波波黑" pitchFamily="34" charset="-122"/>
                <a:cs typeface="荆南波波黑" pitchFamily="34" charset="-120"/>
              </a:rPr>
              <a:t>04</a:t>
            </a:r>
            <a:endParaRPr lang="en-US" sz="2520"/>
          </a:p>
        </p:txBody>
      </p:sp>
    </p:spTree>
  </p:cSld>
  <p:clrMapOvr>
    <a:masterClrMapping/>
  </p:clrMapOvr>
  <mc:AlternateContent xmlns:mc="http://schemas.openxmlformats.org/markup-compatibility/2006">
    <mc1:Choice xmlns:p14="http://schemas.microsoft.com/office/powerpoint/2010/main" xmlns:mc1="http://schemas.openxmlformats.org/markup-compatibility/2006" Requires="p14">
      <p:transition xmlns:d4p1="http://schemas.microsoft.com/office/powerpoint/2010/main" d4p1:dur="1000" spd="slow">
        <p:push dir="u"/>
      </p:transition>
    </mc1:Choice>
    <mc1:Fallback xmlns:mc1="http://schemas.openxmlformats.org/markup-compatibility/2006">
      <p:transition spd="slow">
        <p:fade/>
      </p:transition>
    </mc1:Fallback>
  </mc:AlternateContent>
  <p:timing>
    <p:tnLst>
      <p:par>
        <p:cTn id="1" restart="never" nodeType="tmRoot">
          <p:childTnLst>
            <p:seq concurrent="1" prevAc="none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1:bldP xmlns:p1="http://schemas.openxmlformats.org/presentationml/2006/main" spid="4" grpId="0" uiExpand="0" advAuto="indefinite" build="whole" animBg="1"/>
      <p1:bldP xmlns:p1="http://schemas.openxmlformats.org/presentationml/2006/main" spid="3" grpId="1" uiExpand="0" advAuto="indefinite" build="whole" animBg="1"/>
      <p1:bldP xmlns:p1="http://schemas.openxmlformats.org/presentationml/2006/main" spid="5" grpId="2" uiExpand="0" advAuto="indefinite" build="whole" animBg="1"/>
      <p1:bldP xmlns:p1="http://schemas.openxmlformats.org/presentationml/2006/main" spid="6" grpId="3" uiExpand="0" advAuto="indefinite" build="whole" animBg="1"/>
      <p1:bldP xmlns:p1="http://schemas.openxmlformats.org/presentationml/2006/main" spid="8" grpId="4" uiExpand="0" advAuto="indefinite" build="whole" animBg="1"/>
      <p1:bldP xmlns:p1="http://schemas.openxmlformats.org/presentationml/2006/main" spid="7" grpId="5" uiExpand="0" advAuto="indefinite" build="whole" animBg="1"/>
      <p1:bldP xmlns:p1="http://schemas.openxmlformats.org/presentationml/2006/main" spid="10" grpId="6" uiExpand="0" advAuto="indefinite" build="whole" animBg="1"/>
      <p1:bldP xmlns:p1="http://schemas.openxmlformats.org/presentationml/2006/main" spid="9" grpId="7" uiExpand="0" advAuto="indefinite" build="whole" animBg="1"/>
      <p1:bldP xmlns:p1="http://schemas.openxmlformats.org/presentationml/2006/main" spid="11" grpId="8" uiExpand="0" advAuto="indefinite" build="whole" animBg="1"/>
      <p1:bldP xmlns:p1="http://schemas.openxmlformats.org/presentationml/2006/main" spid="12" grpId="9" uiExpand="0" advAuto="indefinite" build="whol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345692" y="1517844"/>
            <a:ext cx="1298187" cy="1156740"/>
          </a:xfrm>
          <a:prstGeom prst="rect"/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245581" y="733577"/>
            <a:ext cx="652837" cy="34289"/>
          </a:xfrm>
          <a:prstGeom prst="rect"/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3462896" y="1624929"/>
            <a:ext cx="1063675" cy="942570"/>
          </a:xfrm>
          <a:prstGeom prst="rect"/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389507" y="2866584"/>
            <a:ext cx="1298187" cy="1156741"/>
          </a:xfrm>
          <a:prstGeom prst="rect"/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3506688" y="2973670"/>
            <a:ext cx="1063823" cy="942570"/>
          </a:xfrm>
          <a:prstGeom prst="rect"/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4498693" y="2171735"/>
            <a:ext cx="1298187" cy="1156740"/>
          </a:xfrm>
          <a:prstGeom prst="rect"/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>
          <a:xfrm>
            <a:off x="4615904" y="2278820"/>
            <a:ext cx="1063749" cy="942571"/>
          </a:xfrm>
          <a:prstGeom prst="rect"/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>
          <a:xfrm>
            <a:off x="3800475" y="1923097"/>
            <a:ext cx="379661" cy="326708"/>
          </a:xfrm>
          <a:prstGeom prst="rect"/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>
          <a:xfrm>
            <a:off x="5012055" y="2646521"/>
            <a:ext cx="271964" cy="239554"/>
          </a:xfrm>
          <a:prstGeom prst="rect"/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21"/>
          <a:srcRect/>
          <a:stretch>
            <a:fillRect/>
          </a:stretch>
        </p:blipFill>
        <p:spPr>
          <a:xfrm>
            <a:off x="5049515" y="2729357"/>
            <a:ext cx="331663" cy="144777"/>
          </a:xfrm>
          <a:prstGeom prst="rect"/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23"/>
          <a:srcRect/>
          <a:stretch>
            <a:fillRect/>
          </a:stretch>
        </p:blipFill>
        <p:spPr>
          <a:xfrm>
            <a:off x="3865245" y="3300413"/>
            <a:ext cx="259262" cy="247284"/>
          </a:xfrm>
          <a:prstGeom prst="rect"/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25"/>
          <a:srcRect/>
          <a:stretch>
            <a:fillRect/>
          </a:stretch>
        </p:blipFill>
        <p:spPr>
          <a:xfrm>
            <a:off x="3980483" y="3363915"/>
            <a:ext cx="253380" cy="208436"/>
          </a:xfrm>
          <a:prstGeom prst="rect"/>
        </p:spPr>
      </p:pic>
      <p:sp>
        <p:nvSpPr>
          <p:cNvPr id="15" name="Text 0"/>
          <p:cNvSpPr/>
          <p:nvPr/>
        </p:nvSpPr>
        <p:spPr>
          <a:xfrm>
            <a:off x="5973475" y="2571132"/>
            <a:ext cx="2032509" cy="992916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 dirty="1">
                <a:solidFill>
                  <a:srgbClr val="000000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在应用中实时切换环境配置，提高配置的灵活性。</a:t>
            </a:r>
            <a:endParaRPr lang="en-US" sz="1080"/>
          </a:p>
        </p:txBody>
      </p:sp>
      <p:sp>
        <p:nvSpPr>
          <p:cNvPr id="16" name="Text 1"/>
          <p:cNvSpPr/>
          <p:nvPr/>
        </p:nvSpPr>
        <p:spPr>
          <a:xfrm>
            <a:off x="1195906" y="2957638"/>
            <a:ext cx="1980527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r">
              <a:lnSpc>
                <a:spcPct val="130000"/>
              </a:lnSpc>
              <a:buNone/>
            </a:pPr>
            <a:r>
              <a:rPr lang="en-US" sz="1134" b="1" dirty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Vite中加载环境变量配置文件</a:t>
            </a:r>
            <a:endParaRPr lang="en-US" sz="1134"/>
          </a:p>
        </p:txBody>
      </p:sp>
      <p:sp>
        <p:nvSpPr>
          <p:cNvPr id="17" name="Text 2"/>
          <p:cNvSpPr/>
          <p:nvPr/>
        </p:nvSpPr>
        <p:spPr>
          <a:xfrm>
            <a:off x="1144262" y="1871044"/>
            <a:ext cx="2032033" cy="1011043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r">
              <a:lnSpc>
                <a:spcPct val="130000"/>
              </a:lnSpc>
              <a:buNone/>
            </a:pPr>
            <a:r>
              <a:rPr lang="en-US" sz="1080" dirty="1">
                <a:solidFill>
                  <a:srgbClr val="000000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安装dotenv包，配置Webpack以动态加载环境变量，创建明确的环境配置文件命名规范，并运行Webpack以应用配置。</a:t>
            </a:r>
            <a:endParaRPr lang="en-US" sz="1080"/>
          </a:p>
        </p:txBody>
      </p:sp>
      <p:sp>
        <p:nvSpPr>
          <p:cNvPr id="18" name="Text 3"/>
          <p:cNvSpPr/>
          <p:nvPr/>
        </p:nvSpPr>
        <p:spPr>
          <a:xfrm>
            <a:off x="1178552" y="3239787"/>
            <a:ext cx="1997742" cy="947599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r">
              <a:lnSpc>
                <a:spcPct val="130000"/>
              </a:lnSpc>
              <a:buNone/>
            </a:pPr>
            <a:r>
              <a:rPr lang="en-US" sz="1080" dirty="1">
                <a:solidFill>
                  <a:srgbClr val="000000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通过运行Vite的不同模式来加载对应的环境变量配置文件。</a:t>
            </a:r>
            <a:endParaRPr lang="en-US" sz="1080"/>
          </a:p>
        </p:txBody>
      </p:sp>
      <p:sp>
        <p:nvSpPr>
          <p:cNvPr id="19" name="Text 4"/>
          <p:cNvSpPr/>
          <p:nvPr/>
        </p:nvSpPr>
        <p:spPr>
          <a:xfrm>
            <a:off x="1166778" y="1601278"/>
            <a:ext cx="2009495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r">
              <a:lnSpc>
                <a:spcPct val="130000"/>
              </a:lnSpc>
              <a:buNone/>
            </a:pPr>
            <a:r>
              <a:rPr lang="en-US" sz="1021" b="1" dirty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Webpack中加载环境变量配置文件</a:t>
            </a:r>
            <a:endParaRPr lang="en-US" sz="1021"/>
          </a:p>
        </p:txBody>
      </p:sp>
      <p:sp>
        <p:nvSpPr>
          <p:cNvPr id="20" name="Text 5"/>
          <p:cNvSpPr/>
          <p:nvPr/>
        </p:nvSpPr>
        <p:spPr>
          <a:xfrm>
            <a:off x="5973475" y="2285286"/>
            <a:ext cx="2011166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 dirty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灵活配置环境</a:t>
            </a:r>
            <a:endParaRPr lang="en-US" sz="1260"/>
          </a:p>
        </p:txBody>
      </p:sp>
      <p:sp>
        <p:nvSpPr>
          <p:cNvPr id="21" name="Text 6"/>
          <p:cNvSpPr/>
          <p:nvPr/>
        </p:nvSpPr>
        <p:spPr>
          <a:xfrm>
            <a:off x="484582" y="325664"/>
            <a:ext cx="8183979" cy="320040"/>
          </a:xfrm>
          <a:prstGeom prst="rect"/>
          <a:noFill/>
        </p:spPr>
        <p:txBody>
          <a:bodyPr wrap="non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070" dirty="1">
                <a:solidFill>
                  <a:srgbClr val="000000"/>
                </a:solidFill>
                <a:latin typeface="荆南波波黑" pitchFamily="34" charset="0"/>
                <a:ea typeface="荆南波波黑" pitchFamily="34" charset="-122"/>
                <a:cs typeface="荆南波波黑" pitchFamily="34" charset="-120"/>
              </a:rPr>
              <a:t>环境配置管理详解</a:t>
            </a:r>
            <a:endParaRPr lang="en-US" sz="2070"/>
          </a:p>
        </p:txBody>
      </p:sp>
    </p:spTree>
  </p:cSld>
  <p:clrMapOvr>
    <a:masterClrMapping/>
  </p:clrMapOvr>
  <mc:AlternateContent xmlns:mc="http://schemas.openxmlformats.org/markup-compatibility/2006">
    <mc1:Choice xmlns:p14="http://schemas.microsoft.com/office/powerpoint/2010/main" xmlns:mc1="http://schemas.openxmlformats.org/markup-compatibility/2006" Requires="p14">
      <p:transition xmlns:d4p1="http://schemas.microsoft.com/office/powerpoint/2010/main" d4p1:dur="1000" spd="slow">
        <p:push dir="d"/>
      </p:transition>
    </mc1:Choice>
    <mc1:Fallback xmlns:mc1="http://schemas.openxmlformats.org/markup-compatibility/2006">
      <p:transition spd="slow">
        <p:fade/>
      </p:transition>
    </mc1:Fallback>
  </mc:AlternateContent>
  <p:timing>
    <p:tnLst>
      <p:par>
        <p:cTn id="1" restart="never" nodeType="tmRoot">
          <p:childTnLst>
            <p:seq concurrent="1" prevAc="none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8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1:bldP xmlns:p1="http://schemas.openxmlformats.org/presentationml/2006/main" spid="3" grpId="0" uiExpand="0" advAuto="indefinite" build="whole" animBg="1"/>
      <p1:bldP xmlns:p1="http://schemas.openxmlformats.org/presentationml/2006/main" spid="5" grpId="1" uiExpand="0" advAuto="indefinite" build="whole" animBg="1"/>
      <p1:bldP xmlns:p1="http://schemas.openxmlformats.org/presentationml/2006/main" spid="10" grpId="2" uiExpand="0" advAuto="indefinite" build="whole" animBg="1"/>
      <p1:bldP xmlns:p1="http://schemas.openxmlformats.org/presentationml/2006/main" spid="19" grpId="3" uiExpand="0" advAuto="indefinite" build="whole" animBg="1"/>
      <p1:bldP xmlns:p1="http://schemas.openxmlformats.org/presentationml/2006/main" spid="17" grpId="4" uiExpand="0" advAuto="indefinite" build="whole" animBg="1"/>
      <p1:bldP xmlns:p1="http://schemas.openxmlformats.org/presentationml/2006/main" spid="6" grpId="5" uiExpand="0" advAuto="indefinite" build="whole" animBg="1"/>
      <p1:bldP xmlns:p1="http://schemas.openxmlformats.org/presentationml/2006/main" spid="7" grpId="6" uiExpand="0" advAuto="indefinite" build="whole" animBg="1"/>
      <p1:bldP xmlns:p1="http://schemas.openxmlformats.org/presentationml/2006/main" spid="13" grpId="7" uiExpand="0" advAuto="indefinite" build="whole" animBg="1"/>
      <p1:bldP xmlns:p1="http://schemas.openxmlformats.org/presentationml/2006/main" spid="14" grpId="8" uiExpand="0" advAuto="indefinite" build="whole" animBg="1"/>
      <p1:bldP xmlns:p1="http://schemas.openxmlformats.org/presentationml/2006/main" spid="16" grpId="9" uiExpand="0" advAuto="indefinite" build="whole" animBg="1"/>
      <p1:bldP xmlns:p1="http://schemas.openxmlformats.org/presentationml/2006/main" spid="18" grpId="10" uiExpand="0" advAuto="indefinite" build="whole" animBg="1"/>
      <p1:bldP xmlns:p1="http://schemas.openxmlformats.org/presentationml/2006/main" spid="8" grpId="11" uiExpand="0" advAuto="indefinite" build="whole" animBg="1"/>
      <p1:bldP xmlns:p1="http://schemas.openxmlformats.org/presentationml/2006/main" spid="9" grpId="12" uiExpand="0" advAuto="indefinite" build="whole" animBg="1"/>
      <p1:bldP xmlns:p1="http://schemas.openxmlformats.org/presentationml/2006/main" spid="11" grpId="13" uiExpand="0" advAuto="indefinite" build="whole" animBg="1"/>
      <p1:bldP xmlns:p1="http://schemas.openxmlformats.org/presentationml/2006/main" spid="12" grpId="14" uiExpand="0" advAuto="indefinite" build="whole" animBg="1"/>
      <p1:bldP xmlns:p1="http://schemas.openxmlformats.org/presentationml/2006/main" spid="20" grpId="15" uiExpand="0" advAuto="indefinite" build="whole" animBg="1"/>
      <p1:bldP xmlns:p1="http://schemas.openxmlformats.org/presentationml/2006/main" spid="15" grpId="16" uiExpand="0" advAuto="indefinite" build="whol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2942" y="2224098"/>
            <a:ext cx="2134553" cy="2376476"/>
          </a:xfrm>
          <a:prstGeom prst="rect"/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245581" y="733577"/>
            <a:ext cx="652837" cy="34289"/>
          </a:xfrm>
          <a:prstGeom prst="rect"/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495300" y="2481174"/>
            <a:ext cx="404813" cy="405000"/>
          </a:xfrm>
          <a:prstGeom prst="rect"/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3593783" y="1388829"/>
            <a:ext cx="2134552" cy="2376476"/>
          </a:xfrm>
          <a:prstGeom prst="rect"/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3406140" y="1645905"/>
            <a:ext cx="404813" cy="405000"/>
          </a:xfrm>
          <a:prstGeom prst="rect"/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6504622" y="2224098"/>
            <a:ext cx="2134553" cy="2376476"/>
          </a:xfrm>
          <a:prstGeom prst="rect"/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>
          <a:xfrm>
            <a:off x="6316980" y="2481174"/>
            <a:ext cx="404813" cy="405000"/>
          </a:xfrm>
          <a:prstGeom prst="rect"/>
        </p:spPr>
      </p:pic>
      <p:sp>
        <p:nvSpPr>
          <p:cNvPr id="10" name="Text 0"/>
          <p:cNvSpPr/>
          <p:nvPr/>
        </p:nvSpPr>
        <p:spPr>
          <a:xfrm>
            <a:off x="576374" y="2562174"/>
            <a:ext cx="252144" cy="243000"/>
          </a:xfrm>
          <a:prstGeom prst="rect"/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 dirty="1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01</a:t>
            </a:r>
            <a:endParaRPr lang="en-US" sz="1530"/>
          </a:p>
        </p:txBody>
      </p:sp>
      <p:sp>
        <p:nvSpPr>
          <p:cNvPr id="11" name="Text 1"/>
          <p:cNvSpPr/>
          <p:nvPr/>
        </p:nvSpPr>
        <p:spPr>
          <a:xfrm>
            <a:off x="6397563" y="2562174"/>
            <a:ext cx="252144" cy="243000"/>
          </a:xfrm>
          <a:prstGeom prst="rect"/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 dirty="1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03</a:t>
            </a:r>
            <a:endParaRPr lang="en-US" sz="1530"/>
          </a:p>
        </p:txBody>
      </p:sp>
      <p:sp>
        <p:nvSpPr>
          <p:cNvPr id="12" name="Text 2"/>
          <p:cNvSpPr/>
          <p:nvPr/>
        </p:nvSpPr>
        <p:spPr>
          <a:xfrm>
            <a:off x="3486932" y="1726905"/>
            <a:ext cx="252144" cy="243000"/>
          </a:xfrm>
          <a:prstGeom prst="rect"/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 dirty="1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02</a:t>
            </a:r>
            <a:endParaRPr lang="en-US" sz="1530"/>
          </a:p>
        </p:txBody>
      </p:sp>
      <p:sp>
        <p:nvSpPr>
          <p:cNvPr id="13" name="Text 3"/>
          <p:cNvSpPr/>
          <p:nvPr/>
        </p:nvSpPr>
        <p:spPr>
          <a:xfrm>
            <a:off x="1073914" y="2940084"/>
            <a:ext cx="1602485" cy="1335410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>
              <a:lnSpc>
                <a:spcPct val="130000"/>
              </a:lnSpc>
              <a:buNone/>
            </a:pPr>
            <a:r>
              <a:rPr lang="en-US" sz="1080" dirty="1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减少初始配置时间，并提供内置的开发服务器、热重载和实时预览功能。</a:t>
            </a:r>
            <a:endParaRPr lang="en-US" sz="1080"/>
          </a:p>
        </p:txBody>
      </p:sp>
      <p:sp>
        <p:nvSpPr>
          <p:cNvPr id="14" name="Text 4"/>
          <p:cNvSpPr/>
          <p:nvPr/>
        </p:nvSpPr>
        <p:spPr>
          <a:xfrm>
            <a:off x="3984546" y="2104814"/>
            <a:ext cx="1602485" cy="1335410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>
              <a:lnSpc>
                <a:spcPct val="130000"/>
              </a:lnSpc>
              <a:buNone/>
            </a:pPr>
            <a:r>
              <a:rPr lang="en-US" sz="1080" dirty="1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利用缓存技术提高二次构建性能，使用多线程和多进程技术并行处理任务，以及精简和高效作业策略。</a:t>
            </a:r>
            <a:endParaRPr lang="en-US" sz="1080"/>
          </a:p>
        </p:txBody>
      </p:sp>
      <p:sp>
        <p:nvSpPr>
          <p:cNvPr id="15" name="Text 5"/>
          <p:cNvSpPr/>
          <p:nvPr/>
        </p:nvSpPr>
        <p:spPr>
          <a:xfrm>
            <a:off x="6895103" y="2940083"/>
            <a:ext cx="1602485" cy="1335410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>
              <a:lnSpc>
                <a:spcPct val="130000"/>
              </a:lnSpc>
              <a:buNone/>
            </a:pPr>
            <a:r>
              <a:rPr lang="en-US" sz="1080" dirty="1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采用ESBuild和SWC等工具，提供极快的JavaScript和TypeScript编译速度。</a:t>
            </a:r>
            <a:endParaRPr lang="en-US" sz="1080"/>
          </a:p>
        </p:txBody>
      </p:sp>
      <p:sp>
        <p:nvSpPr>
          <p:cNvPr id="16" name="Text 6"/>
          <p:cNvSpPr/>
          <p:nvPr/>
        </p:nvSpPr>
        <p:spPr>
          <a:xfrm>
            <a:off x="3984546" y="1773178"/>
            <a:ext cx="1649876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 dirty="1">
                <a:solidFill>
                  <a:srgbClr val="2F2F2F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Webpack构建效率</a:t>
            </a:r>
            <a:endParaRPr lang="en-US" sz="1260"/>
          </a:p>
        </p:txBody>
      </p:sp>
      <p:sp>
        <p:nvSpPr>
          <p:cNvPr id="17" name="Text 7"/>
          <p:cNvSpPr/>
          <p:nvPr/>
        </p:nvSpPr>
        <p:spPr>
          <a:xfrm>
            <a:off x="1073914" y="2608446"/>
            <a:ext cx="1649876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 dirty="1">
                <a:solidFill>
                  <a:srgbClr val="2F2F2F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使用Vue CLI</a:t>
            </a:r>
            <a:endParaRPr lang="en-US" sz="1260"/>
          </a:p>
        </p:txBody>
      </p:sp>
      <p:sp>
        <p:nvSpPr>
          <p:cNvPr id="18" name="Text 8"/>
          <p:cNvSpPr/>
          <p:nvPr/>
        </p:nvSpPr>
        <p:spPr>
          <a:xfrm>
            <a:off x="6895177" y="2608447"/>
            <a:ext cx="1649876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 dirty="1">
                <a:solidFill>
                  <a:srgbClr val="2F2F2F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使用更快的编译工具</a:t>
            </a:r>
            <a:endParaRPr lang="en-US" sz="1260"/>
          </a:p>
        </p:txBody>
      </p:sp>
      <p:sp>
        <p:nvSpPr>
          <p:cNvPr id="19" name="Text 9"/>
          <p:cNvSpPr/>
          <p:nvPr/>
        </p:nvSpPr>
        <p:spPr>
          <a:xfrm>
            <a:off x="484582" y="325664"/>
            <a:ext cx="8183979" cy="320040"/>
          </a:xfrm>
          <a:prstGeom prst="rect"/>
          <a:noFill/>
        </p:spPr>
        <p:txBody>
          <a:bodyPr wrap="non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070" dirty="1">
                <a:solidFill>
                  <a:srgbClr val="000000"/>
                </a:solidFill>
                <a:latin typeface="荆南波波黑" pitchFamily="34" charset="0"/>
                <a:ea typeface="荆南波波黑" pitchFamily="34" charset="-122"/>
                <a:cs typeface="荆南波波黑" pitchFamily="34" charset="-120"/>
              </a:rPr>
              <a:t>构建工具优化详解</a:t>
            </a:r>
            <a:endParaRPr lang="en-US" sz="2070"/>
          </a:p>
        </p:txBody>
      </p:sp>
    </p:spTree>
  </p:cSld>
  <p:clrMapOvr>
    <a:masterClrMapping/>
  </p:clrMapOvr>
  <mc:AlternateContent xmlns:mc="http://schemas.openxmlformats.org/markup-compatibility/2006">
    <mc1:Choice xmlns:p14="http://schemas.microsoft.com/office/powerpoint/2010/main" xmlns:mc1="http://schemas.openxmlformats.org/markup-compatibility/2006" Requires="p14">
      <p:transition xmlns:d4p1="http://schemas.microsoft.com/office/powerpoint/2010/main" d4p1:dur="1000" spd="slow">
        <p:fade/>
      </p:transition>
    </mc1:Choice>
    <mc1:Fallback xmlns:mc1="http://schemas.openxmlformats.org/markup-compatibility/2006">
      <p:transition spd="slow">
        <p:fade/>
      </p:transition>
    </mc1:Fallback>
  </mc:AlternateContent>
  <p:timing>
    <p:tnLst>
      <p:par>
        <p:cTn id="1" restart="never" nodeType="tmRoot">
          <p:childTnLst>
            <p:seq concurrent="1" prevAc="none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1:bldP xmlns:p1="http://schemas.openxmlformats.org/presentationml/2006/main" spid="3" grpId="0" uiExpand="0" advAuto="indefinite" build="whole" animBg="1"/>
      <p1:bldP xmlns:p1="http://schemas.openxmlformats.org/presentationml/2006/main" spid="6" grpId="1" uiExpand="0" advAuto="indefinite" build="whole" animBg="1"/>
      <p1:bldP xmlns:p1="http://schemas.openxmlformats.org/presentationml/2006/main" spid="8" grpId="2" uiExpand="0" advAuto="indefinite" build="whole" animBg="1"/>
      <p1:bldP xmlns:p1="http://schemas.openxmlformats.org/presentationml/2006/main" spid="5" grpId="3" uiExpand="0" advAuto="indefinite" build="whole" animBg="1"/>
      <p1:bldP xmlns:p1="http://schemas.openxmlformats.org/presentationml/2006/main" spid="10" grpId="4" uiExpand="0" advAuto="indefinite" build="whole" animBg="1"/>
      <p1:bldP xmlns:p1="http://schemas.openxmlformats.org/presentationml/2006/main" spid="17" grpId="5" uiExpand="0" advAuto="indefinite" build="whole" animBg="1"/>
      <p1:bldP xmlns:p1="http://schemas.openxmlformats.org/presentationml/2006/main" spid="13" grpId="6" uiExpand="0" advAuto="indefinite" build="whole" animBg="1"/>
      <p1:bldP xmlns:p1="http://schemas.openxmlformats.org/presentationml/2006/main" spid="7" grpId="7" uiExpand="0" advAuto="indefinite" build="whole" animBg="1"/>
      <p1:bldP xmlns:p1="http://schemas.openxmlformats.org/presentationml/2006/main" spid="12" grpId="8" uiExpand="0" advAuto="indefinite" build="whole" animBg="1"/>
      <p1:bldP xmlns:p1="http://schemas.openxmlformats.org/presentationml/2006/main" spid="16" grpId="9" uiExpand="0" advAuto="indefinite" build="whole" animBg="1"/>
      <p1:bldP xmlns:p1="http://schemas.openxmlformats.org/presentationml/2006/main" spid="14" grpId="10" uiExpand="0" advAuto="indefinite" build="whole" animBg="1"/>
      <p1:bldP xmlns:p1="http://schemas.openxmlformats.org/presentationml/2006/main" spid="9" grpId="11" uiExpand="0" advAuto="indefinite" build="whole" animBg="1"/>
      <p1:bldP xmlns:p1="http://schemas.openxmlformats.org/presentationml/2006/main" spid="11" grpId="12" uiExpand="0" advAuto="indefinite" build="whole" animBg="1"/>
      <p1:bldP xmlns:p1="http://schemas.openxmlformats.org/presentationml/2006/main" spid="18" grpId="13" uiExpand="0" advAuto="indefinite" build="whole" animBg="1"/>
      <p1:bldP xmlns:p1="http://schemas.openxmlformats.org/presentationml/2006/main" spid="15" grpId="14" uiExpand="0" advAuto="indefinite" build="whol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186926" y="1802394"/>
            <a:ext cx="544698" cy="566058"/>
          </a:xfrm>
          <a:prstGeom prst="rect"/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245581" y="733577"/>
            <a:ext cx="652837" cy="34289"/>
          </a:xfrm>
          <a:prstGeom prst="rect"/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462425" y="3369938"/>
            <a:ext cx="499306" cy="566058"/>
          </a:xfrm>
          <a:prstGeom prst="rect"/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6923441" y="3369938"/>
            <a:ext cx="566058" cy="566058"/>
          </a:xfrm>
          <a:prstGeom prst="rect"/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543309" y="2630561"/>
            <a:ext cx="2337537" cy="522515"/>
          </a:xfrm>
          <a:prstGeom prst="rect"/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3290508" y="2630561"/>
            <a:ext cx="2337536" cy="522515"/>
          </a:xfrm>
          <a:prstGeom prst="rect"/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6037703" y="2630561"/>
            <a:ext cx="2337537" cy="522515"/>
          </a:xfrm>
          <a:prstGeom prst="rect"/>
        </p:spPr>
      </p:pic>
      <p:sp>
        <p:nvSpPr>
          <p:cNvPr id="10" name="Text 0"/>
          <p:cNvSpPr/>
          <p:nvPr/>
        </p:nvSpPr>
        <p:spPr>
          <a:xfrm>
            <a:off x="6505013" y="2745448"/>
            <a:ext cx="1631940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 dirty="1">
                <a:solidFill>
                  <a:srgbClr val="FFFFFF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代码规范与Lint工具</a:t>
            </a:r>
            <a:endParaRPr lang="en-US" sz="1260"/>
          </a:p>
        </p:txBody>
      </p:sp>
      <p:sp>
        <p:nvSpPr>
          <p:cNvPr id="11" name="Text 1"/>
          <p:cNvSpPr/>
          <p:nvPr/>
        </p:nvSpPr>
        <p:spPr>
          <a:xfrm>
            <a:off x="6114106" y="1685715"/>
            <a:ext cx="2193871" cy="700348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 dirty="1">
                <a:solidFill>
                  <a:srgbClr val="000000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使用ESLint等工具确保代码风格统一，减少错误。</a:t>
            </a:r>
            <a:endParaRPr lang="en-US" sz="1080"/>
          </a:p>
        </p:txBody>
      </p:sp>
      <p:sp>
        <p:nvSpPr>
          <p:cNvPr id="12" name="Text 2"/>
          <p:cNvSpPr/>
          <p:nvPr/>
        </p:nvSpPr>
        <p:spPr>
          <a:xfrm>
            <a:off x="1058506" y="2745448"/>
            <a:ext cx="1474482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 dirty="1">
                <a:solidFill>
                  <a:srgbClr val="FFFFFF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利用代码生成工具</a:t>
            </a:r>
            <a:endParaRPr lang="en-US" sz="1260"/>
          </a:p>
        </p:txBody>
      </p:sp>
      <p:sp>
        <p:nvSpPr>
          <p:cNvPr id="13" name="Text 3"/>
          <p:cNvSpPr/>
          <p:nvPr/>
        </p:nvSpPr>
        <p:spPr>
          <a:xfrm>
            <a:off x="3375816" y="3371500"/>
            <a:ext cx="2193871" cy="700348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 dirty="1">
                <a:solidFill>
                  <a:srgbClr val="000000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通过Vue的单文件组件(SFC)将代码分解为独立模块，提高代码复用性和可维护性。</a:t>
            </a:r>
            <a:endParaRPr lang="en-US" sz="1080"/>
          </a:p>
        </p:txBody>
      </p:sp>
      <p:sp>
        <p:nvSpPr>
          <p:cNvPr id="14" name="Text 4"/>
          <p:cNvSpPr/>
          <p:nvPr/>
        </p:nvSpPr>
        <p:spPr>
          <a:xfrm>
            <a:off x="3757172" y="2745448"/>
            <a:ext cx="1499522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 dirty="1">
                <a:solidFill>
                  <a:srgbClr val="FFFFFF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模块化开发</a:t>
            </a:r>
            <a:endParaRPr lang="en-US" sz="1260"/>
          </a:p>
        </p:txBody>
      </p:sp>
      <p:sp>
        <p:nvSpPr>
          <p:cNvPr id="15" name="Text 5"/>
          <p:cNvSpPr/>
          <p:nvPr/>
        </p:nvSpPr>
        <p:spPr>
          <a:xfrm>
            <a:off x="667599" y="1685715"/>
            <a:ext cx="2193871" cy="700348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 dirty="1">
                <a:solidFill>
                  <a:srgbClr val="000000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自动生成模板代码，减少重复劳动，提升开发效率和代码一致性。</a:t>
            </a:r>
            <a:endParaRPr lang="en-US" sz="1080"/>
          </a:p>
        </p:txBody>
      </p:sp>
      <p:sp>
        <p:nvSpPr>
          <p:cNvPr id="16" name="Text 6"/>
          <p:cNvSpPr/>
          <p:nvPr/>
        </p:nvSpPr>
        <p:spPr>
          <a:xfrm>
            <a:off x="484582" y="325664"/>
            <a:ext cx="8183979" cy="320040"/>
          </a:xfrm>
          <a:prstGeom prst="rect"/>
          <a:noFill/>
        </p:spPr>
        <p:txBody>
          <a:bodyPr wrap="non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070" dirty="1">
                <a:solidFill>
                  <a:srgbClr val="000000"/>
                </a:solidFill>
                <a:latin typeface="荆南波波黑" pitchFamily="34" charset="0"/>
                <a:ea typeface="荆南波波黑" pitchFamily="34" charset="-122"/>
                <a:cs typeface="荆南波波黑" pitchFamily="34" charset="-120"/>
              </a:rPr>
              <a:t>Vue代码层面的优化</a:t>
            </a:r>
            <a:endParaRPr lang="en-US" sz="2070"/>
          </a:p>
        </p:txBody>
      </p:sp>
    </p:spTree>
  </p:cSld>
  <p:clrMapOvr>
    <a:masterClrMapping/>
  </p:clrMapOvr>
  <mc:AlternateContent xmlns:mc="http://schemas.openxmlformats.org/markup-compatibility/2006">
    <mc1:Choice xmlns:p14="http://schemas.microsoft.com/office/powerpoint/2010/main" xmlns:mc1="http://schemas.openxmlformats.org/markup-compatibility/2006" Requires="p14">
      <p:transition xmlns:d4p1="http://schemas.microsoft.com/office/powerpoint/2010/main" d4p1:dur="1000" spd="slow">
        <p:push dir="r"/>
      </p:transition>
    </mc1:Choice>
    <mc1:Fallback xmlns:mc1="http://schemas.openxmlformats.org/markup-compatibility/2006">
      <p:transition spd="slow">
        <p:fade/>
      </p:transition>
    </mc1:Fallback>
  </mc:AlternateContent>
  <p:timing>
    <p:tnLst>
      <p:par>
        <p:cTn id="1" restart="never" nodeType="tmRoot">
          <p:childTnLst>
            <p:seq concurrent="1" prevAc="none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10" presetClass="entr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1:bldP xmlns:p1="http://schemas.openxmlformats.org/presentationml/2006/main" spid="3" grpId="0" uiExpand="0" advAuto="indefinite" build="whole" animBg="1"/>
      <p1:bldP xmlns:p1="http://schemas.openxmlformats.org/presentationml/2006/main" spid="5" grpId="1" uiExpand="0" advAuto="indefinite" build="whole" animBg="1"/>
      <p1:bldP xmlns:p1="http://schemas.openxmlformats.org/presentationml/2006/main" spid="6" grpId="2" uiExpand="0" advAuto="indefinite" build="whole" animBg="1"/>
      <p1:bldP xmlns:p1="http://schemas.openxmlformats.org/presentationml/2006/main" spid="7" grpId="3" uiExpand="0" advAuto="indefinite" build="whole" animBg="1"/>
      <p1:bldP xmlns:p1="http://schemas.openxmlformats.org/presentationml/2006/main" spid="12" grpId="4" uiExpand="0" advAuto="indefinite" build="whole" animBg="1"/>
      <p1:bldP xmlns:p1="http://schemas.openxmlformats.org/presentationml/2006/main" spid="15" grpId="5" uiExpand="0" advAuto="indefinite" build="whole" animBg="1"/>
      <p1:bldP xmlns:p1="http://schemas.openxmlformats.org/presentationml/2006/main" spid="8" grpId="6" uiExpand="0" advAuto="indefinite" build="whole" animBg="1"/>
      <p1:bldP xmlns:p1="http://schemas.openxmlformats.org/presentationml/2006/main" spid="14" grpId="7" uiExpand="0" advAuto="indefinite" build="whole" animBg="1"/>
      <p1:bldP xmlns:p1="http://schemas.openxmlformats.org/presentationml/2006/main" spid="13" grpId="8" uiExpand="0" advAuto="indefinite" build="whole" animBg="1"/>
      <p1:bldP xmlns:p1="http://schemas.openxmlformats.org/presentationml/2006/main" spid="9" grpId="9" uiExpand="0" advAuto="indefinite" build="whole" animBg="1"/>
      <p1:bldP xmlns:p1="http://schemas.openxmlformats.org/presentationml/2006/main" spid="10" grpId="10" uiExpand="0" advAuto="indefinite" build="whole" animBg="1"/>
      <p1:bldP xmlns:p1="http://schemas.openxmlformats.org/presentationml/2006/main" spid="11" grpId="11" uiExpand="0" advAuto="indefinite" build="whole" animBg="1"/>
    </p:bldLst>
  </p:timing>
</p:sld>
</file>

<file path=ppt/tags/tag1.xml><?xml version="1.0" encoding="utf-8"?>
<p:tagLst xmlns:p="http://schemas.openxmlformats.org/presentationml/2006/main">
  <p1:tag xmlns:p1="http://schemas.openxmlformats.org/presentationml/2006/main" name="AS_NET" val="Unix 3.10 unknown"/>
  <p1:tag xmlns:p1="http://schemas.openxmlformats.org/presentationml/2006/main" name="AS_OS" val="Unix 3.10 unknown"/>
  <p1:tag xmlns:p1="http://schemas.openxmlformats.org/presentationml/2006/main" name="AS_RELEASE_DATE" val="2013.12.17"/>
  <p1:tag xmlns:p1="http://schemas.openxmlformats.org/presentationml/2006/main" name="AS_TITLE" val="Spire.Presentation for .NET "/>
  <p1:tag xmlns:p1="http://schemas.openxmlformats.org/presentationml/2006/main" name="AS_VERSION" val="2.1.0.0"/>
</p:tagLst>
</file>

<file path=ppt/theme/theme1.xml><?xml version="1.0" encoding="utf-8"?>
<a:theme xmlns:a="http://schemas.openxmlformats.org/drawingml/2006/main" name="Office Theme">
  <a1:themeElements xmlns:a1="http://schemas.openxmlformats.org/drawingml/2006/main">
    <a2:clrScheme xmlns:a2="http://schemas.openxmlformats.org/drawingml/2006/main" name="Office">
      <a3:dk1 xmlns:a3="http://schemas.openxmlformats.org/drawingml/2006/main">
        <a4:sysClr xmlns:a4="http://schemas.openxmlformats.org/drawingml/2006/main" val="windowText" lastClr="000000"/>
      </a3:dk1>
      <a3:lt1 xmlns:a3="http://schemas.openxmlformats.org/drawingml/2006/main">
        <a4:sysClr xmlns:a4="http://schemas.openxmlformats.org/drawingml/2006/main" val="window" lastClr="FFFFFF"/>
      </a3:lt1>
      <a3:dk2 xmlns:a3="http://schemas.openxmlformats.org/drawingml/2006/main">
        <a4:srgbClr xmlns:a4="http://schemas.openxmlformats.org/drawingml/2006/main" val="44546A"/>
      </a3:dk2>
      <a3:lt2 xmlns:a3="http://schemas.openxmlformats.org/drawingml/2006/main">
        <a4:srgbClr xmlns:a4="http://schemas.openxmlformats.org/drawingml/2006/main" val="E7E6E6"/>
      </a3:lt2>
      <a3:accent1 xmlns:a3="http://schemas.openxmlformats.org/drawingml/2006/main">
        <a4:srgbClr xmlns:a4="http://schemas.openxmlformats.org/drawingml/2006/main" val="4472C4"/>
      </a3:accent1>
      <a3:accent2 xmlns:a3="http://schemas.openxmlformats.org/drawingml/2006/main">
        <a4:srgbClr xmlns:a4="http://schemas.openxmlformats.org/drawingml/2006/main" val="ED7D31"/>
      </a3:accent2>
      <a3:accent3 xmlns:a3="http://schemas.openxmlformats.org/drawingml/2006/main">
        <a4:srgbClr xmlns:a4="http://schemas.openxmlformats.org/drawingml/2006/main" val="A5A5A5"/>
      </a3:accent3>
      <a3:accent4 xmlns:a3="http://schemas.openxmlformats.org/drawingml/2006/main">
        <a4:srgbClr xmlns:a4="http://schemas.openxmlformats.org/drawingml/2006/main" val="FFC000"/>
      </a3:accent4>
      <a3:accent5 xmlns:a3="http://schemas.openxmlformats.org/drawingml/2006/main">
        <a4:srgbClr xmlns:a4="http://schemas.openxmlformats.org/drawingml/2006/main" val="5B9BD5"/>
      </a3:accent5>
      <a3:accent6 xmlns:a3="http://schemas.openxmlformats.org/drawingml/2006/main">
        <a4:srgbClr xmlns:a4="http://schemas.openxmlformats.org/drawingml/2006/main" val="70AD47"/>
      </a3:accent6>
      <a3:hlink xmlns:a3="http://schemas.openxmlformats.org/drawingml/2006/main">
        <a4:srgbClr xmlns:a4="http://schemas.openxmlformats.org/drawingml/2006/main" val="0563C1"/>
      </a3:hlink>
      <a3:folHlink xmlns:a3="http://schemas.openxmlformats.org/drawingml/2006/main">
        <a4:srgbClr xmlns:a4="http://schemas.openxmlformats.org/drawingml/2006/main" val="954F72"/>
      </a3:folHlink>
    </a2:clrScheme>
    <a2:fontScheme xmlns:a2="http://schemas.openxmlformats.org/drawingml/2006/main" name="Office">
      <a3:majorFont xmlns:a3="http://schemas.openxmlformats.org/drawingml/2006/main">
        <a4:latin xmlns:a4="http://schemas.openxmlformats.org/drawingml/2006/main" typeface="Calibri Light" panose="020f0302020204030204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Ethi" typeface="Nyala"/>
        <a4:font xmlns:a4="http://schemas.openxmlformats.org/drawingml/2006/main" script="Talu" typeface="Microsoft New Tai Lue"/>
        <a4:font xmlns:a4="http://schemas.openxmlformats.org/drawingml/2006/main" script="Olck" typeface="Nirmala UI"/>
        <a4:font xmlns:a4="http://schemas.openxmlformats.org/drawingml/2006/main" script="Yiii" typeface="Microsoft Yi Baiti"/>
        <a4:font xmlns:a4="http://schemas.openxmlformats.org/drawingml/2006/main" script="Uigh" typeface="Microsoft Uighur"/>
        <a4:font xmlns:a4="http://schemas.openxmlformats.org/drawingml/2006/main" script="Hebr" typeface="Times New Roman"/>
        <a4:font xmlns:a4="http://schemas.openxmlformats.org/drawingml/2006/main" script="Tibt" typeface="Microsoft Himalaya"/>
        <a4:font xmlns:a4="http://schemas.openxmlformats.org/drawingml/2006/main" script="Telu" typeface="Gautami"/>
        <a4:font xmlns:a4="http://schemas.openxmlformats.org/drawingml/2006/main" script="Armn" typeface="Arial"/>
        <a4:font xmlns:a4="http://schemas.openxmlformats.org/drawingml/2006/main" script="Deva" typeface="Mangal"/>
        <a4:font xmlns:a4="http://schemas.openxmlformats.org/drawingml/2006/main" script="Guru" typeface="Raavi"/>
        <a4:font xmlns:a4="http://schemas.openxmlformats.org/drawingml/2006/main" script="Sinh" typeface="Iskoola Pota"/>
        <a4:font xmlns:a4="http://schemas.openxmlformats.org/drawingml/2006/main" script="Phag" typeface="Phagspa"/>
        <a4:font xmlns:a4="http://schemas.openxmlformats.org/drawingml/2006/main" script="Tale" typeface="Microsoft Tai Le"/>
        <a4:font xmlns:a4="http://schemas.openxmlformats.org/drawingml/2006/main" script="Lisu" typeface="Segoe UI"/>
        <a4:font xmlns:a4="http://schemas.openxmlformats.org/drawingml/2006/main" script="Beng" typeface="Vrinda"/>
        <a4:font xmlns:a4="http://schemas.openxmlformats.org/drawingml/2006/main" script="Syrj" typeface="Estrangelo Edessa"/>
        <a4:font xmlns:a4="http://schemas.openxmlformats.org/drawingml/2006/main" script="Syre" typeface="Estrangelo Edessa"/>
        <a4:font xmlns:a4="http://schemas.openxmlformats.org/drawingml/2006/main" script="Syrc" typeface="Estrangelo Edessa"/>
        <a4:font xmlns:a4="http://schemas.openxmlformats.org/drawingml/2006/main" script="Cher" typeface="Plantagenet Cherokee"/>
        <a4:font xmlns:a4="http://schemas.openxmlformats.org/drawingml/2006/main" script="Viet" typeface="Times New Roman"/>
        <a4:font xmlns:a4="http://schemas.openxmlformats.org/drawingml/2006/main" script="Thai" typeface="Angsana New"/>
        <a4:font xmlns:a4="http://schemas.openxmlformats.org/drawingml/2006/main" script="Gujr" typeface="Shruti"/>
        <a4:font xmlns:a4="http://schemas.openxmlformats.org/drawingml/2006/main" script="Mlym" typeface="Kartika"/>
        <a4:font xmlns:a4="http://schemas.openxmlformats.org/drawingml/2006/main" script="Hant" typeface="新細明體"/>
        <a4:font xmlns:a4="http://schemas.openxmlformats.org/drawingml/2006/main" script="Hans" typeface="等线 Light"/>
        <a4:font xmlns:a4="http://schemas.openxmlformats.org/drawingml/2006/main" script="Java" typeface="Javanese Text"/>
        <a4:font xmlns:a4="http://schemas.openxmlformats.org/drawingml/2006/main" script="Thaa" typeface="MV Boli"/>
        <a4:font xmlns:a4="http://schemas.openxmlformats.org/drawingml/2006/main" script="Knda" typeface="Tunga"/>
        <a4:font xmlns:a4="http://schemas.openxmlformats.org/drawingml/2006/main" script="Mymr" typeface="Myanmar Text"/>
        <a4:font xmlns:a4="http://schemas.openxmlformats.org/drawingml/2006/main" script="Laoo" typeface="DokChampa"/>
        <a4:font xmlns:a4="http://schemas.openxmlformats.org/drawingml/2006/main" script="Cans" typeface="Euphemia"/>
        <a4:font xmlns:a4="http://schemas.openxmlformats.org/drawingml/2006/main" script="Hang" typeface="맑은 고딕"/>
        <a4:font xmlns:a4="http://schemas.openxmlformats.org/drawingml/2006/main" script="Sora" typeface="Nirmala UI"/>
        <a4:font xmlns:a4="http://schemas.openxmlformats.org/drawingml/2006/main" script="Tfng" typeface="Ebrima"/>
        <a4:font xmlns:a4="http://schemas.openxmlformats.org/drawingml/2006/main" script="Khmr" typeface="MoolBoran"/>
        <a4:font xmlns:a4="http://schemas.openxmlformats.org/drawingml/2006/main" script="Arab" typeface="Times New Roman"/>
        <a4:font xmlns:a4="http://schemas.openxmlformats.org/drawingml/2006/main" script="Geor" typeface="Sylfaen"/>
        <a4:font xmlns:a4="http://schemas.openxmlformats.org/drawingml/2006/main" script="Bugi" typeface="Leelawadee UI"/>
        <a4:font xmlns:a4="http://schemas.openxmlformats.org/drawingml/2006/main" script="Bopo" typeface="Microsoft JhengHei"/>
        <a4:font xmlns:a4="http://schemas.openxmlformats.org/drawingml/2006/main" script="Jpan" typeface="游ゴシック Light"/>
        <a4:font xmlns:a4="http://schemas.openxmlformats.org/drawingml/2006/main" script="Mong" typeface="Mongolian Baiti"/>
        <a4:font xmlns:a4="http://schemas.openxmlformats.org/drawingml/2006/main" script="Taml" typeface="Latha"/>
        <a4:font xmlns:a4="http://schemas.openxmlformats.org/drawingml/2006/main" script="Orya" typeface="Kalinga"/>
        <a4:font xmlns:a4="http://schemas.openxmlformats.org/drawingml/2006/main" script="Syrn" typeface="Estrangelo Edessa"/>
        <a4:font xmlns:a4="http://schemas.openxmlformats.org/drawingml/2006/main" script="Osma" typeface="Ebrima"/>
        <a4:font xmlns:a4="http://schemas.openxmlformats.org/drawingml/2006/main" script="Nkoo" typeface="Ebrima"/>
      </a3:majorFont>
      <a3:minorFont xmlns:a3="http://schemas.openxmlformats.org/drawingml/2006/main">
        <a4:latin xmlns:a4="http://schemas.openxmlformats.org/drawingml/2006/main" typeface="Calibri" panose="020f0502020204030204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Ethi" typeface="Nyala"/>
        <a4:font xmlns:a4="http://schemas.openxmlformats.org/drawingml/2006/main" script="Talu" typeface="Microsoft New Tai Lue"/>
        <a4:font xmlns:a4="http://schemas.openxmlformats.org/drawingml/2006/main" script="Olck" typeface="Nirmala UI"/>
        <a4:font xmlns:a4="http://schemas.openxmlformats.org/drawingml/2006/main" script="Yiii" typeface="Microsoft Yi Baiti"/>
        <a4:font xmlns:a4="http://schemas.openxmlformats.org/drawingml/2006/main" script="Uigh" typeface="Microsoft Uighur"/>
        <a4:font xmlns:a4="http://schemas.openxmlformats.org/drawingml/2006/main" script="Hebr" typeface="Arial"/>
        <a4:font xmlns:a4="http://schemas.openxmlformats.org/drawingml/2006/main" script="Tibt" typeface="Microsoft Himalaya"/>
        <a4:font xmlns:a4="http://schemas.openxmlformats.org/drawingml/2006/main" script="Telu" typeface="Gautami"/>
        <a4:font xmlns:a4="http://schemas.openxmlformats.org/drawingml/2006/main" script="Armn" typeface="Arial"/>
        <a4:font xmlns:a4="http://schemas.openxmlformats.org/drawingml/2006/main" script="Deva" typeface="Mangal"/>
        <a4:font xmlns:a4="http://schemas.openxmlformats.org/drawingml/2006/main" script="Guru" typeface="Raavi"/>
        <a4:font xmlns:a4="http://schemas.openxmlformats.org/drawingml/2006/main" script="Sinh" typeface="Iskoola Pota"/>
        <a4:font xmlns:a4="http://schemas.openxmlformats.org/drawingml/2006/main" script="Phag" typeface="Phagspa"/>
        <a4:font xmlns:a4="http://schemas.openxmlformats.org/drawingml/2006/main" script="Tale" typeface="Microsoft Tai Le"/>
        <a4:font xmlns:a4="http://schemas.openxmlformats.org/drawingml/2006/main" script="Lisu" typeface="Segoe UI"/>
        <a4:font xmlns:a4="http://schemas.openxmlformats.org/drawingml/2006/main" script="Beng" typeface="Vrinda"/>
        <a4:font xmlns:a4="http://schemas.openxmlformats.org/drawingml/2006/main" script="Syrj" typeface="Estrangelo Edessa"/>
        <a4:font xmlns:a4="http://schemas.openxmlformats.org/drawingml/2006/main" script="Syre" typeface="Estrangelo Edessa"/>
        <a4:font xmlns:a4="http://schemas.openxmlformats.org/drawingml/2006/main" script="Syrc" typeface="Estrangelo Edessa"/>
        <a4:font xmlns:a4="http://schemas.openxmlformats.org/drawingml/2006/main" script="Cher" typeface="Plantagenet Cherokee"/>
        <a4:font xmlns:a4="http://schemas.openxmlformats.org/drawingml/2006/main" script="Viet" typeface="Arial"/>
        <a4:font xmlns:a4="http://schemas.openxmlformats.org/drawingml/2006/main" script="Thai" typeface="Cordia New"/>
        <a4:font xmlns:a4="http://schemas.openxmlformats.org/drawingml/2006/main" script="Gujr" typeface="Shruti"/>
        <a4:font xmlns:a4="http://schemas.openxmlformats.org/drawingml/2006/main" script="Mlym" typeface="Kartika"/>
        <a4:font xmlns:a4="http://schemas.openxmlformats.org/drawingml/2006/main" script="Hant" typeface="新細明體"/>
        <a4:font xmlns:a4="http://schemas.openxmlformats.org/drawingml/2006/main" script="Hans" typeface="等线"/>
        <a4:font xmlns:a4="http://schemas.openxmlformats.org/drawingml/2006/main" script="Java" typeface="Javanese Text"/>
        <a4:font xmlns:a4="http://schemas.openxmlformats.org/drawingml/2006/main" script="Thaa" typeface="MV Boli"/>
        <a4:font xmlns:a4="http://schemas.openxmlformats.org/drawingml/2006/main" script="Knda" typeface="Tunga"/>
        <a4:font xmlns:a4="http://schemas.openxmlformats.org/drawingml/2006/main" script="Mymr" typeface="Myanmar Text"/>
        <a4:font xmlns:a4="http://schemas.openxmlformats.org/drawingml/2006/main" script="Laoo" typeface="DokChampa"/>
        <a4:font xmlns:a4="http://schemas.openxmlformats.org/drawingml/2006/main" script="Cans" typeface="Euphemia"/>
        <a4:font xmlns:a4="http://schemas.openxmlformats.org/drawingml/2006/main" script="Hang" typeface="맑은 고딕"/>
        <a4:font xmlns:a4="http://schemas.openxmlformats.org/drawingml/2006/main" script="Sora" typeface="Nirmala UI"/>
        <a4:font xmlns:a4="http://schemas.openxmlformats.org/drawingml/2006/main" script="Tfng" typeface="Ebrima"/>
        <a4:font xmlns:a4="http://schemas.openxmlformats.org/drawingml/2006/main" script="Khmr" typeface="DaunPenh"/>
        <a4:font xmlns:a4="http://schemas.openxmlformats.org/drawingml/2006/main" script="Arab" typeface="Arial"/>
        <a4:font xmlns:a4="http://schemas.openxmlformats.org/drawingml/2006/main" script="Geor" typeface="Sylfaen"/>
        <a4:font xmlns:a4="http://schemas.openxmlformats.org/drawingml/2006/main" script="Bugi" typeface="Leelawadee UI"/>
        <a4:font xmlns:a4="http://schemas.openxmlformats.org/drawingml/2006/main" script="Bopo" typeface="Microsoft JhengHei"/>
        <a4:font xmlns:a4="http://schemas.openxmlformats.org/drawingml/2006/main" script="Jpan" typeface="游ゴシック"/>
        <a4:font xmlns:a4="http://schemas.openxmlformats.org/drawingml/2006/main" script="Mong" typeface="Mongolian Baiti"/>
        <a4:font xmlns:a4="http://schemas.openxmlformats.org/drawingml/2006/main" script="Taml" typeface="Latha"/>
        <a4:font xmlns:a4="http://schemas.openxmlformats.org/drawingml/2006/main" script="Orya" typeface="Kalinga"/>
        <a4:font xmlns:a4="http://schemas.openxmlformats.org/drawingml/2006/main" script="Syrn" typeface="Estrangelo Edessa"/>
        <a4:font xmlns:a4="http://schemas.openxmlformats.org/drawingml/2006/main" script="Osma" typeface="Ebrima"/>
        <a4:font xmlns:a4="http://schemas.openxmlformats.org/drawingml/2006/main" script="Nkoo" typeface="Ebrima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lumMod xmlns:a8="http://schemas.openxmlformats.org/drawingml/2006/main" val="110000"/>
                <a8:satMod xmlns:a8="http://schemas.openxmlformats.org/drawingml/2006/main" val="105000"/>
                <a8:tint xmlns:a8="http://schemas.openxmlformats.org/drawingml/2006/main" val="67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lumMod xmlns:a8="http://schemas.openxmlformats.org/drawingml/2006/main" val="105000"/>
                <a8:satMod xmlns:a8="http://schemas.openxmlformats.org/drawingml/2006/main" val="103000"/>
                <a8:tint xmlns:a8="http://schemas.openxmlformats.org/drawingml/2006/main" val="73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lumMod xmlns:a8="http://schemas.openxmlformats.org/drawingml/2006/main" val="105000"/>
                <a8:satMod xmlns:a8="http://schemas.openxmlformats.org/drawingml/2006/main" val="109000"/>
                <a8:tint xmlns:a8="http://schemas.openxmlformats.org/drawingml/2006/main" val="81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atMod xmlns:a8="http://schemas.openxmlformats.org/drawingml/2006/main" val="103000"/>
                <a8:lumMod xmlns:a8="http://schemas.openxmlformats.org/drawingml/2006/main" val="102000"/>
                <a8:tint xmlns:a8="http://schemas.openxmlformats.org/drawingml/2006/main" val="94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satMod xmlns:a8="http://schemas.openxmlformats.org/drawingml/2006/main" val="110000"/>
                <a8:lumMod xmlns:a8="http://schemas.openxmlformats.org/drawingml/2006/main" val="100000"/>
                <a8:shade xmlns:a8="http://schemas.openxmlformats.org/drawingml/2006/main" val="1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lumMod xmlns:a8="http://schemas.openxmlformats.org/drawingml/2006/main" val="99000"/>
                <a8:satMod xmlns:a8="http://schemas.openxmlformats.org/drawingml/2006/main" val="120000"/>
                <a8:shade xmlns:a8="http://schemas.openxmlformats.org/drawingml/2006/main" val="78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635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  <a4:ln xmlns:a4="http://schemas.openxmlformats.org/drawingml/2006/main" w="127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  <a4:ln xmlns:a4="http://schemas.openxmlformats.org/drawingml/2006/main" w="1905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/>
        </a4:effectStyle>
        <a4:effectStyle xmlns:a4="http://schemas.openxmlformats.org/drawingml/2006/main">
          <a5:effectLst xmlns:a5="http://schemas.openxmlformats.org/drawingml/2006/main"/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57150" dir="5400000" dist="19050" algn="ctr" rotWithShape="0">
              <a7:srgbClr xmlns:a7="http://schemas.openxmlformats.org/drawingml/2006/main" val="000000">
                <a8:alpha xmlns:a8="http://schemas.openxmlformats.org/drawingml/2006/main" val="63000"/>
              </a7:srgbClr>
            </a6:outerShdw>
          </a5:effectLst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solidFill xmlns:a4="http://schemas.openxmlformats.org/drawingml/2006/main">
          <a5:schemeClr xmlns:a5="http://schemas.openxmlformats.org/drawingml/2006/main" val="phClr">
            <a6:tint xmlns:a6="http://schemas.openxmlformats.org/drawingml/2006/main" val="95000"/>
            <a6:satMod xmlns:a6="http://schemas.openxmlformats.org/drawingml/2006/main" val="170000"/>
          </a5:schemeClr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93000"/>
                <a8:satMod xmlns:a8="http://schemas.openxmlformats.org/drawingml/2006/main" val="150000"/>
                <a8:shade xmlns:a8="http://schemas.openxmlformats.org/drawingml/2006/main" val="98000"/>
                <a8:lumMod xmlns:a8="http://schemas.openxmlformats.org/drawingml/2006/main" val="102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tint xmlns:a8="http://schemas.openxmlformats.org/drawingml/2006/main" val="98000"/>
                <a8:satMod xmlns:a8="http://schemas.openxmlformats.org/drawingml/2006/main" val="130000"/>
                <a8:shade xmlns:a8="http://schemas.openxmlformats.org/drawingml/2006/main" val="90000"/>
                <a8:lumMod xmlns:a8="http://schemas.openxmlformats.org/drawingml/2006/main" val="103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63000"/>
                <a8:satMod xmlns:a8="http://schemas.openxmlformats.org/drawingml/2006/main" val="120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</a3:bgFillStyleLst>
    </a2:fmtScheme>
  </a1:themeElements>
  <a:objectDefaults/>
</a:theme>
</file>

<file path=ppt/theme/theme2.xml><?xml version="1.0" encoding="utf-8"?>
<a:theme xmlns:a="http://schemas.openxmlformats.org/drawingml/2006/main" name="Office Theme">
  <a1:themeElements xmlns:a1="http://schemas.openxmlformats.org/drawingml/2006/main">
    <a2:clrScheme xmlns:a2="http://schemas.openxmlformats.org/drawingml/2006/main" name="Office">
      <a3:dk1 xmlns:a3="http://schemas.openxmlformats.org/drawingml/2006/main">
        <a4:sysClr xmlns:a4="http://schemas.openxmlformats.org/drawingml/2006/main" val="windowText" lastClr="000000"/>
      </a3:dk1>
      <a3:lt1 xmlns:a3="http://schemas.openxmlformats.org/drawingml/2006/main">
        <a4:sysClr xmlns:a4="http://schemas.openxmlformats.org/drawingml/2006/main" val="window" lastClr="FFFFFF"/>
      </a3:lt1>
      <a3:dk2 xmlns:a3="http://schemas.openxmlformats.org/drawingml/2006/main">
        <a4:srgbClr xmlns:a4="http://schemas.openxmlformats.org/drawingml/2006/main" val="44546A"/>
      </a3:dk2>
      <a3:lt2 xmlns:a3="http://schemas.openxmlformats.org/drawingml/2006/main">
        <a4:srgbClr xmlns:a4="http://schemas.openxmlformats.org/drawingml/2006/main" val="E7E6E6"/>
      </a3:lt2>
      <a3:accent1 xmlns:a3="http://schemas.openxmlformats.org/drawingml/2006/main">
        <a4:srgbClr xmlns:a4="http://schemas.openxmlformats.org/drawingml/2006/main" val="4472C4"/>
      </a3:accent1>
      <a3:accent2 xmlns:a3="http://schemas.openxmlformats.org/drawingml/2006/main">
        <a4:srgbClr xmlns:a4="http://schemas.openxmlformats.org/drawingml/2006/main" val="ED7D31"/>
      </a3:accent2>
      <a3:accent3 xmlns:a3="http://schemas.openxmlformats.org/drawingml/2006/main">
        <a4:srgbClr xmlns:a4="http://schemas.openxmlformats.org/drawingml/2006/main" val="A5A5A5"/>
      </a3:accent3>
      <a3:accent4 xmlns:a3="http://schemas.openxmlformats.org/drawingml/2006/main">
        <a4:srgbClr xmlns:a4="http://schemas.openxmlformats.org/drawingml/2006/main" val="FFC000"/>
      </a3:accent4>
      <a3:accent5 xmlns:a3="http://schemas.openxmlformats.org/drawingml/2006/main">
        <a4:srgbClr xmlns:a4="http://schemas.openxmlformats.org/drawingml/2006/main" val="5B9BD5"/>
      </a3:accent5>
      <a3:accent6 xmlns:a3="http://schemas.openxmlformats.org/drawingml/2006/main">
        <a4:srgbClr xmlns:a4="http://schemas.openxmlformats.org/drawingml/2006/main" val="70AD47"/>
      </a3:accent6>
      <a3:hlink xmlns:a3="http://schemas.openxmlformats.org/drawingml/2006/main">
        <a4:srgbClr xmlns:a4="http://schemas.openxmlformats.org/drawingml/2006/main" val="0563C1"/>
      </a3:hlink>
      <a3:folHlink xmlns:a3="http://schemas.openxmlformats.org/drawingml/2006/main">
        <a4:srgbClr xmlns:a4="http://schemas.openxmlformats.org/drawingml/2006/main" val="954F72"/>
      </a3:folHlink>
    </a2:clrScheme>
    <a2:fontScheme xmlns:a2="http://schemas.openxmlformats.org/drawingml/2006/main" name="Office">
      <a3:majorFont xmlns:a3="http://schemas.openxmlformats.org/drawingml/2006/main">
        <a4:latin xmlns:a4="http://schemas.openxmlformats.org/drawingml/2006/main" typeface="Calibri Light" panose="020f0302020204030204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Ethi" typeface="Nyala"/>
        <a4:font xmlns:a4="http://schemas.openxmlformats.org/drawingml/2006/main" script="Talu" typeface="Microsoft New Tai Lue"/>
        <a4:font xmlns:a4="http://schemas.openxmlformats.org/drawingml/2006/main" script="Olck" typeface="Nirmala UI"/>
        <a4:font xmlns:a4="http://schemas.openxmlformats.org/drawingml/2006/main" script="Yiii" typeface="Microsoft Yi Baiti"/>
        <a4:font xmlns:a4="http://schemas.openxmlformats.org/drawingml/2006/main" script="Uigh" typeface="Microsoft Uighur"/>
        <a4:font xmlns:a4="http://schemas.openxmlformats.org/drawingml/2006/main" script="Hebr" typeface="Times New Roman"/>
        <a4:font xmlns:a4="http://schemas.openxmlformats.org/drawingml/2006/main" script="Tibt" typeface="Microsoft Himalaya"/>
        <a4:font xmlns:a4="http://schemas.openxmlformats.org/drawingml/2006/main" script="Telu" typeface="Gautami"/>
        <a4:font xmlns:a4="http://schemas.openxmlformats.org/drawingml/2006/main" script="Armn" typeface="Arial"/>
        <a4:font xmlns:a4="http://schemas.openxmlformats.org/drawingml/2006/main" script="Deva" typeface="Mangal"/>
        <a4:font xmlns:a4="http://schemas.openxmlformats.org/drawingml/2006/main" script="Guru" typeface="Raavi"/>
        <a4:font xmlns:a4="http://schemas.openxmlformats.org/drawingml/2006/main" script="Sinh" typeface="Iskoola Pota"/>
        <a4:font xmlns:a4="http://schemas.openxmlformats.org/drawingml/2006/main" script="Phag" typeface="Phagspa"/>
        <a4:font xmlns:a4="http://schemas.openxmlformats.org/drawingml/2006/main" script="Tale" typeface="Microsoft Tai Le"/>
        <a4:font xmlns:a4="http://schemas.openxmlformats.org/drawingml/2006/main" script="Lisu" typeface="Segoe UI"/>
        <a4:font xmlns:a4="http://schemas.openxmlformats.org/drawingml/2006/main" script="Beng" typeface="Vrinda"/>
        <a4:font xmlns:a4="http://schemas.openxmlformats.org/drawingml/2006/main" script="Syrj" typeface="Estrangelo Edessa"/>
        <a4:font xmlns:a4="http://schemas.openxmlformats.org/drawingml/2006/main" script="Syre" typeface="Estrangelo Edessa"/>
        <a4:font xmlns:a4="http://schemas.openxmlformats.org/drawingml/2006/main" script="Syrc" typeface="Estrangelo Edessa"/>
        <a4:font xmlns:a4="http://schemas.openxmlformats.org/drawingml/2006/main" script="Cher" typeface="Plantagenet Cherokee"/>
        <a4:font xmlns:a4="http://schemas.openxmlformats.org/drawingml/2006/main" script="Viet" typeface="Times New Roman"/>
        <a4:font xmlns:a4="http://schemas.openxmlformats.org/drawingml/2006/main" script="Thai" typeface="Angsana New"/>
        <a4:font xmlns:a4="http://schemas.openxmlformats.org/drawingml/2006/main" script="Gujr" typeface="Shruti"/>
        <a4:font xmlns:a4="http://schemas.openxmlformats.org/drawingml/2006/main" script="Mlym" typeface="Kartika"/>
        <a4:font xmlns:a4="http://schemas.openxmlformats.org/drawingml/2006/main" script="Hant" typeface="新細明體"/>
        <a4:font xmlns:a4="http://schemas.openxmlformats.org/drawingml/2006/main" script="Hans" typeface="等线 Light"/>
        <a4:font xmlns:a4="http://schemas.openxmlformats.org/drawingml/2006/main" script="Java" typeface="Javanese Text"/>
        <a4:font xmlns:a4="http://schemas.openxmlformats.org/drawingml/2006/main" script="Thaa" typeface="MV Boli"/>
        <a4:font xmlns:a4="http://schemas.openxmlformats.org/drawingml/2006/main" script="Knda" typeface="Tunga"/>
        <a4:font xmlns:a4="http://schemas.openxmlformats.org/drawingml/2006/main" script="Mymr" typeface="Myanmar Text"/>
        <a4:font xmlns:a4="http://schemas.openxmlformats.org/drawingml/2006/main" script="Laoo" typeface="DokChampa"/>
        <a4:font xmlns:a4="http://schemas.openxmlformats.org/drawingml/2006/main" script="Cans" typeface="Euphemia"/>
        <a4:font xmlns:a4="http://schemas.openxmlformats.org/drawingml/2006/main" script="Hang" typeface="맑은 고딕"/>
        <a4:font xmlns:a4="http://schemas.openxmlformats.org/drawingml/2006/main" script="Sora" typeface="Nirmala UI"/>
        <a4:font xmlns:a4="http://schemas.openxmlformats.org/drawingml/2006/main" script="Tfng" typeface="Ebrima"/>
        <a4:font xmlns:a4="http://schemas.openxmlformats.org/drawingml/2006/main" script="Khmr" typeface="MoolBoran"/>
        <a4:font xmlns:a4="http://schemas.openxmlformats.org/drawingml/2006/main" script="Arab" typeface="Times New Roman"/>
        <a4:font xmlns:a4="http://schemas.openxmlformats.org/drawingml/2006/main" script="Geor" typeface="Sylfaen"/>
        <a4:font xmlns:a4="http://schemas.openxmlformats.org/drawingml/2006/main" script="Bugi" typeface="Leelawadee UI"/>
        <a4:font xmlns:a4="http://schemas.openxmlformats.org/drawingml/2006/main" script="Bopo" typeface="Microsoft JhengHei"/>
        <a4:font xmlns:a4="http://schemas.openxmlformats.org/drawingml/2006/main" script="Jpan" typeface="游ゴシック Light"/>
        <a4:font xmlns:a4="http://schemas.openxmlformats.org/drawingml/2006/main" script="Mong" typeface="Mongolian Baiti"/>
        <a4:font xmlns:a4="http://schemas.openxmlformats.org/drawingml/2006/main" script="Taml" typeface="Latha"/>
        <a4:font xmlns:a4="http://schemas.openxmlformats.org/drawingml/2006/main" script="Orya" typeface="Kalinga"/>
        <a4:font xmlns:a4="http://schemas.openxmlformats.org/drawingml/2006/main" script="Syrn" typeface="Estrangelo Edessa"/>
        <a4:font xmlns:a4="http://schemas.openxmlformats.org/drawingml/2006/main" script="Osma" typeface="Ebrima"/>
        <a4:font xmlns:a4="http://schemas.openxmlformats.org/drawingml/2006/main" script="Nkoo" typeface="Ebrima"/>
      </a3:majorFont>
      <a3:minorFont xmlns:a3="http://schemas.openxmlformats.org/drawingml/2006/main">
        <a4:latin xmlns:a4="http://schemas.openxmlformats.org/drawingml/2006/main" typeface="Calibri" panose="020f0502020204030204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Ethi" typeface="Nyala"/>
        <a4:font xmlns:a4="http://schemas.openxmlformats.org/drawingml/2006/main" script="Talu" typeface="Microsoft New Tai Lue"/>
        <a4:font xmlns:a4="http://schemas.openxmlformats.org/drawingml/2006/main" script="Olck" typeface="Nirmala UI"/>
        <a4:font xmlns:a4="http://schemas.openxmlformats.org/drawingml/2006/main" script="Yiii" typeface="Microsoft Yi Baiti"/>
        <a4:font xmlns:a4="http://schemas.openxmlformats.org/drawingml/2006/main" script="Uigh" typeface="Microsoft Uighur"/>
        <a4:font xmlns:a4="http://schemas.openxmlformats.org/drawingml/2006/main" script="Hebr" typeface="Arial"/>
        <a4:font xmlns:a4="http://schemas.openxmlformats.org/drawingml/2006/main" script="Tibt" typeface="Microsoft Himalaya"/>
        <a4:font xmlns:a4="http://schemas.openxmlformats.org/drawingml/2006/main" script="Telu" typeface="Gautami"/>
        <a4:font xmlns:a4="http://schemas.openxmlformats.org/drawingml/2006/main" script="Armn" typeface="Arial"/>
        <a4:font xmlns:a4="http://schemas.openxmlformats.org/drawingml/2006/main" script="Deva" typeface="Mangal"/>
        <a4:font xmlns:a4="http://schemas.openxmlformats.org/drawingml/2006/main" script="Guru" typeface="Raavi"/>
        <a4:font xmlns:a4="http://schemas.openxmlformats.org/drawingml/2006/main" script="Sinh" typeface="Iskoola Pota"/>
        <a4:font xmlns:a4="http://schemas.openxmlformats.org/drawingml/2006/main" script="Phag" typeface="Phagspa"/>
        <a4:font xmlns:a4="http://schemas.openxmlformats.org/drawingml/2006/main" script="Tale" typeface="Microsoft Tai Le"/>
        <a4:font xmlns:a4="http://schemas.openxmlformats.org/drawingml/2006/main" script="Lisu" typeface="Segoe UI"/>
        <a4:font xmlns:a4="http://schemas.openxmlformats.org/drawingml/2006/main" script="Beng" typeface="Vrinda"/>
        <a4:font xmlns:a4="http://schemas.openxmlformats.org/drawingml/2006/main" script="Syrj" typeface="Estrangelo Edessa"/>
        <a4:font xmlns:a4="http://schemas.openxmlformats.org/drawingml/2006/main" script="Syre" typeface="Estrangelo Edessa"/>
        <a4:font xmlns:a4="http://schemas.openxmlformats.org/drawingml/2006/main" script="Syrc" typeface="Estrangelo Edessa"/>
        <a4:font xmlns:a4="http://schemas.openxmlformats.org/drawingml/2006/main" script="Cher" typeface="Plantagenet Cherokee"/>
        <a4:font xmlns:a4="http://schemas.openxmlformats.org/drawingml/2006/main" script="Viet" typeface="Arial"/>
        <a4:font xmlns:a4="http://schemas.openxmlformats.org/drawingml/2006/main" script="Thai" typeface="Cordia New"/>
        <a4:font xmlns:a4="http://schemas.openxmlformats.org/drawingml/2006/main" script="Gujr" typeface="Shruti"/>
        <a4:font xmlns:a4="http://schemas.openxmlformats.org/drawingml/2006/main" script="Mlym" typeface="Kartika"/>
        <a4:font xmlns:a4="http://schemas.openxmlformats.org/drawingml/2006/main" script="Hant" typeface="新細明體"/>
        <a4:font xmlns:a4="http://schemas.openxmlformats.org/drawingml/2006/main" script="Hans" typeface="等线"/>
        <a4:font xmlns:a4="http://schemas.openxmlformats.org/drawingml/2006/main" script="Java" typeface="Javanese Text"/>
        <a4:font xmlns:a4="http://schemas.openxmlformats.org/drawingml/2006/main" script="Thaa" typeface="MV Boli"/>
        <a4:font xmlns:a4="http://schemas.openxmlformats.org/drawingml/2006/main" script="Knda" typeface="Tunga"/>
        <a4:font xmlns:a4="http://schemas.openxmlformats.org/drawingml/2006/main" script="Mymr" typeface="Myanmar Text"/>
        <a4:font xmlns:a4="http://schemas.openxmlformats.org/drawingml/2006/main" script="Laoo" typeface="DokChampa"/>
        <a4:font xmlns:a4="http://schemas.openxmlformats.org/drawingml/2006/main" script="Cans" typeface="Euphemia"/>
        <a4:font xmlns:a4="http://schemas.openxmlformats.org/drawingml/2006/main" script="Hang" typeface="맑은 고딕"/>
        <a4:font xmlns:a4="http://schemas.openxmlformats.org/drawingml/2006/main" script="Sora" typeface="Nirmala UI"/>
        <a4:font xmlns:a4="http://schemas.openxmlformats.org/drawingml/2006/main" script="Tfng" typeface="Ebrima"/>
        <a4:font xmlns:a4="http://schemas.openxmlformats.org/drawingml/2006/main" script="Khmr" typeface="DaunPenh"/>
        <a4:font xmlns:a4="http://schemas.openxmlformats.org/drawingml/2006/main" script="Arab" typeface="Arial"/>
        <a4:font xmlns:a4="http://schemas.openxmlformats.org/drawingml/2006/main" script="Geor" typeface="Sylfaen"/>
        <a4:font xmlns:a4="http://schemas.openxmlformats.org/drawingml/2006/main" script="Bugi" typeface="Leelawadee UI"/>
        <a4:font xmlns:a4="http://schemas.openxmlformats.org/drawingml/2006/main" script="Bopo" typeface="Microsoft JhengHei"/>
        <a4:font xmlns:a4="http://schemas.openxmlformats.org/drawingml/2006/main" script="Jpan" typeface="游ゴシック"/>
        <a4:font xmlns:a4="http://schemas.openxmlformats.org/drawingml/2006/main" script="Mong" typeface="Mongolian Baiti"/>
        <a4:font xmlns:a4="http://schemas.openxmlformats.org/drawingml/2006/main" script="Taml" typeface="Latha"/>
        <a4:font xmlns:a4="http://schemas.openxmlformats.org/drawingml/2006/main" script="Orya" typeface="Kalinga"/>
        <a4:font xmlns:a4="http://schemas.openxmlformats.org/drawingml/2006/main" script="Syrn" typeface="Estrangelo Edessa"/>
        <a4:font xmlns:a4="http://schemas.openxmlformats.org/drawingml/2006/main" script="Osma" typeface="Ebrima"/>
        <a4:font xmlns:a4="http://schemas.openxmlformats.org/drawingml/2006/main" script="Nkoo" typeface="Ebrima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lumMod xmlns:a8="http://schemas.openxmlformats.org/drawingml/2006/main" val="110000"/>
                <a8:satMod xmlns:a8="http://schemas.openxmlformats.org/drawingml/2006/main" val="105000"/>
                <a8:tint xmlns:a8="http://schemas.openxmlformats.org/drawingml/2006/main" val="67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lumMod xmlns:a8="http://schemas.openxmlformats.org/drawingml/2006/main" val="105000"/>
                <a8:satMod xmlns:a8="http://schemas.openxmlformats.org/drawingml/2006/main" val="103000"/>
                <a8:tint xmlns:a8="http://schemas.openxmlformats.org/drawingml/2006/main" val="73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lumMod xmlns:a8="http://schemas.openxmlformats.org/drawingml/2006/main" val="105000"/>
                <a8:satMod xmlns:a8="http://schemas.openxmlformats.org/drawingml/2006/main" val="109000"/>
                <a8:tint xmlns:a8="http://schemas.openxmlformats.org/drawingml/2006/main" val="81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atMod xmlns:a8="http://schemas.openxmlformats.org/drawingml/2006/main" val="103000"/>
                <a8:lumMod xmlns:a8="http://schemas.openxmlformats.org/drawingml/2006/main" val="102000"/>
                <a8:tint xmlns:a8="http://schemas.openxmlformats.org/drawingml/2006/main" val="94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satMod xmlns:a8="http://schemas.openxmlformats.org/drawingml/2006/main" val="110000"/>
                <a8:lumMod xmlns:a8="http://schemas.openxmlformats.org/drawingml/2006/main" val="100000"/>
                <a8:shade xmlns:a8="http://schemas.openxmlformats.org/drawingml/2006/main" val="1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lumMod xmlns:a8="http://schemas.openxmlformats.org/drawingml/2006/main" val="99000"/>
                <a8:satMod xmlns:a8="http://schemas.openxmlformats.org/drawingml/2006/main" val="120000"/>
                <a8:shade xmlns:a8="http://schemas.openxmlformats.org/drawingml/2006/main" val="78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635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  <a4:ln xmlns:a4="http://schemas.openxmlformats.org/drawingml/2006/main" w="127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  <a4:ln xmlns:a4="http://schemas.openxmlformats.org/drawingml/2006/main" w="1905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/>
        </a4:effectStyle>
        <a4:effectStyle xmlns:a4="http://schemas.openxmlformats.org/drawingml/2006/main">
          <a5:effectLst xmlns:a5="http://schemas.openxmlformats.org/drawingml/2006/main"/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57150" dir="5400000" dist="19050" algn="ctr" rotWithShape="0">
              <a7:srgbClr xmlns:a7="http://schemas.openxmlformats.org/drawingml/2006/main" val="000000">
                <a8:alpha xmlns:a8="http://schemas.openxmlformats.org/drawingml/2006/main" val="63000"/>
              </a7:srgbClr>
            </a6:outerShdw>
          </a5:effectLst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solidFill xmlns:a4="http://schemas.openxmlformats.org/drawingml/2006/main">
          <a5:schemeClr xmlns:a5="http://schemas.openxmlformats.org/drawingml/2006/main" val="phClr">
            <a6:tint xmlns:a6="http://schemas.openxmlformats.org/drawingml/2006/main" val="95000"/>
            <a6:satMod xmlns:a6="http://schemas.openxmlformats.org/drawingml/2006/main" val="170000"/>
          </a5:schemeClr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93000"/>
                <a8:satMod xmlns:a8="http://schemas.openxmlformats.org/drawingml/2006/main" val="150000"/>
                <a8:shade xmlns:a8="http://schemas.openxmlformats.org/drawingml/2006/main" val="98000"/>
                <a8:lumMod xmlns:a8="http://schemas.openxmlformats.org/drawingml/2006/main" val="102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tint xmlns:a8="http://schemas.openxmlformats.org/drawingml/2006/main" val="98000"/>
                <a8:satMod xmlns:a8="http://schemas.openxmlformats.org/drawingml/2006/main" val="130000"/>
                <a8:shade xmlns:a8="http://schemas.openxmlformats.org/drawingml/2006/main" val="90000"/>
                <a8:lumMod xmlns:a8="http://schemas.openxmlformats.org/drawingml/2006/main" val="103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63000"/>
                <a8:satMod xmlns:a8="http://schemas.openxmlformats.org/drawingml/2006/main" val="120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</a3:bgFillStyleLst>
    </a2:fmtScheme>
  </a1:themeElements>
  <a:objectDefaults/>
</a:theme>
</file>

<file path=ppt/theme/theme3.xml><?xml version="1.0" encoding="utf-8"?>
<a:theme xmlns:a="http://schemas.openxmlformats.org/drawingml/2006/main" name="Office Theme">
  <a1:themeElements xmlns:a1="http://schemas.openxmlformats.org/drawingml/2006/main">
    <a2:clrScheme xmlns:a2="http://schemas.openxmlformats.org/drawingml/2006/main" name="Office">
      <a3:dk1 xmlns:a3="http://schemas.openxmlformats.org/drawingml/2006/main">
        <a4:sysClr xmlns:a4="http://schemas.openxmlformats.org/drawingml/2006/main" val="windowText" lastClr="000000"/>
      </a3:dk1>
      <a3:lt1 xmlns:a3="http://schemas.openxmlformats.org/drawingml/2006/main">
        <a4:sysClr xmlns:a4="http://schemas.openxmlformats.org/drawingml/2006/main" val="window" lastClr="FFFFFF"/>
      </a3:lt1>
      <a3:dk2 xmlns:a3="http://schemas.openxmlformats.org/drawingml/2006/main">
        <a4:srgbClr xmlns:a4="http://schemas.openxmlformats.org/drawingml/2006/main" val="1F497D"/>
      </a3:dk2>
      <a3:lt2 xmlns:a3="http://schemas.openxmlformats.org/drawingml/2006/main">
        <a4:srgbClr xmlns:a4="http://schemas.openxmlformats.org/drawingml/2006/main" val="EEECE1"/>
      </a3:lt2>
      <a3:accent1 xmlns:a3="http://schemas.openxmlformats.org/drawingml/2006/main">
        <a4:srgbClr xmlns:a4="http://schemas.openxmlformats.org/drawingml/2006/main" val="4F81BD"/>
      </a3:accent1>
      <a3:accent2 xmlns:a3="http://schemas.openxmlformats.org/drawingml/2006/main">
        <a4:srgbClr xmlns:a4="http://schemas.openxmlformats.org/drawingml/2006/main" val="C0504D"/>
      </a3:accent2>
      <a3:accent3 xmlns:a3="http://schemas.openxmlformats.org/drawingml/2006/main">
        <a4:srgbClr xmlns:a4="http://schemas.openxmlformats.org/drawingml/2006/main" val="9BBB59"/>
      </a3:accent3>
      <a3:accent4 xmlns:a3="http://schemas.openxmlformats.org/drawingml/2006/main">
        <a4:srgbClr xmlns:a4="http://schemas.openxmlformats.org/drawingml/2006/main" val="8064A2"/>
      </a3:accent4>
      <a3:accent5 xmlns:a3="http://schemas.openxmlformats.org/drawingml/2006/main">
        <a4:srgbClr xmlns:a4="http://schemas.openxmlformats.org/drawingml/2006/main" val="4BACC6"/>
      </a3:accent5>
      <a3:accent6 xmlns:a3="http://schemas.openxmlformats.org/drawingml/2006/main">
        <a4:srgbClr xmlns:a4="http://schemas.openxmlformats.org/drawingml/2006/main" val="F79646"/>
      </a3:accent6>
      <a3:hlink xmlns:a3="http://schemas.openxmlformats.org/drawingml/2006/main">
        <a4:srgbClr xmlns:a4="http://schemas.openxmlformats.org/drawingml/2006/main" val="0000FF"/>
      </a3:hlink>
      <a3:folHlink xmlns:a3="http://schemas.openxmlformats.org/drawingml/2006/main">
        <a4:srgbClr xmlns:a4="http://schemas.openxmlformats.org/drawingml/2006/main" val="800080"/>
      </a3:folHlink>
    </a2:clrScheme>
    <a2:fontScheme xmlns:a2="http://schemas.openxmlformats.org/drawingml/2006/main" name="Office">
      <a3:maj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Orya" typeface="Kalinga"/>
        <a4:font xmlns:a4="http://schemas.openxmlformats.org/drawingml/2006/main" script="Mlym" typeface="Kartika"/>
        <a4:font xmlns:a4="http://schemas.openxmlformats.org/drawingml/2006/main" script="Deva" typeface="Mangal"/>
        <a4:font xmlns:a4="http://schemas.openxmlformats.org/drawingml/2006/main" script="Mong" typeface="Mongolian Baiti"/>
        <a4:font xmlns:a4="http://schemas.openxmlformats.org/drawingml/2006/main" script="Ethi" typeface="Nyala"/>
        <a4:font xmlns:a4="http://schemas.openxmlformats.org/drawingml/2006/main" script="Geor" typeface="Sylfaen"/>
        <a4:font xmlns:a4="http://schemas.openxmlformats.org/drawingml/2006/main" script="Sinh" typeface="Iskoola Pota"/>
        <a4:font xmlns:a4="http://schemas.openxmlformats.org/drawingml/2006/main" script="Taml" typeface="Latha"/>
        <a4:font xmlns:a4="http://schemas.openxmlformats.org/drawingml/2006/main" script="Tibt" typeface="Microsoft Himalaya"/>
        <a4:font xmlns:a4="http://schemas.openxmlformats.org/drawingml/2006/main" script="Gujr" typeface="Shruti"/>
        <a4:font xmlns:a4="http://schemas.openxmlformats.org/drawingml/2006/main" script="Hant" typeface="新細明體"/>
        <a4:font xmlns:a4="http://schemas.openxmlformats.org/drawingml/2006/main" script="Khmr" typeface="MoolBoran"/>
        <a4:font xmlns:a4="http://schemas.openxmlformats.org/drawingml/2006/main" script="Laoo" typeface="DokChampa"/>
        <a4:font xmlns:a4="http://schemas.openxmlformats.org/drawingml/2006/main" script="Cher" typeface="Plantagenet Cherokee"/>
        <a4:font xmlns:a4="http://schemas.openxmlformats.org/drawingml/2006/main" script="Hans" typeface="宋体"/>
        <a4:font xmlns:a4="http://schemas.openxmlformats.org/drawingml/2006/main" script="Hebr" typeface="Times New Roman"/>
        <a4:font xmlns:a4="http://schemas.openxmlformats.org/drawingml/2006/main" script="Uigh" typeface="Microsoft Uighur"/>
        <a4:font xmlns:a4="http://schemas.openxmlformats.org/drawingml/2006/main" script="Guru" typeface="Raavi"/>
        <a4:font xmlns:a4="http://schemas.openxmlformats.org/drawingml/2006/main" script="Cans" typeface="Euphemia"/>
        <a4:font xmlns:a4="http://schemas.openxmlformats.org/drawingml/2006/main" script="Jpan" typeface="ＭＳ Ｐゴシック"/>
        <a4:font xmlns:a4="http://schemas.openxmlformats.org/drawingml/2006/main" script="Arab" typeface="Times New Roman"/>
        <a4:font xmlns:a4="http://schemas.openxmlformats.org/drawingml/2006/main" script="Syrc" typeface="Estrangelo Edessa"/>
        <a4:font xmlns:a4="http://schemas.openxmlformats.org/drawingml/2006/main" script="Hang" typeface="맑은 고딕"/>
        <a4:font xmlns:a4="http://schemas.openxmlformats.org/drawingml/2006/main" script="Viet" typeface="Times New Roman"/>
        <a4:font xmlns:a4="http://schemas.openxmlformats.org/drawingml/2006/main" script="Thai" typeface="Angsana New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Beng" typeface="Vrinda"/>
        <a4:font xmlns:a4="http://schemas.openxmlformats.org/drawingml/2006/main" script="Telu" typeface="Gautami"/>
        <a4:font xmlns:a4="http://schemas.openxmlformats.org/drawingml/2006/main" script="Knda" typeface="Tunga"/>
      </a3:majorFont>
      <a3:min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Orya" typeface="Kalinga"/>
        <a4:font xmlns:a4="http://schemas.openxmlformats.org/drawingml/2006/main" script="Mlym" typeface="Kartika"/>
        <a4:font xmlns:a4="http://schemas.openxmlformats.org/drawingml/2006/main" script="Deva" typeface="Mangal"/>
        <a4:font xmlns:a4="http://schemas.openxmlformats.org/drawingml/2006/main" script="Mong" typeface="Mongolian Baiti"/>
        <a4:font xmlns:a4="http://schemas.openxmlformats.org/drawingml/2006/main" script="Ethi" typeface="Nyala"/>
        <a4:font xmlns:a4="http://schemas.openxmlformats.org/drawingml/2006/main" script="Geor" typeface="Sylfaen"/>
        <a4:font xmlns:a4="http://schemas.openxmlformats.org/drawingml/2006/main" script="Sinh" typeface="Iskoola Pota"/>
        <a4:font xmlns:a4="http://schemas.openxmlformats.org/drawingml/2006/main" script="Taml" typeface="Latha"/>
        <a4:font xmlns:a4="http://schemas.openxmlformats.org/drawingml/2006/main" script="Tibt" typeface="Microsoft Himalaya"/>
        <a4:font xmlns:a4="http://schemas.openxmlformats.org/drawingml/2006/main" script="Gujr" typeface="Shruti"/>
        <a4:font xmlns:a4="http://schemas.openxmlformats.org/drawingml/2006/main" script="Hant" typeface="新細明體"/>
        <a4:font xmlns:a4="http://schemas.openxmlformats.org/drawingml/2006/main" script="Khmr" typeface="DaunPenh"/>
        <a4:font xmlns:a4="http://schemas.openxmlformats.org/drawingml/2006/main" script="Laoo" typeface="DokChampa"/>
        <a4:font xmlns:a4="http://schemas.openxmlformats.org/drawingml/2006/main" script="Cher" typeface="Plantagenet Cherokee"/>
        <a4:font xmlns:a4="http://schemas.openxmlformats.org/drawingml/2006/main" script="Hans" typeface="宋体"/>
        <a4:font xmlns:a4="http://schemas.openxmlformats.org/drawingml/2006/main" script="Hebr" typeface="Arial"/>
        <a4:font xmlns:a4="http://schemas.openxmlformats.org/drawingml/2006/main" script="Uigh" typeface="Microsoft Uighur"/>
        <a4:font xmlns:a4="http://schemas.openxmlformats.org/drawingml/2006/main" script="Guru" typeface="Raavi"/>
        <a4:font xmlns:a4="http://schemas.openxmlformats.org/drawingml/2006/main" script="Cans" typeface="Euphemia"/>
        <a4:font xmlns:a4="http://schemas.openxmlformats.org/drawingml/2006/main" script="Jpan" typeface="ＭＳ Ｐゴシック"/>
        <a4:font xmlns:a4="http://schemas.openxmlformats.org/drawingml/2006/main" script="Arab" typeface="Arial"/>
        <a4:font xmlns:a4="http://schemas.openxmlformats.org/drawingml/2006/main" script="Syrc" typeface="Estrangelo Edessa"/>
        <a4:font xmlns:a4="http://schemas.openxmlformats.org/drawingml/2006/main" script="Hang" typeface="맑은 고딕"/>
        <a4:font xmlns:a4="http://schemas.openxmlformats.org/drawingml/2006/main" script="Viet" typeface="Arial"/>
        <a4:font xmlns:a4="http://schemas.openxmlformats.org/drawingml/2006/main" script="Thai" typeface="Cordia New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Beng" typeface="Vrinda"/>
        <a4:font xmlns:a4="http://schemas.openxmlformats.org/drawingml/2006/main" script="Telu" typeface="Gautami"/>
        <a4:font xmlns:a4="http://schemas.openxmlformats.org/drawingml/2006/main" script="Knda" typeface="Tunga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50000"/>
                <a8:satMod xmlns:a8="http://schemas.openxmlformats.org/drawingml/2006/main" val="300000"/>
              </a7:schemeClr>
            </a6:gs>
            <a6:gs xmlns:a6="http://schemas.openxmlformats.org/drawingml/2006/main" pos="35000">
              <a7:schemeClr xmlns:a7="http://schemas.openxmlformats.org/drawingml/2006/main" val="phClr">
                <a8:tint xmlns:a8="http://schemas.openxmlformats.org/drawingml/2006/main" val="37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tint xmlns:a8="http://schemas.openxmlformats.org/drawingml/2006/main" val="15000"/>
                <a8:satMod xmlns:a8="http://schemas.openxmlformats.org/drawingml/2006/main" val="350000"/>
              </a7:schemeClr>
            </a6:gs>
          </a5:gsLst>
          <a5:lin xmlns:a5="http://schemas.openxmlformats.org/drawingml/2006/main" ang="16200000" scaled="1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hade xmlns:a8="http://schemas.openxmlformats.org/drawingml/2006/main" val="51000"/>
                <a8:satMod xmlns:a8="http://schemas.openxmlformats.org/drawingml/2006/main" val="130000"/>
              </a7:schemeClr>
            </a6:gs>
            <a6:gs xmlns:a6="http://schemas.openxmlformats.org/drawingml/2006/main" pos="80000">
              <a7:schemeClr xmlns:a7="http://schemas.openxmlformats.org/drawingml/2006/main" val="phClr">
                <a8:shade xmlns:a8="http://schemas.openxmlformats.org/drawingml/2006/main" val="93000"/>
                <a8:satMod xmlns:a8="http://schemas.openxmlformats.org/drawingml/2006/main" val="13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94000"/>
                <a8:satMod xmlns:a8="http://schemas.openxmlformats.org/drawingml/2006/main" val="135000"/>
              </a7:schemeClr>
            </a6:gs>
          </a5:gsLst>
          <a5:lin xmlns:a5="http://schemas.openxmlformats.org/drawingml/2006/main" ang="162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9525" cap="flat" cmpd="sng" algn="ctr">
          <solidFill xmlns="http://schemas.openxmlformats.org/drawingml/2006/main">
            <a5:schemeClr xmlns:a5="http://schemas.openxmlformats.org/drawingml/2006/main" val="phClr">
              <a6:shade xmlns:a6="http://schemas.openxmlformats.org/drawingml/2006/main" val="95000"/>
              <a6:satMod xmlns:a6="http://schemas.openxmlformats.org/drawingml/2006/main" val="105000"/>
            </a5:schemeClr>
          </solidFill>
          <a5:prstDash xmlns:a5="http://schemas.openxmlformats.org/drawingml/2006/main" val="solid"/>
        </a4:ln>
        <a4:ln xmlns:a4="http://schemas.openxmlformats.org/drawingml/2006/main" w="254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  <a4:ln xmlns:a4="http://schemas.openxmlformats.org/drawingml/2006/main" w="381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0000" rotWithShape="0">
              <a7:srgbClr xmlns:a7="http://schemas.openxmlformats.org/drawingml/2006/main" val="000000">
                <a8:alpha xmlns:a8="http://schemas.openxmlformats.org/drawingml/2006/main" val="38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  <a5:scene3d xmlns:a5="http://schemas.openxmlformats.org/drawingml/2006/main">
            <a6:camera xmlns:a6="http://schemas.openxmlformats.org/drawingml/2006/main" prst="orthographicFront">
              <a7:rot xmlns:a7="http://schemas.openxmlformats.org/drawingml/2006/main" lat="0" lon="0" rev="0"/>
            </a6:camera>
            <a6:lightRig xmlns:a6="http://schemas.openxmlformats.org/drawingml/2006/main" dir="t" rig="threePt">
              <a7:rot xmlns:a7="http://schemas.openxmlformats.org/drawingml/2006/main" lat="0" lon="0" rev="1200000"/>
            </a6:lightRig>
          </a5:scene3d>
          <a5:sp3d xmlns:a5="http://schemas.openxmlformats.org/drawingml/2006/main">
            <a6:bevelT xmlns:a6="http://schemas.openxmlformats.org/drawingml/2006/main" w="63500" h="25400" prst="circle"/>
          </a5:sp3d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40000"/>
                <a8:satMod xmlns:a8="http://schemas.openxmlformats.org/drawingml/2006/main" val="350000"/>
              </a7:schemeClr>
            </a6:gs>
            <a6:gs xmlns:a6="http://schemas.openxmlformats.org/drawingml/2006/main" pos="40000">
              <a7:schemeClr xmlns:a7="http://schemas.openxmlformats.org/drawingml/2006/main" val="phClr">
                <a8:tint xmlns:a8="http://schemas.openxmlformats.org/drawingml/2006/main" val="45000"/>
                <a8:shade xmlns:a8="http://schemas.openxmlformats.org/drawingml/2006/main" val="99000"/>
                <a8:satMod xmlns:a8="http://schemas.openxmlformats.org/drawingml/2006/main" val="35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20000"/>
                <a8:satMod xmlns:a8="http://schemas.openxmlformats.org/drawingml/2006/main" val="255000"/>
              </a7:schemeClr>
            </a6:gs>
          </a5:gsLst>
          <a5:path xmlns:a5="http://schemas.openxmlformats.org/drawingml/2006/main" path="circle">
            <a6:fillToRect xmlns:a6="http://schemas.openxmlformats.org/drawingml/2006/main" l="50000" t="-80000" r="50000" b="180000"/>
          </a5:path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80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30000"/>
                <a8:satMod xmlns:a8="http://schemas.openxmlformats.org/drawingml/2006/main" val="200000"/>
              </a7:schemeClr>
            </a6:gs>
          </a5:gsLst>
          <a5:path xmlns:a5="http://schemas.openxmlformats.org/drawingml/2006/main" path="circle">
            <a6:fillToRect xmlns:a6="http://schemas.openxmlformats.org/drawingml/2006/main" l="50000" t="50000" r="50000" b="50000"/>
          </a5:path>
          <a5:tileRect xmlns:a5="http://schemas.openxmlformats.org/drawingml/2006/main"/>
        </a4:gradFill>
      </a3:bgFillStyleLst>
    </a2:fmtScheme>
  </a1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Spire.Presentation for.NET 2.1.0.0</Application>
  <PresentationFormat>全屏显示(4:3)</PresentationFormat>
  <Slides>1</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2024-08-18T04:18:48.7560000Z</dcterms:created>
  <dcterms:modified xsi:type="dcterms:W3CDTF">2024-08-18T04:18:48.7560000Z</dcterms:modified>
</cp:coreProperties>
</file>