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thumbnail" Target="docProps/thumbnail.jpeg" /><Relationship Id="rId3" Type="http://schemas.openxmlformats.org/package/2006/relationships/metadata/core-properties" Target="docProps/core.xml" /><Relationship Id="rId4" Type="http://schemas.openxmlformats.org/officeDocument/2006/relationships/extended-properties" Target="docProps/app.xml" /></Relationships>
</file>

<file path=ppt/presentation.xml><?xml version="1.0" encoding="utf-8"?>
<!--Generated by Spire.Presentation for .NET --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r:id="rId1" id="2147483648"/>
    <p:sldMasterId r:id="rId7" id="2147483660"/>
  </p:sldMasterIdLst>
  <p:notesMasterIdLst>
    <p:notesMasterId r:id="rId8"/>
  </p:notesMasterIdLst>
  <p:sldIdLst>
    <p:sldId r:id="rId9" id="257"/>
    <p:sldId r:id="rId10" id="258"/>
    <p:sldId r:id="rId11" id="259"/>
    <p:sldId r:id="rId12" id="260"/>
    <p:sldId r:id="rId13" id="261"/>
  </p:sldIdLst>
  <p:sldSz cx="9144000" cy="5143500"/>
  <p:notesSz cx="6858000" cy="9144000"/>
  <p:custDataLst>
    <p:tags r:id="rId14"/>
  </p:custDataLst>
  <p:defaultTextStyle>
    <a:defPPr>
      <a:defRPr lang="en-US"/>
    </a:defPPr>
    <a:lvl1pPr marL="0" algn="l" defTabSz="9144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212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10" Type="http://schemas.openxmlformats.org/officeDocument/2006/relationships/slide" Target="slides/slide2.xml" /><Relationship Id="rId11" Type="http://schemas.openxmlformats.org/officeDocument/2006/relationships/slide" Target="slides/slide3.xml" /><Relationship Id="rId12" Type="http://schemas.openxmlformats.org/officeDocument/2006/relationships/slide" Target="slides/slide4.xml" /><Relationship Id="rId13" Type="http://schemas.openxmlformats.org/officeDocument/2006/relationships/slide" Target="slides/slide5.xml" /><Relationship Id="rId14" Type="http://schemas.openxmlformats.org/officeDocument/2006/relationships/tags" Target="tags/tag1.xml" /><Relationship Id="rId3" Type="http://schemas.openxmlformats.org/officeDocument/2006/relationships/presProps" Target="presProps.xml" /><Relationship Id="rId4" Type="http://schemas.openxmlformats.org/officeDocument/2006/relationships/viewProps" Target="viewProps.xml" /><Relationship Id="rId5" Type="http://schemas.openxmlformats.org/officeDocument/2006/relationships/theme" Target="theme/theme3.xml" /><Relationship Id="rId6" Type="http://schemas.openxmlformats.org/officeDocument/2006/relationships/tableStyles" Target="tableStyles.xml" /><Relationship Id="rId7" Type="http://schemas.openxmlformats.org/officeDocument/2006/relationships/slideMaster" Target="slideMasters/slideMaster2.xml" /><Relationship Id="rId8" Type="http://schemas.openxmlformats.org/officeDocument/2006/relationships/notesMaster" Target="notesMasters/notesMaster1.xml" /><Relationship Id="rId9" Type="http://schemas.openxmlformats.org/officeDocument/2006/relationships/slide" Target="slides/slide1.xml" /></Relationships>
</file>

<file path=ppt/notesMasters/_rels/notesMaster1.xml.rels>&#65279;<?xml version="1.0" encoding="utf-8" standalone="yes"?>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/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/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/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/>
        </p:spPr>
        <p:txBody>
          <a:bodyPr vert="horz" lIns="91440" tIns="45720" rIns="91440" bIns="45720" rtlCol="0"/>
          <a:lstStyle/>
          <a:p>
            <a:pPr lvl="0"/>
            <a:r>
              <a:rPr lang="en-US" dirty="1"/>
              <a:t>Click to edit Master text styles</a:t>
            </a:r>
          </a:p>
          <a:p>
            <a:pPr lvl="1"/>
            <a:r>
              <a:rPr lang="en-US" dirty="1"/>
              <a:t>Second level</a:t>
            </a:r>
          </a:p>
          <a:p>
            <a:pPr lvl="2"/>
            <a:r>
              <a:rPr lang="en-US" dirty="1"/>
              <a:t>Third level</a:t>
            </a:r>
          </a:p>
          <a:p>
            <a:pPr lvl="3"/>
            <a:r>
              <a:rPr lang="en-US" dirty="1"/>
              <a:t>Fourth level</a:t>
            </a:r>
          </a:p>
          <a:p>
            <a:pPr lvl="4"/>
            <a:r>
              <a:rPr lang="en-US" dirty="1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/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/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&#65279;<?xml version="1.0" encoding="utf-8" standalone="yes"?><Relationships xmlns="http://schemas.openxmlformats.org/package/2006/relationships"><Relationship Id="rId1" Type="http://schemas.openxmlformats.org/officeDocument/2006/relationships/notesMaster" Target="../notesMasters/notesMaster1.xml" /><Relationship Id="rId2" Type="http://schemas.openxmlformats.org/officeDocument/2006/relationships/slide" Target="../slides/slide1.xml" /></Relationships>
</file>

<file path=ppt/notesSlides/_rels/notesSlide2.xml.rels>&#65279;<?xml version="1.0" encoding="utf-8" standalone="yes"?><Relationships xmlns="http://schemas.openxmlformats.org/package/2006/relationships"><Relationship Id="rId1" Type="http://schemas.openxmlformats.org/officeDocument/2006/relationships/notesMaster" Target="../notesMasters/notesMaster1.xml" /><Relationship Id="rId2" Type="http://schemas.openxmlformats.org/officeDocument/2006/relationships/slide" Target="../slides/slide2.xml" /></Relationships>
</file>

<file path=ppt/notesSlides/_rels/notesSlide3.xml.rels>&#65279;<?xml version="1.0" encoding="utf-8" standalone="yes"?><Relationships xmlns="http://schemas.openxmlformats.org/package/2006/relationships"><Relationship Id="rId1" Type="http://schemas.openxmlformats.org/officeDocument/2006/relationships/notesMaster" Target="../notesMasters/notesMaster1.xml" /><Relationship Id="rId2" Type="http://schemas.openxmlformats.org/officeDocument/2006/relationships/slide" Target="../slides/slide3.xml" /></Relationships>
</file>

<file path=ppt/notesSlides/_rels/notesSlide4.xml.rels>&#65279;<?xml version="1.0" encoding="utf-8" standalone="yes"?><Relationships xmlns="http://schemas.openxmlformats.org/package/2006/relationships"><Relationship Id="rId1" Type="http://schemas.openxmlformats.org/officeDocument/2006/relationships/notesMaster" Target="../notesMasters/notesMaster1.xml" /><Relationship Id="rId2" Type="http://schemas.openxmlformats.org/officeDocument/2006/relationships/slide" Target="../slides/slide4.xml" /></Relationships>
</file>

<file path=ppt/notesSlides/_rels/notesSlide5.xml.rels>&#65279;<?xml version="1.0" encoding="utf-8" standalone="yes"?><Relationships xmlns="http://schemas.openxmlformats.org/package/2006/relationships"><Relationship Id="rId1" Type="http://schemas.openxmlformats.org/officeDocument/2006/relationships/notesMaster" Target="../notesMasters/notesMaster1.xml" /><Relationship Id="rId2" Type="http://schemas.openxmlformats.org/officeDocument/2006/relationships/slide" Target="../slides/slide5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‹#›</a:t>
            </a:fld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‹#›</a:t>
            </a:fld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‹#›</a:t>
            </a:fld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‹#›</a:t>
            </a:fld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‹#›</a:t>
            </a:fld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1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fast"/>
  <p:timing>
    <p:tnLst>
      <p:par>
        <p:cTn id="1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fast"/>
  <p:timing>
    <p:tnLst>
      <p:par>
        <p:cTn id="1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fast"/>
  <p:timing>
    <p:tnLst>
      <p:par>
        <p:cTn id="1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fast"/>
  <p:timing>
    <p:tnLst>
      <p:par>
        <p:cTn id="1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type="obj" idx="1"/>
          </p:nvPr>
        </p:nvSpPr>
        <p:spPr/>
        <p:txBody>
          <a:bodyPr/>
          <a:lstStyle/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fast"/>
  <p:timing>
    <p:tnLst>
      <p:par>
        <p:cTn id="1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fast"/>
  <p:timing>
    <p:tnLst>
      <p:par>
        <p:cTn id="1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type="obj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type="obj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fast"/>
  <p:timing>
    <p:tnLst>
      <p:par>
        <p:cTn id="1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obj"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type="obj"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fast"/>
  <p:timing>
    <p:tnLst>
      <p:par>
        <p:cTn id="1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fast"/>
  <p:timing>
    <p:tnLst>
      <p:par>
        <p:cTn id="1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2"/>
            <a:ext cx="2133600" cy="273844"/>
          </a:xfrm>
        </p:spPr>
        <p:txBody>
          <a:bodyPr/>
          <a:lstStyle/>
          <a:p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2"/>
            <a:ext cx="2895600" cy="273844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2"/>
            <a:ext cx="2133600" cy="273844"/>
          </a:xfrm>
        </p:spPr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fast"/>
  <p:timing>
    <p:tnLst>
      <p:par>
        <p:cTn id="1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type="obj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fast"/>
  <p:timing>
    <p:tnLst>
      <p:par>
        <p:cTn id="1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fast"/>
  <p:timing>
    <p:tnLst>
      <p:par>
        <p:cTn id="1" restart="never" nodeType="tmRoot"/>
      </p:par>
    </p:tnLst>
  </p:timing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3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2" Type="http://schemas.openxmlformats.org/officeDocument/2006/relationships/theme" Target="../theme/theme1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/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/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/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/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fast"/>
  <p:timing>
    <p:tnLst>
      <p:par>
        <p:cTn id="1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ransition spd="fast"/>
  <p:timing>
    <p:tnLst>
      <p:par>
        <p:cTn id="1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4.png" /><Relationship Id="rId11" Type="http://schemas.openxmlformats.org/officeDocument/2006/relationships/image" Target="../media/image7.png" /><Relationship Id="rId13" Type="http://schemas.openxmlformats.org/officeDocument/2006/relationships/image" Target="../media/image1.png" /><Relationship Id="rId15" Type="http://schemas.openxmlformats.org/officeDocument/2006/relationships/image" Target="../media/image18.png" /><Relationship Id="rId17" Type="http://schemas.openxmlformats.org/officeDocument/2006/relationships/image" Target="../media/image5.png" /><Relationship Id="rId19" Type="http://schemas.openxmlformats.org/officeDocument/2006/relationships/image" Target="../media/image19.png" /><Relationship Id="rId21" Type="http://schemas.openxmlformats.org/officeDocument/2006/relationships/image" Target="../media/image8.png" /><Relationship Id="rId23" Type="http://schemas.openxmlformats.org/officeDocument/2006/relationships/image" Target="../media/image9.png" /><Relationship Id="rId25" Type="http://schemas.openxmlformats.org/officeDocument/2006/relationships/image" Target="../media/image10.png" /><Relationship Id="rId27" Type="http://schemas.openxmlformats.org/officeDocument/2006/relationships/image" Target="../media/image17.png" /><Relationship Id="rId29" Type="http://schemas.openxmlformats.org/officeDocument/2006/relationships/image" Target="../media/image15.png" /><Relationship Id="rId3" Type="http://schemas.openxmlformats.org/officeDocument/2006/relationships/image" Target="../media/image20.png" /><Relationship Id="rId31" Type="http://schemas.openxmlformats.org/officeDocument/2006/relationships/image" Target="../media/image3.png" /><Relationship Id="rId33" Type="http://schemas.openxmlformats.org/officeDocument/2006/relationships/image" Target="../media/image6.png" /><Relationship Id="rId35" Type="http://schemas.openxmlformats.org/officeDocument/2006/relationships/image" Target="../media/image16.png" /><Relationship Id="rId37" Type="http://schemas.openxmlformats.org/officeDocument/2006/relationships/image" Target="../media/image2.png" /><Relationship Id="rId39" Type="http://schemas.openxmlformats.org/officeDocument/2006/relationships/image" Target="../media/image11.png" /><Relationship Id="rId41" Type="http://schemas.openxmlformats.org/officeDocument/2006/relationships/slideLayout" Target="../slideLayouts/slideLayout12.xml" /><Relationship Id="rId42" Type="http://schemas.openxmlformats.org/officeDocument/2006/relationships/notesSlide" Target="../notesSlides/notesSlide1.xml" /><Relationship Id="rId5" Type="http://schemas.openxmlformats.org/officeDocument/2006/relationships/image" Target="../media/image14.png" /><Relationship Id="rId7" Type="http://schemas.openxmlformats.org/officeDocument/2006/relationships/image" Target="../media/image12.png" /><Relationship Id="rId9" Type="http://schemas.openxmlformats.org/officeDocument/2006/relationships/image" Target="../media/image13.png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4.png" /><Relationship Id="rId11" Type="http://schemas.openxmlformats.org/officeDocument/2006/relationships/image" Target="../media/image22.png" /><Relationship Id="rId13" Type="http://schemas.openxmlformats.org/officeDocument/2006/relationships/image" Target="../media/image23.png" /><Relationship Id="rId15" Type="http://schemas.openxmlformats.org/officeDocument/2006/relationships/image" Target="../media/image26.png" /><Relationship Id="rId17" Type="http://schemas.openxmlformats.org/officeDocument/2006/relationships/image" Target="../media/image25.png" /><Relationship Id="rId19" Type="http://schemas.openxmlformats.org/officeDocument/2006/relationships/image" Target="../media/image28.png" /><Relationship Id="rId21" Type="http://schemas.openxmlformats.org/officeDocument/2006/relationships/image" Target="../media/image29.png" /><Relationship Id="rId23" Type="http://schemas.openxmlformats.org/officeDocument/2006/relationships/slideLayout" Target="../slideLayouts/slideLayout12.xml" /><Relationship Id="rId24" Type="http://schemas.openxmlformats.org/officeDocument/2006/relationships/notesSlide" Target="../notesSlides/notesSlide2.xml" /><Relationship Id="rId3" Type="http://schemas.openxmlformats.org/officeDocument/2006/relationships/image" Target="../media/image30.png" /><Relationship Id="rId5" Type="http://schemas.openxmlformats.org/officeDocument/2006/relationships/image" Target="../media/image27.png" /><Relationship Id="rId7" Type="http://schemas.openxmlformats.org/officeDocument/2006/relationships/image" Target="../media/image21.png" /><Relationship Id="rId9" Type="http://schemas.openxmlformats.org/officeDocument/2006/relationships/image" Target="../media/image24.png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4.png" /><Relationship Id="rId11" Type="http://schemas.openxmlformats.org/officeDocument/2006/relationships/image" Target="../media/image37.png" /><Relationship Id="rId13" Type="http://schemas.openxmlformats.org/officeDocument/2006/relationships/image" Target="../media/image33.png" /><Relationship Id="rId15" Type="http://schemas.openxmlformats.org/officeDocument/2006/relationships/image" Target="../media/image31.png" /><Relationship Id="rId17" Type="http://schemas.openxmlformats.org/officeDocument/2006/relationships/image" Target="../media/image36.png" /><Relationship Id="rId19" Type="http://schemas.openxmlformats.org/officeDocument/2006/relationships/image" Target="../media/image34.png" /><Relationship Id="rId21" Type="http://schemas.openxmlformats.org/officeDocument/2006/relationships/image" Target="../media/image35.png" /><Relationship Id="rId23" Type="http://schemas.openxmlformats.org/officeDocument/2006/relationships/slideLayout" Target="../slideLayouts/slideLayout12.xml" /><Relationship Id="rId24" Type="http://schemas.openxmlformats.org/officeDocument/2006/relationships/notesSlide" Target="../notesSlides/notesSlide3.xml" /><Relationship Id="rId3" Type="http://schemas.openxmlformats.org/officeDocument/2006/relationships/image" Target="../media/image39.png" /><Relationship Id="rId5" Type="http://schemas.openxmlformats.org/officeDocument/2006/relationships/image" Target="../media/image40.png" /><Relationship Id="rId7" Type="http://schemas.openxmlformats.org/officeDocument/2006/relationships/image" Target="../media/image32.png" /><Relationship Id="rId9" Type="http://schemas.openxmlformats.org/officeDocument/2006/relationships/image" Target="../media/image38.png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4.png" /><Relationship Id="rId11" Type="http://schemas.openxmlformats.org/officeDocument/2006/relationships/image" Target="../media/image46.png" /><Relationship Id="rId13" Type="http://schemas.openxmlformats.org/officeDocument/2006/relationships/image" Target="../media/image44.png" /><Relationship Id="rId15" Type="http://schemas.openxmlformats.org/officeDocument/2006/relationships/image" Target="../media/image48.png" /><Relationship Id="rId17" Type="http://schemas.openxmlformats.org/officeDocument/2006/relationships/image" Target="../media/image42.png" /><Relationship Id="rId19" Type="http://schemas.openxmlformats.org/officeDocument/2006/relationships/slideLayout" Target="../slideLayouts/slideLayout12.xml" /><Relationship Id="rId20" Type="http://schemas.openxmlformats.org/officeDocument/2006/relationships/notesSlide" Target="../notesSlides/notesSlide4.xml" /><Relationship Id="rId3" Type="http://schemas.openxmlformats.org/officeDocument/2006/relationships/image" Target="../media/image41.png" /><Relationship Id="rId5" Type="http://schemas.openxmlformats.org/officeDocument/2006/relationships/image" Target="../media/image43.png" /><Relationship Id="rId7" Type="http://schemas.openxmlformats.org/officeDocument/2006/relationships/image" Target="../media/image45.png" /><Relationship Id="rId9" Type="http://schemas.openxmlformats.org/officeDocument/2006/relationships/image" Target="../media/image47.png" /></Relationships>
</file>

<file path=ppt/slides/_rels/slide5.x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4.png" /><Relationship Id="rId11" Type="http://schemas.openxmlformats.org/officeDocument/2006/relationships/image" Target="../media/image50.png" /><Relationship Id="rId13" Type="http://schemas.openxmlformats.org/officeDocument/2006/relationships/image" Target="../media/image58.png" /><Relationship Id="rId15" Type="http://schemas.openxmlformats.org/officeDocument/2006/relationships/image" Target="../media/image61.png" /><Relationship Id="rId17" Type="http://schemas.openxmlformats.org/officeDocument/2006/relationships/image" Target="../media/image51.png" /><Relationship Id="rId19" Type="http://schemas.openxmlformats.org/officeDocument/2006/relationships/image" Target="../media/image49.png" /><Relationship Id="rId21" Type="http://schemas.openxmlformats.org/officeDocument/2006/relationships/image" Target="../media/image60.png" /><Relationship Id="rId23" Type="http://schemas.openxmlformats.org/officeDocument/2006/relationships/image" Target="../media/image56.png" /><Relationship Id="rId25" Type="http://schemas.openxmlformats.org/officeDocument/2006/relationships/image" Target="../media/image59.png" /><Relationship Id="rId27" Type="http://schemas.openxmlformats.org/officeDocument/2006/relationships/image" Target="../media/image57.png" /><Relationship Id="rId29" Type="http://schemas.openxmlformats.org/officeDocument/2006/relationships/slideLayout" Target="../slideLayouts/slideLayout12.xml" /><Relationship Id="rId3" Type="http://schemas.openxmlformats.org/officeDocument/2006/relationships/image" Target="../media/image53.png" /><Relationship Id="rId30" Type="http://schemas.openxmlformats.org/officeDocument/2006/relationships/notesSlide" Target="../notesSlides/notesSlide5.xml" /><Relationship Id="rId5" Type="http://schemas.openxmlformats.org/officeDocument/2006/relationships/image" Target="../media/image55.png" /><Relationship Id="rId7" Type="http://schemas.openxmlformats.org/officeDocument/2006/relationships/image" Target="../media/image54.png" /><Relationship Id="rId9" Type="http://schemas.openxmlformats.org/officeDocument/2006/relationships/image" Target="../media/image52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/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3760738" y="3129813"/>
            <a:ext cx="2185293" cy="1418293"/>
          </a:xfrm>
          <a:prstGeom prst="rect"/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0" y="325815"/>
            <a:ext cx="332509" cy="385710"/>
          </a:xfrm>
          <a:prstGeom prst="rect"/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>
          <a:xfrm>
            <a:off x="4592836" y="1816444"/>
            <a:ext cx="857498" cy="2355383"/>
          </a:xfrm>
          <a:prstGeom prst="rect"/>
        </p:spPr>
      </p:pic>
      <p:pic>
        <p:nvPicPr>
          <p:cNvPr id="6" name="Image 4" descr="preencoded.png"/>
          <p:cNvPicPr>
            <a:picLocks noChangeAspect="1"/>
          </p:cNvPicPr>
          <p:nvPr/>
        </p:nvPicPr>
        <p:blipFill>
          <a:blip r:embed="rId9"/>
          <a:srcRect/>
          <a:stretch>
            <a:fillRect/>
          </a:stretch>
        </p:blipFill>
        <p:spPr>
          <a:xfrm>
            <a:off x="2971949" y="2424284"/>
            <a:ext cx="2239615" cy="1570255"/>
          </a:xfrm>
          <a:prstGeom prst="rect"/>
        </p:spPr>
      </p:pic>
      <p:pic>
        <p:nvPicPr>
          <p:cNvPr id="7" name="Image 5" descr="preencoded.png"/>
          <p:cNvPicPr>
            <a:picLocks noChangeAspect="1"/>
          </p:cNvPicPr>
          <p:nvPr/>
        </p:nvPicPr>
        <p:blipFill>
          <a:blip r:embed="rId11"/>
          <a:srcRect/>
          <a:stretch>
            <a:fillRect/>
          </a:stretch>
        </p:blipFill>
        <p:spPr>
          <a:xfrm>
            <a:off x="3127623" y="3683382"/>
            <a:ext cx="1989832" cy="915379"/>
          </a:xfrm>
          <a:prstGeom prst="rect"/>
        </p:spPr>
      </p:pic>
      <p:pic>
        <p:nvPicPr>
          <p:cNvPr id="8" name="Image 6" descr="preencoded.png"/>
          <p:cNvPicPr>
            <a:picLocks noChangeAspect="1"/>
          </p:cNvPicPr>
          <p:nvPr/>
        </p:nvPicPr>
        <p:blipFill>
          <a:blip r:embed="rId13"/>
          <a:srcRect/>
          <a:stretch>
            <a:fillRect/>
          </a:stretch>
        </p:blipFill>
        <p:spPr>
          <a:xfrm>
            <a:off x="4419203" y="2402576"/>
            <a:ext cx="1754783" cy="1675180"/>
          </a:xfrm>
          <a:prstGeom prst="rect"/>
        </p:spPr>
      </p:pic>
      <p:pic>
        <p:nvPicPr>
          <p:cNvPr id="9" name="Image 7" descr="preencoded.png"/>
          <p:cNvPicPr>
            <a:picLocks noChangeAspect="1"/>
          </p:cNvPicPr>
          <p:nvPr/>
        </p:nvPicPr>
        <p:blipFill>
          <a:blip r:embed="rId15"/>
          <a:srcRect/>
          <a:stretch>
            <a:fillRect/>
          </a:stretch>
        </p:blipFill>
        <p:spPr>
          <a:xfrm>
            <a:off x="3626743" y="1816444"/>
            <a:ext cx="1165076" cy="1939300"/>
          </a:xfrm>
          <a:prstGeom prst="rect"/>
        </p:spPr>
      </p:pic>
      <p:pic>
        <p:nvPicPr>
          <p:cNvPr id="10" name="Image 8" descr="preencoded.png"/>
          <p:cNvPicPr>
            <a:picLocks noChangeAspect="1"/>
          </p:cNvPicPr>
          <p:nvPr/>
        </p:nvPicPr>
        <p:blipFill>
          <a:blip r:embed="rId17"/>
          <a:srcRect/>
          <a:stretch>
            <a:fillRect/>
          </a:stretch>
        </p:blipFill>
        <p:spPr>
          <a:xfrm>
            <a:off x="4531221" y="1982876"/>
            <a:ext cx="97780" cy="97690"/>
          </a:xfrm>
          <a:prstGeom prst="rect"/>
        </p:spPr>
      </p:pic>
      <p:pic>
        <p:nvPicPr>
          <p:cNvPr id="11" name="Image 9" descr="preencoded.png"/>
          <p:cNvPicPr>
            <a:picLocks noChangeAspect="1"/>
          </p:cNvPicPr>
          <p:nvPr/>
        </p:nvPicPr>
        <p:blipFill>
          <a:blip r:embed="rId19"/>
          <a:srcRect/>
          <a:stretch>
            <a:fillRect/>
          </a:stretch>
        </p:blipFill>
        <p:spPr>
          <a:xfrm>
            <a:off x="4484286" y="2095035"/>
            <a:ext cx="188140" cy="119399"/>
          </a:xfrm>
          <a:prstGeom prst="rect"/>
        </p:spPr>
      </p:pic>
      <p:pic>
        <p:nvPicPr>
          <p:cNvPr id="12" name="Image 10" descr="preencoded.png"/>
          <p:cNvPicPr>
            <a:picLocks noChangeAspect="1"/>
          </p:cNvPicPr>
          <p:nvPr/>
        </p:nvPicPr>
        <p:blipFill>
          <a:blip r:embed="rId21"/>
          <a:srcRect/>
          <a:stretch>
            <a:fillRect/>
          </a:stretch>
        </p:blipFill>
        <p:spPr>
          <a:xfrm>
            <a:off x="3529127" y="3621123"/>
            <a:ext cx="97690" cy="202613"/>
          </a:xfrm>
          <a:prstGeom prst="rect"/>
        </p:spPr>
      </p:pic>
      <p:pic>
        <p:nvPicPr>
          <p:cNvPr id="13" name="Image 11" descr="preencoded.png"/>
          <p:cNvPicPr>
            <a:picLocks noChangeAspect="1"/>
          </p:cNvPicPr>
          <p:nvPr/>
        </p:nvPicPr>
        <p:blipFill>
          <a:blip r:embed="rId23"/>
          <a:srcRect/>
          <a:stretch>
            <a:fillRect/>
          </a:stretch>
        </p:blipFill>
        <p:spPr>
          <a:xfrm>
            <a:off x="3601442" y="3621123"/>
            <a:ext cx="137567" cy="213469"/>
          </a:xfrm>
          <a:prstGeom prst="rect"/>
        </p:spPr>
      </p:pic>
      <p:pic>
        <p:nvPicPr>
          <p:cNvPr id="14" name="Image 12" descr="preencoded.png"/>
          <p:cNvPicPr>
            <a:picLocks noChangeAspect="1"/>
          </p:cNvPicPr>
          <p:nvPr/>
        </p:nvPicPr>
        <p:blipFill>
          <a:blip r:embed="rId25"/>
          <a:srcRect/>
          <a:stretch>
            <a:fillRect/>
          </a:stretch>
        </p:blipFill>
        <p:spPr>
          <a:xfrm>
            <a:off x="5551686" y="3811121"/>
            <a:ext cx="68709" cy="50655"/>
          </a:xfrm>
          <a:prstGeom prst="rect"/>
        </p:spPr>
      </p:pic>
      <p:pic>
        <p:nvPicPr>
          <p:cNvPr id="15" name="Image 13" descr="preencoded.png"/>
          <p:cNvPicPr>
            <a:picLocks noChangeAspect="1"/>
          </p:cNvPicPr>
          <p:nvPr/>
        </p:nvPicPr>
        <p:blipFill>
          <a:blip r:embed="rId27"/>
          <a:srcRect/>
          <a:stretch>
            <a:fillRect/>
          </a:stretch>
        </p:blipFill>
        <p:spPr>
          <a:xfrm>
            <a:off x="5504608" y="3594031"/>
            <a:ext cx="162816" cy="206237"/>
          </a:xfrm>
          <a:prstGeom prst="rect"/>
        </p:spPr>
      </p:pic>
      <p:pic>
        <p:nvPicPr>
          <p:cNvPr id="16" name="Image 14" descr="preencoded.png"/>
          <p:cNvPicPr>
            <a:picLocks noChangeAspect="1"/>
          </p:cNvPicPr>
          <p:nvPr/>
        </p:nvPicPr>
        <p:blipFill>
          <a:blip r:embed="rId29"/>
          <a:srcRect/>
          <a:stretch>
            <a:fillRect/>
          </a:stretch>
        </p:blipFill>
        <p:spPr>
          <a:xfrm>
            <a:off x="4367454" y="3040512"/>
            <a:ext cx="498770" cy="498770"/>
          </a:xfrm>
          <a:prstGeom prst="rect"/>
        </p:spPr>
      </p:pic>
      <p:pic>
        <p:nvPicPr>
          <p:cNvPr id="17" name="Image 15" descr="preencoded.png"/>
          <p:cNvPicPr>
            <a:picLocks noChangeAspect="1"/>
          </p:cNvPicPr>
          <p:nvPr/>
        </p:nvPicPr>
        <p:blipFill>
          <a:blip r:embed="rId31"/>
          <a:srcRect/>
          <a:stretch>
            <a:fillRect/>
          </a:stretch>
        </p:blipFill>
        <p:spPr>
          <a:xfrm>
            <a:off x="4500255" y="3267621"/>
            <a:ext cx="233167" cy="150641"/>
          </a:xfrm>
          <a:prstGeom prst="rect"/>
        </p:spPr>
      </p:pic>
      <p:pic>
        <p:nvPicPr>
          <p:cNvPr id="18" name="Image 16" descr="preencoded.png"/>
          <p:cNvPicPr>
            <a:picLocks noChangeAspect="1"/>
          </p:cNvPicPr>
          <p:nvPr/>
        </p:nvPicPr>
        <p:blipFill>
          <a:blip r:embed="rId33"/>
          <a:srcRect/>
          <a:stretch>
            <a:fillRect/>
          </a:stretch>
        </p:blipFill>
        <p:spPr>
          <a:xfrm>
            <a:off x="4535587" y="3161518"/>
            <a:ext cx="127099" cy="193868"/>
          </a:xfrm>
          <a:prstGeom prst="rect"/>
        </p:spPr>
      </p:pic>
      <p:pic>
        <p:nvPicPr>
          <p:cNvPr id="19" name="Image 17" descr="preencoded.png"/>
          <p:cNvPicPr>
            <a:picLocks noChangeAspect="1"/>
          </p:cNvPicPr>
          <p:nvPr/>
        </p:nvPicPr>
        <p:blipFill>
          <a:blip r:embed="rId35"/>
          <a:srcRect/>
          <a:stretch>
            <a:fillRect/>
          </a:stretch>
        </p:blipFill>
        <p:spPr>
          <a:xfrm>
            <a:off x="3800561" y="3226051"/>
            <a:ext cx="322140" cy="322063"/>
          </a:xfrm>
          <a:prstGeom prst="rect"/>
        </p:spPr>
      </p:pic>
      <p:pic>
        <p:nvPicPr>
          <p:cNvPr id="20" name="Image 18" descr="preencoded.png"/>
          <p:cNvPicPr>
            <a:picLocks noChangeAspect="1"/>
          </p:cNvPicPr>
          <p:nvPr/>
        </p:nvPicPr>
        <p:blipFill>
          <a:blip r:embed="rId37"/>
          <a:srcRect/>
          <a:stretch>
            <a:fillRect/>
          </a:stretch>
        </p:blipFill>
        <p:spPr>
          <a:xfrm>
            <a:off x="4628244" y="2573969"/>
            <a:ext cx="321991" cy="322063"/>
          </a:xfrm>
          <a:prstGeom prst="rect"/>
        </p:spPr>
      </p:pic>
      <p:pic>
        <p:nvPicPr>
          <p:cNvPr id="21" name="Image 19" descr="preencoded.png"/>
          <p:cNvPicPr>
            <a:picLocks noChangeAspect="1"/>
          </p:cNvPicPr>
          <p:nvPr/>
        </p:nvPicPr>
        <p:blipFill>
          <a:blip r:embed="rId39"/>
          <a:srcRect/>
          <a:stretch>
            <a:fillRect/>
          </a:stretch>
        </p:blipFill>
        <p:spPr>
          <a:xfrm>
            <a:off x="4697201" y="3759001"/>
            <a:ext cx="322090" cy="322063"/>
          </a:xfrm>
          <a:prstGeom prst="rect"/>
        </p:spPr>
      </p:pic>
      <p:sp>
        <p:nvSpPr>
          <p:cNvPr id="22" name="Text 0"/>
          <p:cNvSpPr/>
          <p:nvPr/>
        </p:nvSpPr>
        <p:spPr>
          <a:xfrm>
            <a:off x="4808597" y="3824678"/>
            <a:ext cx="108415" cy="190711"/>
          </a:xfrm>
          <a:prstGeom prst="rect"/>
          <a:noFill/>
        </p:spPr>
        <p:txBody>
          <a:bodyPr wrap="none" lIns="0" tIns="0" rIns="0" bIns="0" rtlCol="0" anchor="t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>
              <a:lnSpc>
                <a:spcPct val="100000"/>
              </a:lnSpc>
              <a:buNone/>
            </a:pPr>
            <a:r>
              <a:rPr lang="en-US" sz="810" b="1" dirty="1">
                <a:solidFill>
                  <a:srgbClr val="FFFFFF"/>
                </a:solidFill>
                <a:latin typeface="inpin heiti" pitchFamily="34" charset="0"/>
                <a:ea typeface="inpin heiti" pitchFamily="34" charset="-122"/>
                <a:cs typeface="inpin heiti" pitchFamily="34" charset="-120"/>
              </a:rPr>
              <a:t>03</a:t>
            </a:r>
            <a:endParaRPr lang="en-US" sz="810"/>
          </a:p>
        </p:txBody>
      </p:sp>
      <p:sp>
        <p:nvSpPr>
          <p:cNvPr id="23" name="Text 1"/>
          <p:cNvSpPr/>
          <p:nvPr/>
        </p:nvSpPr>
        <p:spPr>
          <a:xfrm>
            <a:off x="4739640" y="2639646"/>
            <a:ext cx="108415" cy="190711"/>
          </a:xfrm>
          <a:prstGeom prst="rect"/>
          <a:noFill/>
        </p:spPr>
        <p:txBody>
          <a:bodyPr wrap="none" lIns="0" tIns="0" rIns="0" bIns="0" rtlCol="0" anchor="t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>
              <a:lnSpc>
                <a:spcPct val="100000"/>
              </a:lnSpc>
              <a:buNone/>
            </a:pPr>
            <a:r>
              <a:rPr lang="en-US" sz="810" b="1" dirty="1">
                <a:solidFill>
                  <a:srgbClr val="FFFFFF"/>
                </a:solidFill>
                <a:latin typeface="inpin heiti" pitchFamily="34" charset="0"/>
                <a:ea typeface="inpin heiti" pitchFamily="34" charset="-122"/>
                <a:cs typeface="inpin heiti" pitchFamily="34" charset="-120"/>
              </a:rPr>
              <a:t>02</a:t>
            </a:r>
            <a:endParaRPr lang="en-US" sz="810"/>
          </a:p>
        </p:txBody>
      </p:sp>
      <p:sp>
        <p:nvSpPr>
          <p:cNvPr id="24" name="Text 2"/>
          <p:cNvSpPr/>
          <p:nvPr/>
        </p:nvSpPr>
        <p:spPr>
          <a:xfrm>
            <a:off x="3912007" y="3291727"/>
            <a:ext cx="108415" cy="190711"/>
          </a:xfrm>
          <a:prstGeom prst="rect"/>
          <a:noFill/>
        </p:spPr>
        <p:txBody>
          <a:bodyPr wrap="none" lIns="0" tIns="0" rIns="0" bIns="0" rtlCol="0" anchor="t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>
              <a:lnSpc>
                <a:spcPct val="100000"/>
              </a:lnSpc>
              <a:buNone/>
            </a:pPr>
            <a:r>
              <a:rPr lang="en-US" sz="810" b="1" dirty="1">
                <a:solidFill>
                  <a:srgbClr val="FFFFFF"/>
                </a:solidFill>
                <a:latin typeface="inpin heiti" pitchFamily="34" charset="0"/>
                <a:ea typeface="inpin heiti" pitchFamily="34" charset="-122"/>
                <a:cs typeface="inpin heiti" pitchFamily="34" charset="-120"/>
              </a:rPr>
              <a:t>01</a:t>
            </a:r>
            <a:endParaRPr lang="en-US" sz="810"/>
          </a:p>
        </p:txBody>
      </p:sp>
      <p:sp>
        <p:nvSpPr>
          <p:cNvPr id="25" name="Text 3"/>
          <p:cNvSpPr/>
          <p:nvPr/>
        </p:nvSpPr>
        <p:spPr>
          <a:xfrm>
            <a:off x="6533957" y="3874282"/>
            <a:ext cx="1834037" cy="417134"/>
          </a:xfrm>
          <a:prstGeom prst="rect"/>
          <a:noFill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l">
              <a:lnSpc>
                <a:spcPct val="130000"/>
              </a:lnSpc>
              <a:buNone/>
            </a:pPr>
            <a:r>
              <a:rPr lang="en-US" sz="1080" dirty="1">
                <a:solidFill>
                  <a:srgbClr val="000000"/>
                </a:solidFill>
                <a:latin typeface="思源黑体 CN Normal" pitchFamily="34" charset="0"/>
                <a:ea typeface="思源黑体 CN Normal" pitchFamily="34" charset="-122"/>
                <a:cs typeface="思源黑体 CN Normal" pitchFamily="34" charset="-120"/>
              </a:rPr>
              <a:t>细节3描述</a:t>
            </a:r>
            <a:endParaRPr lang="en-US" sz="1080"/>
          </a:p>
        </p:txBody>
      </p:sp>
      <p:sp>
        <p:nvSpPr>
          <p:cNvPr id="26" name="Text 4"/>
          <p:cNvSpPr/>
          <p:nvPr/>
        </p:nvSpPr>
        <p:spPr>
          <a:xfrm>
            <a:off x="3614070" y="988918"/>
            <a:ext cx="1973480" cy="240030"/>
          </a:xfrm>
          <a:prstGeom prst="rect"/>
          <a:noFill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l">
              <a:lnSpc>
                <a:spcPct val="100000"/>
              </a:lnSpc>
              <a:buNone/>
            </a:pPr>
            <a:r>
              <a:rPr lang="en-US" sz="1260" b="1" dirty="1">
                <a:solidFill>
                  <a:srgbClr val="000000"/>
                </a:solidFill>
                <a:latin typeface="OPPOSans B" pitchFamily="34" charset="0"/>
                <a:ea typeface="OPPOSans B" pitchFamily="34" charset="-122"/>
                <a:cs typeface="OPPOSans B" pitchFamily="34" charset="-120"/>
              </a:rPr>
              <a:t>细节1</a:t>
            </a:r>
            <a:endParaRPr lang="en-US" sz="1260"/>
          </a:p>
        </p:txBody>
      </p:sp>
      <p:sp>
        <p:nvSpPr>
          <p:cNvPr id="27" name="Text 5"/>
          <p:cNvSpPr/>
          <p:nvPr/>
        </p:nvSpPr>
        <p:spPr>
          <a:xfrm>
            <a:off x="6533957" y="3645157"/>
            <a:ext cx="1834037" cy="240030"/>
          </a:xfrm>
          <a:prstGeom prst="rect"/>
          <a:noFill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l">
              <a:lnSpc>
                <a:spcPct val="100000"/>
              </a:lnSpc>
              <a:buNone/>
            </a:pPr>
            <a:r>
              <a:rPr lang="en-US" sz="1260" b="1" dirty="1">
                <a:solidFill>
                  <a:srgbClr val="000000"/>
                </a:solidFill>
                <a:latin typeface="OPPOSans B" pitchFamily="34" charset="0"/>
                <a:ea typeface="OPPOSans B" pitchFamily="34" charset="-122"/>
                <a:cs typeface="OPPOSans B" pitchFamily="34" charset="-120"/>
              </a:rPr>
              <a:t>细节3</a:t>
            </a:r>
            <a:endParaRPr lang="en-US" sz="1260"/>
          </a:p>
        </p:txBody>
      </p:sp>
      <p:sp>
        <p:nvSpPr>
          <p:cNvPr id="28" name="Text 6"/>
          <p:cNvSpPr/>
          <p:nvPr/>
        </p:nvSpPr>
        <p:spPr>
          <a:xfrm>
            <a:off x="1007604" y="3874282"/>
            <a:ext cx="1541480" cy="417134"/>
          </a:xfrm>
          <a:prstGeom prst="rect"/>
          <a:noFill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r">
              <a:lnSpc>
                <a:spcPct val="130000"/>
              </a:lnSpc>
              <a:buNone/>
            </a:pPr>
            <a:r>
              <a:rPr lang="en-US" sz="1080" dirty="1">
                <a:solidFill>
                  <a:srgbClr val="000000"/>
                </a:solidFill>
                <a:latin typeface="思源黑体 CN Normal" pitchFamily="34" charset="0"/>
                <a:ea typeface="思源黑体 CN Normal" pitchFamily="34" charset="-122"/>
                <a:cs typeface="思源黑体 CN Normal" pitchFamily="34" charset="-120"/>
              </a:rPr>
              <a:t>细节2描述</a:t>
            </a:r>
            <a:endParaRPr lang="en-US" sz="1080"/>
          </a:p>
        </p:txBody>
      </p:sp>
      <p:sp>
        <p:nvSpPr>
          <p:cNvPr id="29" name="Text 7"/>
          <p:cNvSpPr/>
          <p:nvPr/>
        </p:nvSpPr>
        <p:spPr>
          <a:xfrm>
            <a:off x="3614070" y="1225167"/>
            <a:ext cx="1973480" cy="591277"/>
          </a:xfrm>
          <a:prstGeom prst="rect"/>
          <a:noFill/>
        </p:spPr>
        <p:txBody>
          <a:bodyPr wrap="square" lIns="0" tIns="0" rIns="0" bIns="0" rtlCol="0" anchor="t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l">
              <a:lnSpc>
                <a:spcPct val="130000"/>
              </a:lnSpc>
              <a:buNone/>
            </a:pPr>
            <a:r>
              <a:rPr lang="en-US" sz="1080" dirty="1">
                <a:solidFill>
                  <a:srgbClr val="000000"/>
                </a:solidFill>
                <a:latin typeface="思源黑体 CN Normal" pitchFamily="34" charset="0"/>
                <a:ea typeface="思源黑体 CN Normal" pitchFamily="34" charset="-122"/>
                <a:cs typeface="思源黑体 CN Normal" pitchFamily="34" charset="-120"/>
              </a:rPr>
              <a:t>细节1描述</a:t>
            </a:r>
            <a:endParaRPr lang="en-US" sz="1080"/>
          </a:p>
        </p:txBody>
      </p:sp>
      <p:sp>
        <p:nvSpPr>
          <p:cNvPr id="30" name="Text 8"/>
          <p:cNvSpPr/>
          <p:nvPr/>
        </p:nvSpPr>
        <p:spPr>
          <a:xfrm>
            <a:off x="1007604" y="3638032"/>
            <a:ext cx="1541480" cy="240030"/>
          </a:xfrm>
          <a:prstGeom prst="rect"/>
          <a:noFill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r">
              <a:lnSpc>
                <a:spcPct val="100000"/>
              </a:lnSpc>
              <a:buNone/>
            </a:pPr>
            <a:r>
              <a:rPr lang="en-US" sz="1260" b="1" dirty="1">
                <a:solidFill>
                  <a:srgbClr val="000000"/>
                </a:solidFill>
                <a:latin typeface="OPPOSans B" pitchFamily="34" charset="0"/>
                <a:ea typeface="OPPOSans B" pitchFamily="34" charset="-122"/>
                <a:cs typeface="OPPOSans B" pitchFamily="34" charset="-120"/>
              </a:rPr>
              <a:t>细节2</a:t>
            </a:r>
            <a:endParaRPr lang="en-US" sz="1260"/>
          </a:p>
        </p:txBody>
      </p:sp>
      <p:sp>
        <p:nvSpPr>
          <p:cNvPr id="31" name="Text 9"/>
          <p:cNvSpPr/>
          <p:nvPr/>
        </p:nvSpPr>
        <p:spPr>
          <a:xfrm>
            <a:off x="406365" y="357563"/>
            <a:ext cx="8466627" cy="320040"/>
          </a:xfrm>
          <a:prstGeom prst="rect"/>
          <a:noFill/>
        </p:spPr>
        <p:txBody>
          <a:bodyPr wrap="none" lIns="0" tIns="0" rIns="0" bIns="0" rtlCol="0" anchor="b">
            <a:spAutoFit/>
          </a:bodyPr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l">
              <a:lnSpc>
                <a:spcPct val="100000"/>
              </a:lnSpc>
              <a:buNone/>
            </a:pPr>
            <a:r>
              <a:rPr lang="en-US" sz="2070" dirty="1">
                <a:solidFill>
                  <a:srgbClr val="000000"/>
                </a:solidFill>
                <a:latin typeface="荆南波波黑" pitchFamily="34" charset="0"/>
                <a:ea typeface="荆南波波黑" pitchFamily="34" charset="-122"/>
                <a:cs typeface="荆南波波黑" pitchFamily="34" charset="-120"/>
              </a:rPr>
              <a:t>子主题2</a:t>
            </a:r>
            <a:endParaRPr lang="en-US" sz="2070"/>
          </a:p>
        </p:txBody>
      </p:sp>
    </p:spTree>
  </p:cSld>
  <p:clrMapOvr>
    <a:masterClrMapping/>
  </p:clrMapOvr>
  <mc:AlternateContent xmlns:mc="http://schemas.openxmlformats.org/markup-compatibility/2006">
    <mc1:Choice xmlns:p14="http://schemas.microsoft.com/office/powerpoint/2010/main" xmlns:mc1="http://schemas.openxmlformats.org/markup-compatibility/2006" Requires="p14">
      <p:transition xmlns:d4p1="http://schemas.microsoft.com/office/powerpoint/2010/main" d4p1:dur="1000" spd="slow">
        <p:push dir="l"/>
      </p:transition>
    </mc1:Choice>
    <mc1:Fallback xmlns:mc1="http://schemas.openxmlformats.org/markup-compatibility/2006">
      <p:transition spd="slow">
        <p:fade/>
      </p:transition>
    </mc1:Fallback>
  </mc:AlternateContent>
  <p:timing>
    <p:tnLst>
      <p:par>
        <p:cTn id="1" restart="never" nodeType="tmRoot">
          <p:childTnLst>
            <p:seq concurrent="1" prevAc="none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1:strVal xmlns:p1="http://schemas.openxmlformats.org/presentationml/2006/main"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7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1:strVal xmlns:p1="http://schemas.openxmlformats.org/presentationml/2006/main"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10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1:strVal xmlns:p1="http://schemas.openxmlformats.org/presentationml/2006/main"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13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1:strVal xmlns:p1="http://schemas.openxmlformats.org/presentationml/2006/main"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16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1:strVal xmlns:p1="http://schemas.openxmlformats.org/presentationml/2006/main"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19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1:strVal xmlns:p1="http://schemas.openxmlformats.org/presentationml/2006/main"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22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1:strVal xmlns:p1="http://schemas.openxmlformats.org/presentationml/2006/main"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25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1:strVal xmlns:p1="http://schemas.openxmlformats.org/presentationml/2006/main"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28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1:strVal xmlns:p1="http://schemas.openxmlformats.org/presentationml/2006/main"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31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1:strVal xmlns:p1="http://schemas.openxmlformats.org/presentationml/2006/main"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34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750"/>
                            </p:stCondLst>
                            <p:childTnLst>
                              <p:par>
                                <p:cTn id="36" presetID="10" presetClass="entr" presetSubtype="0" fill="hold" grpId="1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1:strVal xmlns:p1="http://schemas.openxmlformats.org/presentationml/2006/main"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38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1:strVal xmlns:p1="http://schemas.openxmlformats.org/presentationml/2006/main"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41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1:strVal xmlns:p1="http://schemas.openxmlformats.org/presentationml/2006/main"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44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1:strVal xmlns:p1="http://schemas.openxmlformats.org/presentationml/2006/main"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47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1:strVal xmlns:p1="http://schemas.openxmlformats.org/presentationml/2006/main"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50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1:strVal xmlns:p1="http://schemas.openxmlformats.org/presentationml/2006/main"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53" dur="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500"/>
                            </p:stCondLst>
                            <p:childTnLst>
                              <p:par>
                                <p:cTn id="55" presetID="10" presetClass="entr" presetSubtype="0" fill="hold" grpId="16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1:strVal xmlns:p1="http://schemas.openxmlformats.org/presentationml/2006/main"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57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1:strVal xmlns:p1="http://schemas.openxmlformats.org/presentationml/2006/main"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60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1:strVal xmlns:p1="http://schemas.openxmlformats.org/presentationml/2006/main"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63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1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1:strVal xmlns:p1="http://schemas.openxmlformats.org/presentationml/2006/main"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66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2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1:strVal xmlns:p1="http://schemas.openxmlformats.org/presentationml/2006/main"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69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2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1:strVal xmlns:p1="http://schemas.openxmlformats.org/presentationml/2006/main"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72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250"/>
                            </p:stCondLst>
                            <p:childTnLst>
                              <p:par>
                                <p:cTn id="74" presetID="10" presetClass="entr" presetSubtype="0" fill="hold" grpId="2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1:strVal xmlns:p1="http://schemas.openxmlformats.org/presentationml/2006/main"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76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2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1:strVal xmlns:p1="http://schemas.openxmlformats.org/presentationml/2006/main"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79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2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1:strVal xmlns:p1="http://schemas.openxmlformats.org/presentationml/2006/main"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82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2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1:strVal xmlns:p1="http://schemas.openxmlformats.org/presentationml/2006/main"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85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2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1:strVal xmlns:p1="http://schemas.openxmlformats.org/presentationml/2006/main"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88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1:bldP xmlns:p1="http://schemas.openxmlformats.org/presentationml/2006/main" spid="9" grpId="0" uiExpand="0" advAuto="indefinite" build="whole" animBg="1"/>
      <p1:bldP xmlns:p1="http://schemas.openxmlformats.org/presentationml/2006/main" spid="6" grpId="1" uiExpand="0" advAuto="indefinite" build="whole" animBg="1"/>
      <p1:bldP xmlns:p1="http://schemas.openxmlformats.org/presentationml/2006/main" spid="5" grpId="2" uiExpand="0" advAuto="indefinite" build="whole" animBg="1"/>
      <p1:bldP xmlns:p1="http://schemas.openxmlformats.org/presentationml/2006/main" spid="8" grpId="3" uiExpand="0" advAuto="indefinite" build="whole" animBg="1"/>
      <p1:bldP xmlns:p1="http://schemas.openxmlformats.org/presentationml/2006/main" spid="3" grpId="4" uiExpand="0" advAuto="indefinite" build="whole" animBg="1"/>
      <p1:bldP xmlns:p1="http://schemas.openxmlformats.org/presentationml/2006/main" spid="7" grpId="5" uiExpand="0" advAuto="indefinite" build="whole" animBg="1"/>
      <p1:bldP xmlns:p1="http://schemas.openxmlformats.org/presentationml/2006/main" spid="16" grpId="6" uiExpand="0" advAuto="indefinite" build="whole" animBg="1"/>
      <p1:bldP xmlns:p1="http://schemas.openxmlformats.org/presentationml/2006/main" spid="18" grpId="7" uiExpand="0" advAuto="indefinite" build="whole" animBg="1"/>
      <p1:bldP xmlns:p1="http://schemas.openxmlformats.org/presentationml/2006/main" spid="17" grpId="8" uiExpand="0" advAuto="indefinite" build="whole" animBg="1"/>
      <p1:bldP xmlns:p1="http://schemas.openxmlformats.org/presentationml/2006/main" spid="15" grpId="9" uiExpand="0" advAuto="indefinite" build="whole" animBg="1"/>
      <p1:bldP xmlns:p1="http://schemas.openxmlformats.org/presentationml/2006/main" spid="12" grpId="10" uiExpand="0" advAuto="indefinite" build="whole" animBg="1"/>
      <p1:bldP xmlns:p1="http://schemas.openxmlformats.org/presentationml/2006/main" spid="13" grpId="11" uiExpand="0" advAuto="indefinite" build="whole" animBg="1"/>
      <p1:bldP xmlns:p1="http://schemas.openxmlformats.org/presentationml/2006/main" spid="19" grpId="12" uiExpand="0" advAuto="indefinite" build="whole" animBg="1"/>
      <p1:bldP xmlns:p1="http://schemas.openxmlformats.org/presentationml/2006/main" spid="24" grpId="13" uiExpand="0" advAuto="indefinite" build="whole" animBg="1"/>
      <p1:bldP xmlns:p1="http://schemas.openxmlformats.org/presentationml/2006/main" spid="30" grpId="14" uiExpand="0" advAuto="indefinite" build="whole" animBg="1"/>
      <p1:bldP xmlns:p1="http://schemas.openxmlformats.org/presentationml/2006/main" spid="28" grpId="15" uiExpand="0" advAuto="indefinite" build="whole" animBg="1"/>
      <p1:bldP xmlns:p1="http://schemas.openxmlformats.org/presentationml/2006/main" spid="10" grpId="16" uiExpand="0" advAuto="indefinite" build="whole" animBg="1"/>
      <p1:bldP xmlns:p1="http://schemas.openxmlformats.org/presentationml/2006/main" spid="11" grpId="17" uiExpand="0" advAuto="indefinite" build="whole" animBg="1"/>
      <p1:bldP xmlns:p1="http://schemas.openxmlformats.org/presentationml/2006/main" spid="20" grpId="18" uiExpand="0" advAuto="indefinite" build="whole" animBg="1"/>
      <p1:bldP xmlns:p1="http://schemas.openxmlformats.org/presentationml/2006/main" spid="23" grpId="19" uiExpand="0" advAuto="indefinite" build="whole" animBg="1"/>
      <p1:bldP xmlns:p1="http://schemas.openxmlformats.org/presentationml/2006/main" spid="26" grpId="20" uiExpand="0" advAuto="indefinite" build="whole" animBg="1"/>
      <p1:bldP xmlns:p1="http://schemas.openxmlformats.org/presentationml/2006/main" spid="29" grpId="21" uiExpand="0" advAuto="indefinite" build="whole" animBg="1"/>
      <p1:bldP xmlns:p1="http://schemas.openxmlformats.org/presentationml/2006/main" spid="21" grpId="22" uiExpand="0" advAuto="indefinite" build="whole" animBg="1"/>
      <p1:bldP xmlns:p1="http://schemas.openxmlformats.org/presentationml/2006/main" spid="22" grpId="23" uiExpand="0" advAuto="indefinite" build="whole" animBg="1"/>
      <p1:bldP xmlns:p1="http://schemas.openxmlformats.org/presentationml/2006/main" spid="14" grpId="24" uiExpand="0" advAuto="indefinite" build="whole" animBg="1"/>
      <p1:bldP xmlns:p1="http://schemas.openxmlformats.org/presentationml/2006/main" spid="27" grpId="25" uiExpand="0" advAuto="indefinite" build="whole" animBg="1"/>
      <p1:bldP xmlns:p1="http://schemas.openxmlformats.org/presentationml/2006/main" spid="25" grpId="26" uiExpand="0" advAuto="indefinite" build="whole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/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905000" y="2108037"/>
            <a:ext cx="540068" cy="540000"/>
          </a:xfrm>
          <a:prstGeom prst="rect"/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0" y="325815"/>
            <a:ext cx="332509" cy="385710"/>
          </a:xfrm>
          <a:prstGeom prst="rect"/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>
          <a:xfrm>
            <a:off x="1790751" y="2003755"/>
            <a:ext cx="2593555" cy="748564"/>
          </a:xfrm>
          <a:prstGeom prst="rect"/>
        </p:spPr>
      </p:pic>
      <p:pic>
        <p:nvPicPr>
          <p:cNvPr id="6" name="Image 4" descr="preencoded.png"/>
          <p:cNvPicPr>
            <a:picLocks noChangeAspect="1"/>
          </p:cNvPicPr>
          <p:nvPr/>
        </p:nvPicPr>
        <p:blipFill>
          <a:blip r:embed="rId9"/>
          <a:srcRect/>
          <a:stretch>
            <a:fillRect/>
          </a:stretch>
        </p:blipFill>
        <p:spPr>
          <a:xfrm>
            <a:off x="4892993" y="2117562"/>
            <a:ext cx="540067" cy="540000"/>
          </a:xfrm>
          <a:prstGeom prst="rect"/>
        </p:spPr>
      </p:pic>
      <p:pic>
        <p:nvPicPr>
          <p:cNvPr id="7" name="Image 5" descr="preencoded.png"/>
          <p:cNvPicPr>
            <a:picLocks noChangeAspect="1"/>
          </p:cNvPicPr>
          <p:nvPr/>
        </p:nvPicPr>
        <p:blipFill>
          <a:blip r:embed="rId11"/>
          <a:srcRect/>
          <a:stretch>
            <a:fillRect/>
          </a:stretch>
        </p:blipFill>
        <p:spPr>
          <a:xfrm>
            <a:off x="4778744" y="2003755"/>
            <a:ext cx="2593555" cy="748564"/>
          </a:xfrm>
          <a:prstGeom prst="rect"/>
        </p:spPr>
      </p:pic>
      <p:pic>
        <p:nvPicPr>
          <p:cNvPr id="8" name="Image 6" descr="preencoded.png"/>
          <p:cNvPicPr>
            <a:picLocks noChangeAspect="1"/>
          </p:cNvPicPr>
          <p:nvPr/>
        </p:nvPicPr>
        <p:blipFill>
          <a:blip r:embed="rId13"/>
          <a:srcRect/>
          <a:stretch>
            <a:fillRect/>
          </a:stretch>
        </p:blipFill>
        <p:spPr>
          <a:xfrm>
            <a:off x="1903095" y="3219363"/>
            <a:ext cx="540068" cy="540000"/>
          </a:xfrm>
          <a:prstGeom prst="rect"/>
        </p:spPr>
      </p:pic>
      <p:pic>
        <p:nvPicPr>
          <p:cNvPr id="9" name="Image 7" descr="preencoded.png"/>
          <p:cNvPicPr>
            <a:picLocks noChangeAspect="1"/>
          </p:cNvPicPr>
          <p:nvPr/>
        </p:nvPicPr>
        <p:blipFill>
          <a:blip r:embed="rId15"/>
          <a:srcRect/>
          <a:stretch>
            <a:fillRect/>
          </a:stretch>
        </p:blipFill>
        <p:spPr>
          <a:xfrm>
            <a:off x="1790751" y="3105557"/>
            <a:ext cx="2593555" cy="748563"/>
          </a:xfrm>
          <a:prstGeom prst="rect"/>
        </p:spPr>
      </p:pic>
      <p:pic>
        <p:nvPicPr>
          <p:cNvPr id="10" name="Image 8" descr="preencoded.png"/>
          <p:cNvPicPr>
            <a:picLocks noChangeAspect="1"/>
          </p:cNvPicPr>
          <p:nvPr/>
        </p:nvPicPr>
        <p:blipFill>
          <a:blip r:embed="rId17"/>
          <a:srcRect/>
          <a:stretch>
            <a:fillRect/>
          </a:stretch>
        </p:blipFill>
        <p:spPr>
          <a:xfrm>
            <a:off x="5033963" y="3349921"/>
            <a:ext cx="259080" cy="279538"/>
          </a:xfrm>
          <a:prstGeom prst="rect"/>
        </p:spPr>
      </p:pic>
      <p:pic>
        <p:nvPicPr>
          <p:cNvPr id="11" name="Image 9" descr="preencoded.png"/>
          <p:cNvPicPr>
            <a:picLocks noChangeAspect="1"/>
          </p:cNvPicPr>
          <p:nvPr/>
        </p:nvPicPr>
        <p:blipFill>
          <a:blip r:embed="rId19"/>
          <a:srcRect/>
          <a:stretch>
            <a:fillRect/>
          </a:stretch>
        </p:blipFill>
        <p:spPr>
          <a:xfrm>
            <a:off x="4778744" y="3105557"/>
            <a:ext cx="2593555" cy="748563"/>
          </a:xfrm>
          <a:prstGeom prst="rect"/>
        </p:spPr>
      </p:pic>
      <p:pic>
        <p:nvPicPr>
          <p:cNvPr id="12" name="Image 10" descr="preencoded.png"/>
          <p:cNvPicPr>
            <a:picLocks noChangeAspect="1"/>
          </p:cNvPicPr>
          <p:nvPr/>
        </p:nvPicPr>
        <p:blipFill>
          <a:blip r:embed="rId21"/>
          <a:srcRect/>
          <a:stretch>
            <a:fillRect/>
          </a:stretch>
        </p:blipFill>
        <p:spPr>
          <a:xfrm>
            <a:off x="4892040" y="3210655"/>
            <a:ext cx="539115" cy="540000"/>
          </a:xfrm>
          <a:prstGeom prst="rect"/>
        </p:spPr>
      </p:pic>
      <p:sp>
        <p:nvSpPr>
          <p:cNvPr id="13" name="Text 0"/>
          <p:cNvSpPr/>
          <p:nvPr/>
        </p:nvSpPr>
        <p:spPr>
          <a:xfrm>
            <a:off x="2624813" y="2105465"/>
            <a:ext cx="1602832" cy="240030"/>
          </a:xfrm>
          <a:prstGeom prst="rect"/>
          <a:noFill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l">
              <a:lnSpc>
                <a:spcPct val="100000"/>
              </a:lnSpc>
              <a:buNone/>
            </a:pPr>
            <a:r>
              <a:rPr lang="en-US" sz="1260" b="1" dirty="1">
                <a:solidFill>
                  <a:srgbClr val="000000"/>
                </a:solidFill>
                <a:latin typeface="OPPOSans B" pitchFamily="34" charset="0"/>
                <a:ea typeface="OPPOSans B" pitchFamily="34" charset="-122"/>
                <a:cs typeface="OPPOSans B" pitchFamily="34" charset="-120"/>
              </a:rPr>
              <a:t>细节1</a:t>
            </a:r>
            <a:endParaRPr lang="en-US" sz="1260"/>
          </a:p>
        </p:txBody>
      </p:sp>
      <p:sp>
        <p:nvSpPr>
          <p:cNvPr id="14" name="Text 1"/>
          <p:cNvSpPr/>
          <p:nvPr/>
        </p:nvSpPr>
        <p:spPr>
          <a:xfrm>
            <a:off x="5628557" y="3501505"/>
            <a:ext cx="1592145" cy="264544"/>
          </a:xfrm>
          <a:prstGeom prst="rect"/>
          <a:noFill/>
        </p:spPr>
        <p:txBody>
          <a:bodyPr wrap="square" lIns="0" tIns="0" rIns="0" bIns="0" rtlCol="0" anchor="t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l">
              <a:lnSpc>
                <a:spcPct val="130000"/>
              </a:lnSpc>
              <a:buNone/>
            </a:pPr>
            <a:r>
              <a:rPr lang="en-US" sz="1080" dirty="1">
                <a:solidFill>
                  <a:srgbClr val="333333"/>
                </a:solidFill>
                <a:latin typeface="思源黑体 CN Normal" pitchFamily="34" charset="0"/>
                <a:ea typeface="思源黑体 CN Normal" pitchFamily="34" charset="-122"/>
                <a:cs typeface="思源黑体 CN Normal" pitchFamily="34" charset="-120"/>
              </a:rPr>
              <a:t>细节4描述</a:t>
            </a:r>
            <a:endParaRPr lang="en-US" sz="1080"/>
          </a:p>
        </p:txBody>
      </p:sp>
      <p:sp>
        <p:nvSpPr>
          <p:cNvPr id="15" name="Text 2"/>
          <p:cNvSpPr/>
          <p:nvPr/>
        </p:nvSpPr>
        <p:spPr>
          <a:xfrm>
            <a:off x="2615883" y="3217065"/>
            <a:ext cx="1593589" cy="240030"/>
          </a:xfrm>
          <a:prstGeom prst="rect"/>
          <a:noFill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l">
              <a:lnSpc>
                <a:spcPct val="100000"/>
              </a:lnSpc>
              <a:buNone/>
            </a:pPr>
            <a:r>
              <a:rPr lang="en-US" sz="1260" b="1" dirty="1">
                <a:solidFill>
                  <a:srgbClr val="000000"/>
                </a:solidFill>
                <a:latin typeface="OPPOSans B" pitchFamily="34" charset="0"/>
                <a:ea typeface="OPPOSans B" pitchFamily="34" charset="-122"/>
                <a:cs typeface="OPPOSans B" pitchFamily="34" charset="-120"/>
              </a:rPr>
              <a:t>细节2</a:t>
            </a:r>
            <a:endParaRPr lang="en-US" sz="1260"/>
          </a:p>
        </p:txBody>
      </p:sp>
      <p:sp>
        <p:nvSpPr>
          <p:cNvPr id="16" name="Text 3"/>
          <p:cNvSpPr/>
          <p:nvPr/>
        </p:nvSpPr>
        <p:spPr>
          <a:xfrm>
            <a:off x="5603459" y="3217065"/>
            <a:ext cx="1602832" cy="240030"/>
          </a:xfrm>
          <a:prstGeom prst="rect"/>
          <a:noFill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l">
              <a:lnSpc>
                <a:spcPct val="100000"/>
              </a:lnSpc>
              <a:buNone/>
            </a:pPr>
            <a:r>
              <a:rPr lang="en-US" sz="1260" b="1" dirty="1">
                <a:solidFill>
                  <a:srgbClr val="000000"/>
                </a:solidFill>
                <a:latin typeface="OPPOSans B" pitchFamily="34" charset="0"/>
                <a:ea typeface="OPPOSans B" pitchFamily="34" charset="-122"/>
                <a:cs typeface="OPPOSans B" pitchFamily="34" charset="-120"/>
              </a:rPr>
              <a:t>细节4</a:t>
            </a:r>
            <a:endParaRPr lang="en-US" sz="1260"/>
          </a:p>
        </p:txBody>
      </p:sp>
      <p:sp>
        <p:nvSpPr>
          <p:cNvPr id="17" name="Text 4"/>
          <p:cNvSpPr/>
          <p:nvPr/>
        </p:nvSpPr>
        <p:spPr>
          <a:xfrm>
            <a:off x="2634972" y="2389906"/>
            <a:ext cx="1592145" cy="280032"/>
          </a:xfrm>
          <a:prstGeom prst="rect"/>
          <a:noFill/>
        </p:spPr>
        <p:txBody>
          <a:bodyPr wrap="square" lIns="0" tIns="0" rIns="0" bIns="0" rtlCol="0" anchor="t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l">
              <a:lnSpc>
                <a:spcPct val="130000"/>
              </a:lnSpc>
              <a:buNone/>
            </a:pPr>
            <a:r>
              <a:rPr lang="en-US" sz="1080" dirty="1">
                <a:solidFill>
                  <a:srgbClr val="333333"/>
                </a:solidFill>
                <a:latin typeface="思源黑体 CN Normal" pitchFamily="34" charset="0"/>
                <a:ea typeface="思源黑体 CN Normal" pitchFamily="34" charset="-122"/>
                <a:cs typeface="思源黑体 CN Normal" pitchFamily="34" charset="-120"/>
              </a:rPr>
              <a:t>细节1描述</a:t>
            </a:r>
            <a:endParaRPr lang="en-US" sz="1080"/>
          </a:p>
        </p:txBody>
      </p:sp>
      <p:sp>
        <p:nvSpPr>
          <p:cNvPr id="18" name="Text 5"/>
          <p:cNvSpPr/>
          <p:nvPr/>
        </p:nvSpPr>
        <p:spPr>
          <a:xfrm>
            <a:off x="5603534" y="2115263"/>
            <a:ext cx="1602832" cy="240030"/>
          </a:xfrm>
          <a:prstGeom prst="rect"/>
          <a:noFill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l">
              <a:lnSpc>
                <a:spcPct val="100000"/>
              </a:lnSpc>
              <a:buNone/>
            </a:pPr>
            <a:r>
              <a:rPr lang="en-US" sz="1260" b="1" dirty="1">
                <a:solidFill>
                  <a:srgbClr val="000000"/>
                </a:solidFill>
                <a:latin typeface="OPPOSans B" pitchFamily="34" charset="0"/>
                <a:ea typeface="OPPOSans B" pitchFamily="34" charset="-122"/>
                <a:cs typeface="OPPOSans B" pitchFamily="34" charset="-120"/>
              </a:rPr>
              <a:t>细节3</a:t>
            </a:r>
            <a:endParaRPr lang="en-US" sz="1260"/>
          </a:p>
        </p:txBody>
      </p:sp>
      <p:sp>
        <p:nvSpPr>
          <p:cNvPr id="19" name="Text 6"/>
          <p:cNvSpPr/>
          <p:nvPr/>
        </p:nvSpPr>
        <p:spPr>
          <a:xfrm>
            <a:off x="5628570" y="2402724"/>
            <a:ext cx="1592145" cy="280032"/>
          </a:xfrm>
          <a:prstGeom prst="rect"/>
          <a:noFill/>
        </p:spPr>
        <p:txBody>
          <a:bodyPr wrap="square" lIns="0" tIns="0" rIns="0" bIns="0" rtlCol="0" anchor="t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l">
              <a:lnSpc>
                <a:spcPct val="130000"/>
              </a:lnSpc>
              <a:buNone/>
            </a:pPr>
            <a:r>
              <a:rPr lang="en-US" sz="1080" dirty="1">
                <a:solidFill>
                  <a:srgbClr val="333333"/>
                </a:solidFill>
                <a:latin typeface="思源黑体 CN Normal" pitchFamily="34" charset="0"/>
                <a:ea typeface="思源黑体 CN Normal" pitchFamily="34" charset="-122"/>
                <a:cs typeface="思源黑体 CN Normal" pitchFamily="34" charset="-120"/>
              </a:rPr>
              <a:t>细节3描述</a:t>
            </a:r>
            <a:endParaRPr lang="en-US" sz="1080"/>
          </a:p>
        </p:txBody>
      </p:sp>
      <p:sp>
        <p:nvSpPr>
          <p:cNvPr id="20" name="Text 7"/>
          <p:cNvSpPr/>
          <p:nvPr/>
        </p:nvSpPr>
        <p:spPr>
          <a:xfrm>
            <a:off x="2626043" y="3501505"/>
            <a:ext cx="1592145" cy="264544"/>
          </a:xfrm>
          <a:prstGeom prst="rect"/>
          <a:noFill/>
        </p:spPr>
        <p:txBody>
          <a:bodyPr wrap="square" lIns="0" tIns="0" rIns="0" bIns="0" rtlCol="0" anchor="t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l">
              <a:lnSpc>
                <a:spcPct val="130000"/>
              </a:lnSpc>
              <a:buNone/>
            </a:pPr>
            <a:r>
              <a:rPr lang="en-US" sz="1080" dirty="1">
                <a:solidFill>
                  <a:srgbClr val="333333"/>
                </a:solidFill>
                <a:latin typeface="思源黑体 CN Normal" pitchFamily="34" charset="0"/>
                <a:ea typeface="思源黑体 CN Normal" pitchFamily="34" charset="-122"/>
                <a:cs typeface="思源黑体 CN Normal" pitchFamily="34" charset="-120"/>
              </a:rPr>
              <a:t>细节2描述</a:t>
            </a:r>
            <a:endParaRPr lang="en-US" sz="1080"/>
          </a:p>
        </p:txBody>
      </p:sp>
      <p:sp>
        <p:nvSpPr>
          <p:cNvPr id="21" name="Text 8"/>
          <p:cNvSpPr/>
          <p:nvPr/>
        </p:nvSpPr>
        <p:spPr>
          <a:xfrm>
            <a:off x="406365" y="357563"/>
            <a:ext cx="8466627" cy="320040"/>
          </a:xfrm>
          <a:prstGeom prst="rect"/>
          <a:noFill/>
        </p:spPr>
        <p:txBody>
          <a:bodyPr wrap="none" lIns="0" tIns="0" rIns="0" bIns="0" rtlCol="0" anchor="b">
            <a:spAutoFit/>
          </a:bodyPr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l">
              <a:lnSpc>
                <a:spcPct val="100000"/>
              </a:lnSpc>
              <a:buNone/>
            </a:pPr>
            <a:r>
              <a:rPr lang="en-US" sz="2070" dirty="1">
                <a:solidFill>
                  <a:srgbClr val="000000"/>
                </a:solidFill>
                <a:latin typeface="荆南波波黑" pitchFamily="34" charset="0"/>
                <a:ea typeface="荆南波波黑" pitchFamily="34" charset="-122"/>
                <a:cs typeface="荆南波波黑" pitchFamily="34" charset="-120"/>
              </a:rPr>
              <a:t>子主题3</a:t>
            </a:r>
            <a:endParaRPr lang="en-US" sz="2070"/>
          </a:p>
        </p:txBody>
      </p:sp>
    </p:spTree>
  </p:cSld>
  <p:clrMapOvr>
    <a:masterClrMapping/>
  </p:clrMapOvr>
  <mc:AlternateContent xmlns:mc="http://schemas.openxmlformats.org/markup-compatibility/2006">
    <mc1:Choice xmlns:p14="http://schemas.microsoft.com/office/powerpoint/2010/main" xmlns:mc1="http://schemas.openxmlformats.org/markup-compatibility/2006" Requires="p14">
      <p:transition xmlns:d4p1="http://schemas.microsoft.com/office/powerpoint/2010/main" d4p1:dur="1000" spd="slow">
        <p:push dir="d"/>
      </p:transition>
    </mc1:Choice>
    <mc1:Fallback xmlns:mc1="http://schemas.openxmlformats.org/markup-compatibility/2006">
      <p:transition spd="slow">
        <p:fade/>
      </p:transition>
    </mc1:Fallback>
  </mc:AlternateContent>
  <p:timing>
    <p:tnLst>
      <p:par>
        <p:cTn id="1" restart="never" nodeType="tmRoot">
          <p:childTnLst>
            <p:seq concurrent="1" prevAc="none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1:strVal xmlns:p1="http://schemas.openxmlformats.org/presentationml/2006/main"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7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1:strVal xmlns:p1="http://schemas.openxmlformats.org/presentationml/2006/main"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10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1:strVal xmlns:p1="http://schemas.openxmlformats.org/presentationml/2006/main"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13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1:strVal xmlns:p1="http://schemas.openxmlformats.org/presentationml/2006/main"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16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50"/>
                            </p:stCondLst>
                            <p:childTnLst>
                              <p:par>
                                <p:cTn id="18" presetID="10" presetClass="entr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1:strVal xmlns:p1="http://schemas.openxmlformats.org/presentationml/2006/main"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20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1:strVal xmlns:p1="http://schemas.openxmlformats.org/presentationml/2006/main"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23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1:strVal xmlns:p1="http://schemas.openxmlformats.org/presentationml/2006/main"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26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1:strVal xmlns:p1="http://schemas.openxmlformats.org/presentationml/2006/main"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29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10" presetClass="entr" presetSubtype="0" fill="hold" grpId="8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1:strVal xmlns:p1="http://schemas.openxmlformats.org/presentationml/2006/main"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33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1:strVal xmlns:p1="http://schemas.openxmlformats.org/presentationml/2006/main"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36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1:strVal xmlns:p1="http://schemas.openxmlformats.org/presentationml/2006/main"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39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1:strVal xmlns:p1="http://schemas.openxmlformats.org/presentationml/2006/main"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42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250"/>
                            </p:stCondLst>
                            <p:childTnLst>
                              <p:par>
                                <p:cTn id="44" presetID="10" presetClass="entr" presetSubtype="0" fill="hold" grpId="1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1:strVal xmlns:p1="http://schemas.openxmlformats.org/presentationml/2006/main"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46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1:strVal xmlns:p1="http://schemas.openxmlformats.org/presentationml/2006/main"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49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1:strVal xmlns:p1="http://schemas.openxmlformats.org/presentationml/2006/main"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52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1:strVal xmlns:p1="http://schemas.openxmlformats.org/presentationml/2006/main"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55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1:strVal xmlns:p1="http://schemas.openxmlformats.org/presentationml/2006/main"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58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1:bldP xmlns:p1="http://schemas.openxmlformats.org/presentationml/2006/main" spid="5" grpId="0" uiExpand="0" advAuto="indefinite" build="whole" animBg="1"/>
      <p1:bldP xmlns:p1="http://schemas.openxmlformats.org/presentationml/2006/main" spid="3" grpId="1" uiExpand="0" advAuto="indefinite" build="whole" animBg="1"/>
      <p1:bldP xmlns:p1="http://schemas.openxmlformats.org/presentationml/2006/main" spid="13" grpId="2" uiExpand="0" advAuto="indefinite" build="whole" animBg="1"/>
      <p1:bldP xmlns:p1="http://schemas.openxmlformats.org/presentationml/2006/main" spid="20" grpId="3" uiExpand="0" advAuto="indefinite" build="whole" animBg="1"/>
      <p1:bldP xmlns:p1="http://schemas.openxmlformats.org/presentationml/2006/main" spid="9" grpId="4" uiExpand="0" advAuto="indefinite" build="whole" animBg="1"/>
      <p1:bldP xmlns:p1="http://schemas.openxmlformats.org/presentationml/2006/main" spid="8" grpId="5" uiExpand="0" advAuto="indefinite" build="whole" animBg="1"/>
      <p1:bldP xmlns:p1="http://schemas.openxmlformats.org/presentationml/2006/main" spid="15" grpId="6" uiExpand="0" advAuto="indefinite" build="whole" animBg="1"/>
      <p1:bldP xmlns:p1="http://schemas.openxmlformats.org/presentationml/2006/main" spid="17" grpId="7" uiExpand="0" advAuto="indefinite" build="whole" animBg="1"/>
      <p1:bldP xmlns:p1="http://schemas.openxmlformats.org/presentationml/2006/main" spid="7" grpId="8" uiExpand="0" advAuto="indefinite" build="whole" animBg="1"/>
      <p1:bldP xmlns:p1="http://schemas.openxmlformats.org/presentationml/2006/main" spid="6" grpId="9" uiExpand="0" advAuto="indefinite" build="whole" animBg="1"/>
      <p1:bldP xmlns:p1="http://schemas.openxmlformats.org/presentationml/2006/main" spid="18" grpId="10" uiExpand="0" advAuto="indefinite" build="whole" animBg="1"/>
      <p1:bldP xmlns:p1="http://schemas.openxmlformats.org/presentationml/2006/main" spid="19" grpId="11" uiExpand="0" advAuto="indefinite" build="whole" animBg="1"/>
      <p1:bldP xmlns:p1="http://schemas.openxmlformats.org/presentationml/2006/main" spid="11" grpId="12" uiExpand="0" advAuto="indefinite" build="whole" animBg="1"/>
      <p1:bldP xmlns:p1="http://schemas.openxmlformats.org/presentationml/2006/main" spid="12" grpId="13" uiExpand="0" advAuto="indefinite" build="whole" animBg="1"/>
      <p1:bldP xmlns:p1="http://schemas.openxmlformats.org/presentationml/2006/main" spid="10" grpId="14" uiExpand="0" advAuto="indefinite" build="whole" animBg="1"/>
      <p1:bldP xmlns:p1="http://schemas.openxmlformats.org/presentationml/2006/main" spid="16" grpId="15" uiExpand="0" advAuto="indefinite" build="whole" animBg="1"/>
      <p1:bldP xmlns:p1="http://schemas.openxmlformats.org/presentationml/2006/main" spid="14" grpId="16" uiExpand="0" advAuto="indefinite" build="whole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/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805017" y="1791477"/>
            <a:ext cx="229539" cy="195944"/>
          </a:xfrm>
          <a:prstGeom prst="rect"/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0" y="325815"/>
            <a:ext cx="332509" cy="385710"/>
          </a:xfrm>
          <a:prstGeom prst="rect"/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>
          <a:xfrm>
            <a:off x="3530690" y="1791477"/>
            <a:ext cx="229539" cy="195944"/>
          </a:xfrm>
          <a:prstGeom prst="rect"/>
        </p:spPr>
      </p:pic>
      <p:pic>
        <p:nvPicPr>
          <p:cNvPr id="6" name="Image 4" descr="preencoded.png"/>
          <p:cNvPicPr>
            <a:picLocks noChangeAspect="1"/>
          </p:cNvPicPr>
          <p:nvPr/>
        </p:nvPicPr>
        <p:blipFill>
          <a:blip r:embed="rId9"/>
          <a:srcRect/>
          <a:stretch>
            <a:fillRect/>
          </a:stretch>
        </p:blipFill>
        <p:spPr>
          <a:xfrm>
            <a:off x="477138" y="1747075"/>
            <a:ext cx="1159624" cy="324594"/>
          </a:xfrm>
          <a:prstGeom prst="rect"/>
        </p:spPr>
      </p:pic>
      <p:pic>
        <p:nvPicPr>
          <p:cNvPr id="7" name="Image 5" descr="preencoded.png"/>
          <p:cNvPicPr>
            <a:picLocks noChangeAspect="1"/>
          </p:cNvPicPr>
          <p:nvPr/>
        </p:nvPicPr>
        <p:blipFill>
          <a:blip r:embed="rId11"/>
          <a:srcRect/>
          <a:stretch>
            <a:fillRect/>
          </a:stretch>
        </p:blipFill>
        <p:spPr>
          <a:xfrm>
            <a:off x="3928485" y="1747075"/>
            <a:ext cx="1159623" cy="324594"/>
          </a:xfrm>
          <a:prstGeom prst="rect"/>
        </p:spPr>
      </p:pic>
      <p:pic>
        <p:nvPicPr>
          <p:cNvPr id="8" name="Image 6" descr="preencoded.png"/>
          <p:cNvPicPr>
            <a:picLocks noChangeAspect="1"/>
          </p:cNvPicPr>
          <p:nvPr/>
        </p:nvPicPr>
        <p:blipFill>
          <a:blip r:embed="rId13"/>
          <a:srcRect/>
          <a:stretch>
            <a:fillRect/>
          </a:stretch>
        </p:blipFill>
        <p:spPr>
          <a:xfrm>
            <a:off x="2213524" y="1747075"/>
            <a:ext cx="1159624" cy="324594"/>
          </a:xfrm>
          <a:prstGeom prst="rect"/>
        </p:spPr>
      </p:pic>
      <p:pic>
        <p:nvPicPr>
          <p:cNvPr id="9" name="Image 7" descr="preencoded.png"/>
          <p:cNvPicPr>
            <a:picLocks noChangeAspect="1"/>
          </p:cNvPicPr>
          <p:nvPr/>
        </p:nvPicPr>
        <p:blipFill>
          <a:blip r:embed="rId15"/>
          <a:srcRect/>
          <a:stretch>
            <a:fillRect/>
          </a:stretch>
        </p:blipFill>
        <p:spPr>
          <a:xfrm>
            <a:off x="5654158" y="1747075"/>
            <a:ext cx="1159624" cy="324594"/>
          </a:xfrm>
          <a:prstGeom prst="rect"/>
        </p:spPr>
      </p:pic>
      <p:pic>
        <p:nvPicPr>
          <p:cNvPr id="10" name="Image 8" descr="preencoded.png"/>
          <p:cNvPicPr>
            <a:picLocks noChangeAspect="1"/>
          </p:cNvPicPr>
          <p:nvPr/>
        </p:nvPicPr>
        <p:blipFill>
          <a:blip r:embed="rId17"/>
          <a:srcRect/>
          <a:stretch>
            <a:fillRect/>
          </a:stretch>
        </p:blipFill>
        <p:spPr>
          <a:xfrm>
            <a:off x="7379832" y="1747075"/>
            <a:ext cx="1159624" cy="324594"/>
          </a:xfrm>
          <a:prstGeom prst="rect"/>
        </p:spPr>
      </p:pic>
      <p:pic>
        <p:nvPicPr>
          <p:cNvPr id="11" name="Image 9" descr="preencoded.png"/>
          <p:cNvPicPr>
            <a:picLocks noChangeAspect="1"/>
          </p:cNvPicPr>
          <p:nvPr/>
        </p:nvPicPr>
        <p:blipFill>
          <a:blip r:embed="rId19"/>
          <a:srcRect/>
          <a:stretch>
            <a:fillRect/>
          </a:stretch>
        </p:blipFill>
        <p:spPr>
          <a:xfrm>
            <a:off x="5256363" y="1791477"/>
            <a:ext cx="229539" cy="195944"/>
          </a:xfrm>
          <a:prstGeom prst="rect"/>
        </p:spPr>
      </p:pic>
      <p:pic>
        <p:nvPicPr>
          <p:cNvPr id="12" name="Image 10" descr="preencoded.png"/>
          <p:cNvPicPr>
            <a:picLocks noChangeAspect="1"/>
          </p:cNvPicPr>
          <p:nvPr/>
        </p:nvPicPr>
        <p:blipFill>
          <a:blip r:embed="rId21"/>
          <a:srcRect/>
          <a:stretch>
            <a:fillRect/>
          </a:stretch>
        </p:blipFill>
        <p:spPr>
          <a:xfrm>
            <a:off x="6982037" y="1791477"/>
            <a:ext cx="229538" cy="195944"/>
          </a:xfrm>
          <a:prstGeom prst="rect"/>
        </p:spPr>
      </p:pic>
      <p:sp>
        <p:nvSpPr>
          <p:cNvPr id="13" name="Text 0"/>
          <p:cNvSpPr/>
          <p:nvPr/>
        </p:nvSpPr>
        <p:spPr>
          <a:xfrm>
            <a:off x="3950264" y="1789358"/>
            <a:ext cx="1116951" cy="240030"/>
          </a:xfrm>
          <a:prstGeom prst="rect"/>
          <a:noFill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l">
              <a:lnSpc>
                <a:spcPct val="100000"/>
              </a:lnSpc>
              <a:buNone/>
            </a:pPr>
            <a:r>
              <a:rPr lang="en-US" sz="1260" b="1" dirty="1">
                <a:solidFill>
                  <a:srgbClr val="FFFFFF"/>
                </a:solidFill>
                <a:latin typeface="OPPOSans B" pitchFamily="34" charset="0"/>
                <a:ea typeface="OPPOSans B" pitchFamily="34" charset="-122"/>
                <a:cs typeface="OPPOSans B" pitchFamily="34" charset="-120"/>
              </a:rPr>
              <a:t>细节3</a:t>
            </a:r>
            <a:endParaRPr lang="en-US" sz="1260"/>
          </a:p>
        </p:txBody>
      </p:sp>
      <p:sp>
        <p:nvSpPr>
          <p:cNvPr id="14" name="Text 1"/>
          <p:cNvSpPr/>
          <p:nvPr/>
        </p:nvSpPr>
        <p:spPr>
          <a:xfrm>
            <a:off x="5675938" y="1789358"/>
            <a:ext cx="1116951" cy="240030"/>
          </a:xfrm>
          <a:prstGeom prst="rect"/>
          <a:noFill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l">
              <a:lnSpc>
                <a:spcPct val="100000"/>
              </a:lnSpc>
              <a:buNone/>
            </a:pPr>
            <a:r>
              <a:rPr lang="en-US" sz="1260" b="1" dirty="1">
                <a:solidFill>
                  <a:srgbClr val="000000"/>
                </a:solidFill>
                <a:latin typeface="OPPOSans B" pitchFamily="34" charset="0"/>
                <a:ea typeface="OPPOSans B" pitchFamily="34" charset="-122"/>
                <a:cs typeface="OPPOSans B" pitchFamily="34" charset="-120"/>
              </a:rPr>
              <a:t>细节4</a:t>
            </a:r>
            <a:endParaRPr lang="en-US" sz="1260"/>
          </a:p>
        </p:txBody>
      </p:sp>
      <p:sp>
        <p:nvSpPr>
          <p:cNvPr id="15" name="Text 2"/>
          <p:cNvSpPr/>
          <p:nvPr/>
        </p:nvSpPr>
        <p:spPr>
          <a:xfrm>
            <a:off x="5664373" y="2469892"/>
            <a:ext cx="1275746" cy="1247165"/>
          </a:xfrm>
          <a:prstGeom prst="rect"/>
          <a:noFill/>
        </p:spPr>
        <p:txBody>
          <a:bodyPr wrap="square" lIns="0" tIns="0" rIns="0" bIns="0" rtlCol="0" anchor="t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l">
              <a:lnSpc>
                <a:spcPct val="130000"/>
              </a:lnSpc>
              <a:buNone/>
            </a:pPr>
            <a:r>
              <a:rPr lang="en-US" sz="1080" dirty="1">
                <a:solidFill>
                  <a:srgbClr val="333333"/>
                </a:solidFill>
                <a:latin typeface="思源黑体 CN Normal" pitchFamily="34" charset="0"/>
                <a:ea typeface="思源黑体 CN Normal" pitchFamily="34" charset="-122"/>
                <a:cs typeface="思源黑体 CN Normal" pitchFamily="34" charset="-120"/>
              </a:rPr>
              <a:t>细节4描述</a:t>
            </a:r>
            <a:endParaRPr lang="en-US" sz="1080"/>
          </a:p>
        </p:txBody>
      </p:sp>
      <p:sp>
        <p:nvSpPr>
          <p:cNvPr id="16" name="Text 3"/>
          <p:cNvSpPr/>
          <p:nvPr/>
        </p:nvSpPr>
        <p:spPr>
          <a:xfrm>
            <a:off x="7390047" y="2469892"/>
            <a:ext cx="1275746" cy="1247165"/>
          </a:xfrm>
          <a:prstGeom prst="rect"/>
          <a:noFill/>
        </p:spPr>
        <p:txBody>
          <a:bodyPr wrap="square" lIns="0" tIns="0" rIns="0" bIns="0" rtlCol="0" anchor="t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l">
              <a:lnSpc>
                <a:spcPct val="130000"/>
              </a:lnSpc>
              <a:buNone/>
            </a:pPr>
            <a:r>
              <a:rPr lang="en-US" sz="1080" dirty="1">
                <a:solidFill>
                  <a:srgbClr val="333333"/>
                </a:solidFill>
                <a:latin typeface="思源黑体 CN Normal" pitchFamily="34" charset="0"/>
                <a:ea typeface="思源黑体 CN Normal" pitchFamily="34" charset="-122"/>
                <a:cs typeface="思源黑体 CN Normal" pitchFamily="34" charset="-120"/>
              </a:rPr>
              <a:t>细节5描述</a:t>
            </a:r>
            <a:endParaRPr lang="en-US" sz="1080"/>
          </a:p>
        </p:txBody>
      </p:sp>
      <p:sp>
        <p:nvSpPr>
          <p:cNvPr id="17" name="Text 4"/>
          <p:cNvSpPr/>
          <p:nvPr/>
        </p:nvSpPr>
        <p:spPr>
          <a:xfrm>
            <a:off x="487352" y="2469892"/>
            <a:ext cx="1275746" cy="1247165"/>
          </a:xfrm>
          <a:prstGeom prst="rect"/>
          <a:noFill/>
        </p:spPr>
        <p:txBody>
          <a:bodyPr wrap="square" lIns="0" tIns="0" rIns="0" bIns="0" rtlCol="0" anchor="t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l">
              <a:lnSpc>
                <a:spcPct val="130000"/>
              </a:lnSpc>
              <a:buNone/>
            </a:pPr>
            <a:r>
              <a:rPr lang="en-US" sz="1080" dirty="1">
                <a:solidFill>
                  <a:srgbClr val="333333"/>
                </a:solidFill>
                <a:latin typeface="思源黑体 CN Normal" pitchFamily="34" charset="0"/>
                <a:ea typeface="思源黑体 CN Normal" pitchFamily="34" charset="-122"/>
                <a:cs typeface="思源黑体 CN Normal" pitchFamily="34" charset="-120"/>
              </a:rPr>
              <a:t>细节1描述</a:t>
            </a:r>
            <a:endParaRPr lang="en-US" sz="1080"/>
          </a:p>
        </p:txBody>
      </p:sp>
      <p:sp>
        <p:nvSpPr>
          <p:cNvPr id="18" name="Text 5"/>
          <p:cNvSpPr/>
          <p:nvPr/>
        </p:nvSpPr>
        <p:spPr>
          <a:xfrm>
            <a:off x="498917" y="1789358"/>
            <a:ext cx="1116951" cy="240030"/>
          </a:xfrm>
          <a:prstGeom prst="rect"/>
          <a:noFill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l">
              <a:lnSpc>
                <a:spcPct val="100000"/>
              </a:lnSpc>
              <a:buNone/>
            </a:pPr>
            <a:r>
              <a:rPr lang="en-US" sz="1260" b="1" dirty="1">
                <a:solidFill>
                  <a:srgbClr val="FFFFFF"/>
                </a:solidFill>
                <a:latin typeface="OPPOSans B" pitchFamily="34" charset="0"/>
                <a:ea typeface="OPPOSans B" pitchFamily="34" charset="-122"/>
                <a:cs typeface="OPPOSans B" pitchFamily="34" charset="-120"/>
              </a:rPr>
              <a:t>细节1</a:t>
            </a:r>
            <a:endParaRPr lang="en-US" sz="1260"/>
          </a:p>
        </p:txBody>
      </p:sp>
      <p:sp>
        <p:nvSpPr>
          <p:cNvPr id="19" name="Text 6"/>
          <p:cNvSpPr/>
          <p:nvPr/>
        </p:nvSpPr>
        <p:spPr>
          <a:xfrm>
            <a:off x="7401611" y="1789358"/>
            <a:ext cx="1116951" cy="240030"/>
          </a:xfrm>
          <a:prstGeom prst="rect"/>
          <a:noFill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l">
              <a:lnSpc>
                <a:spcPct val="100000"/>
              </a:lnSpc>
              <a:buNone/>
            </a:pPr>
            <a:r>
              <a:rPr lang="en-US" sz="1260" b="1" dirty="1">
                <a:solidFill>
                  <a:srgbClr val="FFFFFF"/>
                </a:solidFill>
                <a:latin typeface="OPPOSans B" pitchFamily="34" charset="0"/>
                <a:ea typeface="OPPOSans B" pitchFamily="34" charset="-122"/>
                <a:cs typeface="OPPOSans B" pitchFamily="34" charset="-120"/>
              </a:rPr>
              <a:t>细节5</a:t>
            </a:r>
            <a:endParaRPr lang="en-US" sz="1260"/>
          </a:p>
        </p:txBody>
      </p:sp>
      <p:sp>
        <p:nvSpPr>
          <p:cNvPr id="20" name="Text 7"/>
          <p:cNvSpPr/>
          <p:nvPr/>
        </p:nvSpPr>
        <p:spPr>
          <a:xfrm>
            <a:off x="3938700" y="2469892"/>
            <a:ext cx="1275746" cy="1247165"/>
          </a:xfrm>
          <a:prstGeom prst="rect"/>
          <a:noFill/>
        </p:spPr>
        <p:txBody>
          <a:bodyPr wrap="square" lIns="0" tIns="0" rIns="0" bIns="0" rtlCol="0" anchor="t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l">
              <a:lnSpc>
                <a:spcPct val="130000"/>
              </a:lnSpc>
              <a:buNone/>
            </a:pPr>
            <a:r>
              <a:rPr lang="en-US" sz="1080" dirty="1">
                <a:solidFill>
                  <a:srgbClr val="333333"/>
                </a:solidFill>
                <a:latin typeface="思源黑体 CN Normal" pitchFamily="34" charset="0"/>
                <a:ea typeface="思源黑体 CN Normal" pitchFamily="34" charset="-122"/>
                <a:cs typeface="思源黑体 CN Normal" pitchFamily="34" charset="-120"/>
              </a:rPr>
              <a:t>细节3描述</a:t>
            </a:r>
            <a:endParaRPr lang="en-US" sz="1080"/>
          </a:p>
        </p:txBody>
      </p:sp>
      <p:sp>
        <p:nvSpPr>
          <p:cNvPr id="21" name="Text 8"/>
          <p:cNvSpPr/>
          <p:nvPr/>
        </p:nvSpPr>
        <p:spPr>
          <a:xfrm>
            <a:off x="2235304" y="1789358"/>
            <a:ext cx="1116951" cy="240030"/>
          </a:xfrm>
          <a:prstGeom prst="rect"/>
          <a:noFill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l">
              <a:lnSpc>
                <a:spcPct val="100000"/>
              </a:lnSpc>
              <a:buNone/>
            </a:pPr>
            <a:r>
              <a:rPr lang="en-US" sz="1260" b="1" dirty="1">
                <a:solidFill>
                  <a:srgbClr val="000000"/>
                </a:solidFill>
                <a:latin typeface="OPPOSans B" pitchFamily="34" charset="0"/>
                <a:ea typeface="OPPOSans B" pitchFamily="34" charset="-122"/>
                <a:cs typeface="OPPOSans B" pitchFamily="34" charset="-120"/>
              </a:rPr>
              <a:t>细节2</a:t>
            </a:r>
            <a:endParaRPr lang="en-US" sz="1260"/>
          </a:p>
        </p:txBody>
      </p:sp>
      <p:sp>
        <p:nvSpPr>
          <p:cNvPr id="22" name="Text 9"/>
          <p:cNvSpPr/>
          <p:nvPr/>
        </p:nvSpPr>
        <p:spPr>
          <a:xfrm>
            <a:off x="2213026" y="2469892"/>
            <a:ext cx="1275746" cy="1247165"/>
          </a:xfrm>
          <a:prstGeom prst="rect"/>
          <a:noFill/>
        </p:spPr>
        <p:txBody>
          <a:bodyPr wrap="square" lIns="0" tIns="0" rIns="0" bIns="0" rtlCol="0" anchor="t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l">
              <a:lnSpc>
                <a:spcPct val="130000"/>
              </a:lnSpc>
              <a:buNone/>
            </a:pPr>
            <a:r>
              <a:rPr lang="en-US" sz="1080" dirty="1">
                <a:solidFill>
                  <a:srgbClr val="333333"/>
                </a:solidFill>
                <a:latin typeface="思源黑体 CN Normal" pitchFamily="34" charset="0"/>
                <a:ea typeface="思源黑体 CN Normal" pitchFamily="34" charset="-122"/>
                <a:cs typeface="思源黑体 CN Normal" pitchFamily="34" charset="-120"/>
              </a:rPr>
              <a:t>细节2描述</a:t>
            </a:r>
            <a:endParaRPr lang="en-US" sz="1080"/>
          </a:p>
        </p:txBody>
      </p:sp>
      <p:sp>
        <p:nvSpPr>
          <p:cNvPr id="23" name="Text 10"/>
          <p:cNvSpPr/>
          <p:nvPr/>
        </p:nvSpPr>
        <p:spPr>
          <a:xfrm>
            <a:off x="406365" y="357563"/>
            <a:ext cx="8466627" cy="320040"/>
          </a:xfrm>
          <a:prstGeom prst="rect"/>
          <a:noFill/>
        </p:spPr>
        <p:txBody>
          <a:bodyPr wrap="none" lIns="0" tIns="0" rIns="0" bIns="0" rtlCol="0" anchor="b">
            <a:spAutoFit/>
          </a:bodyPr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l">
              <a:lnSpc>
                <a:spcPct val="100000"/>
              </a:lnSpc>
              <a:buNone/>
            </a:pPr>
            <a:r>
              <a:rPr lang="en-US" sz="2070" dirty="1">
                <a:solidFill>
                  <a:srgbClr val="000000"/>
                </a:solidFill>
                <a:latin typeface="荆南波波黑" pitchFamily="34" charset="0"/>
                <a:ea typeface="荆南波波黑" pitchFamily="34" charset="-122"/>
                <a:cs typeface="荆南波波黑" pitchFamily="34" charset="-120"/>
              </a:rPr>
              <a:t>子主题4</a:t>
            </a:r>
            <a:endParaRPr lang="en-US" sz="2070"/>
          </a:p>
        </p:txBody>
      </p:sp>
    </p:spTree>
  </p:cSld>
  <p:clrMapOvr>
    <a:masterClrMapping/>
  </p:clrMapOvr>
  <mc:AlternateContent xmlns:mc="http://schemas.openxmlformats.org/markup-compatibility/2006">
    <mc1:Choice xmlns:p14="http://schemas.microsoft.com/office/powerpoint/2010/main" xmlns:mc1="http://schemas.openxmlformats.org/markup-compatibility/2006" Requires="p14">
      <p:transition xmlns:d4p1="http://schemas.microsoft.com/office/powerpoint/2010/main" d4p1:dur="1000" spd="slow">
        <p:push dir="u"/>
      </p:transition>
    </mc1:Choice>
    <mc1:Fallback xmlns:mc1="http://schemas.openxmlformats.org/markup-compatibility/2006">
      <p:transition spd="slow">
        <p:fade/>
      </p:transition>
    </mc1:Fallback>
  </mc:AlternateContent>
  <p:timing>
    <p:tnLst>
      <p:par>
        <p:cTn id="1" restart="never" nodeType="tmRoot">
          <p:childTnLst>
            <p:seq concurrent="1" prevAc="none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1:strVal xmlns:p1="http://schemas.openxmlformats.org/presentationml/2006/main"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1:strVal xmlns:p1="http://schemas.openxmlformats.org/presentationml/2006/main"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10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1:strVal xmlns:p1="http://schemas.openxmlformats.org/presentationml/2006/main"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13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1:strVal xmlns:p1="http://schemas.openxmlformats.org/presentationml/2006/main"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16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50"/>
                            </p:stCondLst>
                            <p:childTnLst>
                              <p:par>
                                <p:cTn id="18" presetID="10" presetClass="entr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1:strVal xmlns:p1="http://schemas.openxmlformats.org/presentationml/2006/main"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20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1:strVal xmlns:p1="http://schemas.openxmlformats.org/presentationml/2006/main"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23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1:strVal xmlns:p1="http://schemas.openxmlformats.org/presentationml/2006/main"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26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10" presetClass="entr" presetSubtype="0" fill="hold" grpId="7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1:strVal xmlns:p1="http://schemas.openxmlformats.org/presentationml/2006/main"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30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1:strVal xmlns:p1="http://schemas.openxmlformats.org/presentationml/2006/main"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33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1:strVal xmlns:p1="http://schemas.openxmlformats.org/presentationml/2006/main"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36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250"/>
                            </p:stCondLst>
                            <p:childTnLst>
                              <p:par>
                                <p:cTn id="38" presetID="10" presetClass="entr" presetSubtype="0" fill="hold" grpId="1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1:strVal xmlns:p1="http://schemas.openxmlformats.org/presentationml/2006/main"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40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1:strVal xmlns:p1="http://schemas.openxmlformats.org/presentationml/2006/main"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43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1:strVal xmlns:p1="http://schemas.openxmlformats.org/presentationml/2006/main"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46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000"/>
                            </p:stCondLst>
                            <p:childTnLst>
                              <p:par>
                                <p:cTn id="48" presetID="10" presetClass="entr" presetSubtype="0" fill="hold" grpId="1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1:strVal xmlns:p1="http://schemas.openxmlformats.org/presentationml/2006/main"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50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1:strVal xmlns:p1="http://schemas.openxmlformats.org/presentationml/2006/main"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53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1:strVal xmlns:p1="http://schemas.openxmlformats.org/presentationml/2006/main"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56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750"/>
                            </p:stCondLst>
                            <p:childTnLst>
                              <p:par>
                                <p:cTn id="58" presetID="10" presetClass="entr" presetSubtype="0" fill="hold" grpId="16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1:strVal xmlns:p1="http://schemas.openxmlformats.org/presentationml/2006/main"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60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1:strVal xmlns:p1="http://schemas.openxmlformats.org/presentationml/2006/main"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63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1:strVal xmlns:p1="http://schemas.openxmlformats.org/presentationml/2006/main"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66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1:bldP xmlns:p1="http://schemas.openxmlformats.org/presentationml/2006/main" spid="3" grpId="0" uiExpand="0" advAuto="indefinite" build="whole" animBg="1"/>
      <p1:bldP xmlns:p1="http://schemas.openxmlformats.org/presentationml/2006/main" spid="5" grpId="1" uiExpand="0" advAuto="indefinite" build="whole" animBg="1"/>
      <p1:bldP xmlns:p1="http://schemas.openxmlformats.org/presentationml/2006/main" spid="11" grpId="2" uiExpand="0" advAuto="indefinite" build="whole" animBg="1"/>
      <p1:bldP xmlns:p1="http://schemas.openxmlformats.org/presentationml/2006/main" spid="12" grpId="3" uiExpand="0" advAuto="indefinite" build="whole" animBg="1"/>
      <p1:bldP xmlns:p1="http://schemas.openxmlformats.org/presentationml/2006/main" spid="6" grpId="4" uiExpand="0" advAuto="indefinite" build="whole" animBg="1"/>
      <p1:bldP xmlns:p1="http://schemas.openxmlformats.org/presentationml/2006/main" spid="18" grpId="5" uiExpand="0" advAuto="indefinite" build="whole" animBg="1"/>
      <p1:bldP xmlns:p1="http://schemas.openxmlformats.org/presentationml/2006/main" spid="17" grpId="6" uiExpand="0" advAuto="indefinite" build="whole" animBg="1"/>
      <p1:bldP xmlns:p1="http://schemas.openxmlformats.org/presentationml/2006/main" spid="8" grpId="7" uiExpand="0" advAuto="indefinite" build="whole" animBg="1"/>
      <p1:bldP xmlns:p1="http://schemas.openxmlformats.org/presentationml/2006/main" spid="21" grpId="8" uiExpand="0" advAuto="indefinite" build="whole" animBg="1"/>
      <p1:bldP xmlns:p1="http://schemas.openxmlformats.org/presentationml/2006/main" spid="22" grpId="9" uiExpand="0" advAuto="indefinite" build="whole" animBg="1"/>
      <p1:bldP xmlns:p1="http://schemas.openxmlformats.org/presentationml/2006/main" spid="7" grpId="10" uiExpand="0" advAuto="indefinite" build="whole" animBg="1"/>
      <p1:bldP xmlns:p1="http://schemas.openxmlformats.org/presentationml/2006/main" spid="13" grpId="11" uiExpand="0" advAuto="indefinite" build="whole" animBg="1"/>
      <p1:bldP xmlns:p1="http://schemas.openxmlformats.org/presentationml/2006/main" spid="20" grpId="12" uiExpand="0" advAuto="indefinite" build="whole" animBg="1"/>
      <p1:bldP xmlns:p1="http://schemas.openxmlformats.org/presentationml/2006/main" spid="9" grpId="13" uiExpand="0" advAuto="indefinite" build="whole" animBg="1"/>
      <p1:bldP xmlns:p1="http://schemas.openxmlformats.org/presentationml/2006/main" spid="14" grpId="14" uiExpand="0" advAuto="indefinite" build="whole" animBg="1"/>
      <p1:bldP xmlns:p1="http://schemas.openxmlformats.org/presentationml/2006/main" spid="15" grpId="15" uiExpand="0" advAuto="indefinite" build="whole" animBg="1"/>
      <p1:bldP xmlns:p1="http://schemas.openxmlformats.org/presentationml/2006/main" spid="10" grpId="16" uiExpand="0" advAuto="indefinite" build="whole" animBg="1"/>
      <p1:bldP xmlns:p1="http://schemas.openxmlformats.org/presentationml/2006/main" spid="19" grpId="17" uiExpand="0" advAuto="indefinite" build="whole" animBg="1"/>
      <p1:bldP xmlns:p1="http://schemas.openxmlformats.org/presentationml/2006/main" spid="16" grpId="18" uiExpand="0" advAuto="indefinite" build="whole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/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576076" y="2815516"/>
            <a:ext cx="7991847" cy="33676"/>
          </a:xfrm>
          <a:prstGeom prst="rect"/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0" y="325815"/>
            <a:ext cx="332509" cy="385710"/>
          </a:xfrm>
          <a:prstGeom prst="rect"/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>
          <a:xfrm>
            <a:off x="835533" y="2803779"/>
            <a:ext cx="57150" cy="1749933"/>
          </a:xfrm>
          <a:prstGeom prst="rect"/>
        </p:spPr>
      </p:pic>
      <p:pic>
        <p:nvPicPr>
          <p:cNvPr id="6" name="Image 4" descr="preencoded.png"/>
          <p:cNvPicPr>
            <a:picLocks noChangeAspect="1"/>
          </p:cNvPicPr>
          <p:nvPr/>
        </p:nvPicPr>
        <p:blipFill>
          <a:blip r:embed="rId9"/>
          <a:srcRect/>
          <a:stretch>
            <a:fillRect/>
          </a:stretch>
        </p:blipFill>
        <p:spPr>
          <a:xfrm>
            <a:off x="3249549" y="2803779"/>
            <a:ext cx="57150" cy="1749933"/>
          </a:xfrm>
          <a:prstGeom prst="rect"/>
        </p:spPr>
      </p:pic>
      <p:pic>
        <p:nvPicPr>
          <p:cNvPr id="7" name="Image 5" descr="preencoded.png"/>
          <p:cNvPicPr>
            <a:picLocks noChangeAspect="1"/>
          </p:cNvPicPr>
          <p:nvPr/>
        </p:nvPicPr>
        <p:blipFill>
          <a:blip r:embed="rId11"/>
          <a:srcRect/>
          <a:stretch>
            <a:fillRect/>
          </a:stretch>
        </p:blipFill>
        <p:spPr>
          <a:xfrm>
            <a:off x="5663565" y="2803779"/>
            <a:ext cx="57150" cy="1749933"/>
          </a:xfrm>
          <a:prstGeom prst="rect"/>
        </p:spPr>
      </p:pic>
      <p:pic>
        <p:nvPicPr>
          <p:cNvPr id="8" name="Image 6" descr="preencoded.png"/>
          <p:cNvPicPr>
            <a:picLocks noChangeAspect="1"/>
          </p:cNvPicPr>
          <p:nvPr/>
        </p:nvPicPr>
        <p:blipFill>
          <a:blip r:embed="rId13"/>
          <a:srcRect/>
          <a:stretch>
            <a:fillRect/>
          </a:stretch>
        </p:blipFill>
        <p:spPr>
          <a:xfrm>
            <a:off x="1263188" y="1104138"/>
            <a:ext cx="57150" cy="1749933"/>
          </a:xfrm>
          <a:prstGeom prst="rect"/>
        </p:spPr>
      </p:pic>
      <p:pic>
        <p:nvPicPr>
          <p:cNvPr id="9" name="Image 7" descr="preencoded.png"/>
          <p:cNvPicPr>
            <a:picLocks noChangeAspect="1"/>
          </p:cNvPicPr>
          <p:nvPr/>
        </p:nvPicPr>
        <p:blipFill>
          <a:blip r:embed="rId15"/>
          <a:srcRect/>
          <a:stretch>
            <a:fillRect/>
          </a:stretch>
        </p:blipFill>
        <p:spPr>
          <a:xfrm>
            <a:off x="3677204" y="1104138"/>
            <a:ext cx="57150" cy="1749933"/>
          </a:xfrm>
          <a:prstGeom prst="rect"/>
        </p:spPr>
      </p:pic>
      <p:pic>
        <p:nvPicPr>
          <p:cNvPr id="10" name="Image 8" descr="preencoded.png"/>
          <p:cNvPicPr>
            <a:picLocks noChangeAspect="1"/>
          </p:cNvPicPr>
          <p:nvPr/>
        </p:nvPicPr>
        <p:blipFill>
          <a:blip r:embed="rId17"/>
          <a:srcRect/>
          <a:stretch>
            <a:fillRect/>
          </a:stretch>
        </p:blipFill>
        <p:spPr>
          <a:xfrm>
            <a:off x="6091221" y="1104138"/>
            <a:ext cx="57150" cy="1749933"/>
          </a:xfrm>
          <a:prstGeom prst="rect"/>
        </p:spPr>
      </p:pic>
      <p:sp>
        <p:nvSpPr>
          <p:cNvPr id="11" name="Text 0"/>
          <p:cNvSpPr/>
          <p:nvPr/>
        </p:nvSpPr>
        <p:spPr>
          <a:xfrm>
            <a:off x="1149253" y="3309650"/>
            <a:ext cx="1858344" cy="970166"/>
          </a:xfrm>
          <a:prstGeom prst="rect"/>
          <a:noFill/>
        </p:spPr>
        <p:txBody>
          <a:bodyPr wrap="square" lIns="0" tIns="0" rIns="0" bIns="0" rtlCol="0" anchor="t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l">
              <a:lnSpc>
                <a:spcPct val="130000"/>
              </a:lnSpc>
              <a:buNone/>
            </a:pPr>
            <a:r>
              <a:rPr lang="en-US" sz="1080" dirty="1">
                <a:solidFill>
                  <a:srgbClr val="333333"/>
                </a:solidFill>
                <a:latin typeface="思源黑体 CN Normal" pitchFamily="34" charset="0"/>
                <a:ea typeface="思源黑体 CN Normal" pitchFamily="34" charset="-122"/>
                <a:cs typeface="思源黑体 CN Normal" pitchFamily="34" charset="-120"/>
              </a:rPr>
              <a:t>细节2描述</a:t>
            </a:r>
            <a:endParaRPr lang="en-US" sz="1080"/>
          </a:p>
        </p:txBody>
      </p:sp>
      <p:sp>
        <p:nvSpPr>
          <p:cNvPr id="12" name="Text 1"/>
          <p:cNvSpPr/>
          <p:nvPr/>
        </p:nvSpPr>
        <p:spPr>
          <a:xfrm>
            <a:off x="3562133" y="3040930"/>
            <a:ext cx="980298" cy="240030"/>
          </a:xfrm>
          <a:prstGeom prst="rect"/>
          <a:noFill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l">
              <a:lnSpc>
                <a:spcPct val="100000"/>
              </a:lnSpc>
              <a:buNone/>
            </a:pPr>
            <a:r>
              <a:rPr lang="en-US" sz="1260" b="1" dirty="1">
                <a:solidFill>
                  <a:srgbClr val="E6AE9B"/>
                </a:solidFill>
                <a:latin typeface="OPPOSans B" pitchFamily="34" charset="0"/>
                <a:ea typeface="OPPOSans B" pitchFamily="34" charset="-122"/>
                <a:cs typeface="OPPOSans B" pitchFamily="34" charset="-120"/>
              </a:rPr>
              <a:t>细节4</a:t>
            </a:r>
            <a:endParaRPr lang="en-US" sz="1260"/>
          </a:p>
        </p:txBody>
      </p:sp>
      <p:sp>
        <p:nvSpPr>
          <p:cNvPr id="13" name="Text 2"/>
          <p:cNvSpPr/>
          <p:nvPr/>
        </p:nvSpPr>
        <p:spPr>
          <a:xfrm>
            <a:off x="1148140" y="3040930"/>
            <a:ext cx="980298" cy="240030"/>
          </a:xfrm>
          <a:prstGeom prst="rect"/>
          <a:noFill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l">
              <a:lnSpc>
                <a:spcPct val="100000"/>
              </a:lnSpc>
              <a:buNone/>
            </a:pPr>
            <a:r>
              <a:rPr lang="en-US" sz="1260" b="1" dirty="1">
                <a:solidFill>
                  <a:srgbClr val="E6AE9B"/>
                </a:solidFill>
                <a:latin typeface="OPPOSans B" pitchFamily="34" charset="0"/>
                <a:ea typeface="OPPOSans B" pitchFamily="34" charset="-122"/>
                <a:cs typeface="OPPOSans B" pitchFamily="34" charset="-120"/>
              </a:rPr>
              <a:t>细节2</a:t>
            </a:r>
            <a:endParaRPr lang="en-US" sz="1260"/>
          </a:p>
        </p:txBody>
      </p:sp>
      <p:sp>
        <p:nvSpPr>
          <p:cNvPr id="14" name="Text 3"/>
          <p:cNvSpPr/>
          <p:nvPr/>
        </p:nvSpPr>
        <p:spPr>
          <a:xfrm>
            <a:off x="5976199" y="3040930"/>
            <a:ext cx="980298" cy="240030"/>
          </a:xfrm>
          <a:prstGeom prst="rect"/>
          <a:noFill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l">
              <a:lnSpc>
                <a:spcPct val="100000"/>
              </a:lnSpc>
              <a:buNone/>
            </a:pPr>
            <a:r>
              <a:rPr lang="en-US" sz="1260" b="1" dirty="1">
                <a:solidFill>
                  <a:srgbClr val="E6AE9B"/>
                </a:solidFill>
                <a:latin typeface="OPPOSans B" pitchFamily="34" charset="0"/>
                <a:ea typeface="OPPOSans B" pitchFamily="34" charset="-122"/>
                <a:cs typeface="OPPOSans B" pitchFamily="34" charset="-120"/>
              </a:rPr>
              <a:t>细节6</a:t>
            </a:r>
            <a:endParaRPr lang="en-US" sz="1260"/>
          </a:p>
        </p:txBody>
      </p:sp>
      <p:sp>
        <p:nvSpPr>
          <p:cNvPr id="15" name="Text 4"/>
          <p:cNvSpPr/>
          <p:nvPr/>
        </p:nvSpPr>
        <p:spPr>
          <a:xfrm>
            <a:off x="3990924" y="1581435"/>
            <a:ext cx="1858344" cy="970166"/>
          </a:xfrm>
          <a:prstGeom prst="rect"/>
          <a:noFill/>
        </p:spPr>
        <p:txBody>
          <a:bodyPr wrap="square" lIns="0" tIns="0" rIns="0" bIns="0" rtlCol="0" anchor="t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l">
              <a:lnSpc>
                <a:spcPct val="130000"/>
              </a:lnSpc>
              <a:buNone/>
            </a:pPr>
            <a:r>
              <a:rPr lang="en-US" sz="1080" dirty="1">
                <a:solidFill>
                  <a:srgbClr val="333333"/>
                </a:solidFill>
                <a:latin typeface="思源黑体 CN Normal" pitchFamily="34" charset="0"/>
                <a:ea typeface="思源黑体 CN Normal" pitchFamily="34" charset="-122"/>
                <a:cs typeface="思源黑体 CN Normal" pitchFamily="34" charset="-120"/>
              </a:rPr>
              <a:t>细节3描述</a:t>
            </a:r>
            <a:endParaRPr lang="en-US" sz="1080"/>
          </a:p>
        </p:txBody>
      </p:sp>
      <p:sp>
        <p:nvSpPr>
          <p:cNvPr id="16" name="Text 5"/>
          <p:cNvSpPr/>
          <p:nvPr/>
        </p:nvSpPr>
        <p:spPr>
          <a:xfrm>
            <a:off x="1575872" y="1312715"/>
            <a:ext cx="980372" cy="240030"/>
          </a:xfrm>
          <a:prstGeom prst="rect"/>
          <a:noFill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l">
              <a:lnSpc>
                <a:spcPct val="100000"/>
              </a:lnSpc>
              <a:buNone/>
            </a:pPr>
            <a:r>
              <a:rPr lang="en-US" sz="1260" b="1" dirty="1">
                <a:solidFill>
                  <a:srgbClr val="E6AE9B"/>
                </a:solidFill>
                <a:latin typeface="OPPOSans B" pitchFamily="34" charset="0"/>
                <a:ea typeface="OPPOSans B" pitchFamily="34" charset="-122"/>
                <a:cs typeface="OPPOSans B" pitchFamily="34" charset="-120"/>
              </a:rPr>
              <a:t>细节1</a:t>
            </a:r>
            <a:endParaRPr lang="en-US" sz="1260"/>
          </a:p>
        </p:txBody>
      </p:sp>
      <p:sp>
        <p:nvSpPr>
          <p:cNvPr id="17" name="Text 6"/>
          <p:cNvSpPr/>
          <p:nvPr/>
        </p:nvSpPr>
        <p:spPr>
          <a:xfrm>
            <a:off x="6403857" y="1312714"/>
            <a:ext cx="980298" cy="240030"/>
          </a:xfrm>
          <a:prstGeom prst="rect"/>
          <a:noFill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l">
              <a:lnSpc>
                <a:spcPct val="100000"/>
              </a:lnSpc>
              <a:buNone/>
            </a:pPr>
            <a:r>
              <a:rPr lang="en-US" sz="1260" b="1" dirty="1">
                <a:solidFill>
                  <a:srgbClr val="E6AE9B"/>
                </a:solidFill>
                <a:latin typeface="OPPOSans B" pitchFamily="34" charset="0"/>
                <a:ea typeface="OPPOSans B" pitchFamily="34" charset="-122"/>
                <a:cs typeface="OPPOSans B" pitchFamily="34" charset="-120"/>
              </a:rPr>
              <a:t>细节5</a:t>
            </a:r>
            <a:endParaRPr lang="en-US" sz="1260"/>
          </a:p>
        </p:txBody>
      </p:sp>
      <p:sp>
        <p:nvSpPr>
          <p:cNvPr id="18" name="Text 7"/>
          <p:cNvSpPr/>
          <p:nvPr/>
        </p:nvSpPr>
        <p:spPr>
          <a:xfrm>
            <a:off x="1576908" y="1581435"/>
            <a:ext cx="1858344" cy="970166"/>
          </a:xfrm>
          <a:prstGeom prst="rect"/>
          <a:noFill/>
        </p:spPr>
        <p:txBody>
          <a:bodyPr wrap="square" lIns="0" tIns="0" rIns="0" bIns="0" rtlCol="0" anchor="t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l">
              <a:lnSpc>
                <a:spcPct val="130000"/>
              </a:lnSpc>
              <a:buNone/>
            </a:pPr>
            <a:r>
              <a:rPr lang="en-US" sz="1080" dirty="1">
                <a:solidFill>
                  <a:srgbClr val="333333"/>
                </a:solidFill>
                <a:latin typeface="思源黑体 CN Normal" pitchFamily="34" charset="0"/>
                <a:ea typeface="思源黑体 CN Normal" pitchFamily="34" charset="-122"/>
                <a:cs typeface="思源黑体 CN Normal" pitchFamily="34" charset="-120"/>
              </a:rPr>
              <a:t>细节1描述</a:t>
            </a:r>
            <a:endParaRPr lang="en-US" sz="1080"/>
          </a:p>
        </p:txBody>
      </p:sp>
      <p:sp>
        <p:nvSpPr>
          <p:cNvPr id="19" name="Text 8"/>
          <p:cNvSpPr/>
          <p:nvPr/>
        </p:nvSpPr>
        <p:spPr>
          <a:xfrm>
            <a:off x="6404940" y="1581435"/>
            <a:ext cx="1858344" cy="970166"/>
          </a:xfrm>
          <a:prstGeom prst="rect"/>
          <a:noFill/>
        </p:spPr>
        <p:txBody>
          <a:bodyPr wrap="square" lIns="0" tIns="0" rIns="0" bIns="0" rtlCol="0" anchor="t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l">
              <a:lnSpc>
                <a:spcPct val="130000"/>
              </a:lnSpc>
              <a:buNone/>
            </a:pPr>
            <a:r>
              <a:rPr lang="en-US" sz="1080" dirty="1">
                <a:solidFill>
                  <a:srgbClr val="333333"/>
                </a:solidFill>
                <a:latin typeface="思源黑体 CN Normal" pitchFamily="34" charset="0"/>
                <a:ea typeface="思源黑体 CN Normal" pitchFamily="34" charset="-122"/>
                <a:cs typeface="思源黑体 CN Normal" pitchFamily="34" charset="-120"/>
              </a:rPr>
              <a:t>细节5描述</a:t>
            </a:r>
            <a:endParaRPr lang="en-US" sz="1080"/>
          </a:p>
        </p:txBody>
      </p:sp>
      <p:sp>
        <p:nvSpPr>
          <p:cNvPr id="20" name="Text 9"/>
          <p:cNvSpPr/>
          <p:nvPr/>
        </p:nvSpPr>
        <p:spPr>
          <a:xfrm>
            <a:off x="3989641" y="1312714"/>
            <a:ext cx="980298" cy="240030"/>
          </a:xfrm>
          <a:prstGeom prst="rect"/>
          <a:noFill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l">
              <a:lnSpc>
                <a:spcPct val="100000"/>
              </a:lnSpc>
              <a:buNone/>
            </a:pPr>
            <a:r>
              <a:rPr lang="en-US" sz="1260" b="1" dirty="1">
                <a:solidFill>
                  <a:srgbClr val="E6AE9B"/>
                </a:solidFill>
                <a:latin typeface="OPPOSans B" pitchFamily="34" charset="0"/>
                <a:ea typeface="OPPOSans B" pitchFamily="34" charset="-122"/>
                <a:cs typeface="OPPOSans B" pitchFamily="34" charset="-120"/>
              </a:rPr>
              <a:t>细节3</a:t>
            </a:r>
            <a:endParaRPr lang="en-US" sz="1260"/>
          </a:p>
        </p:txBody>
      </p:sp>
      <p:sp>
        <p:nvSpPr>
          <p:cNvPr id="21" name="Text 10"/>
          <p:cNvSpPr/>
          <p:nvPr/>
        </p:nvSpPr>
        <p:spPr>
          <a:xfrm>
            <a:off x="3563269" y="3309650"/>
            <a:ext cx="1858344" cy="970166"/>
          </a:xfrm>
          <a:prstGeom prst="rect"/>
          <a:noFill/>
        </p:spPr>
        <p:txBody>
          <a:bodyPr wrap="square" lIns="0" tIns="0" rIns="0" bIns="0" rtlCol="0" anchor="t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l">
              <a:lnSpc>
                <a:spcPct val="130000"/>
              </a:lnSpc>
              <a:buNone/>
            </a:pPr>
            <a:r>
              <a:rPr lang="en-US" sz="1080" dirty="1">
                <a:solidFill>
                  <a:srgbClr val="333333"/>
                </a:solidFill>
                <a:latin typeface="思源黑体 CN Normal" pitchFamily="34" charset="0"/>
                <a:ea typeface="思源黑体 CN Normal" pitchFamily="34" charset="-122"/>
                <a:cs typeface="思源黑体 CN Normal" pitchFamily="34" charset="-120"/>
              </a:rPr>
              <a:t>细节4描述</a:t>
            </a:r>
            <a:endParaRPr lang="en-US" sz="1080"/>
          </a:p>
        </p:txBody>
      </p:sp>
      <p:sp>
        <p:nvSpPr>
          <p:cNvPr id="22" name="Text 11"/>
          <p:cNvSpPr/>
          <p:nvPr/>
        </p:nvSpPr>
        <p:spPr>
          <a:xfrm>
            <a:off x="5977285" y="3309650"/>
            <a:ext cx="1858344" cy="970166"/>
          </a:xfrm>
          <a:prstGeom prst="rect"/>
          <a:noFill/>
        </p:spPr>
        <p:txBody>
          <a:bodyPr wrap="square" lIns="0" tIns="0" rIns="0" bIns="0" rtlCol="0" anchor="t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l">
              <a:lnSpc>
                <a:spcPct val="130000"/>
              </a:lnSpc>
              <a:buNone/>
            </a:pPr>
            <a:r>
              <a:rPr lang="en-US" sz="1080" dirty="1">
                <a:solidFill>
                  <a:srgbClr val="333333"/>
                </a:solidFill>
                <a:latin typeface="思源黑体 CN Normal" pitchFamily="34" charset="0"/>
                <a:ea typeface="思源黑体 CN Normal" pitchFamily="34" charset="-122"/>
                <a:cs typeface="思源黑体 CN Normal" pitchFamily="34" charset="-120"/>
              </a:rPr>
              <a:t>细节6描述</a:t>
            </a:r>
            <a:endParaRPr lang="en-US" sz="1080"/>
          </a:p>
        </p:txBody>
      </p:sp>
      <p:sp>
        <p:nvSpPr>
          <p:cNvPr id="23" name="Text 12"/>
          <p:cNvSpPr/>
          <p:nvPr/>
        </p:nvSpPr>
        <p:spPr>
          <a:xfrm>
            <a:off x="406365" y="357563"/>
            <a:ext cx="8466627" cy="320040"/>
          </a:xfrm>
          <a:prstGeom prst="rect"/>
          <a:noFill/>
        </p:spPr>
        <p:txBody>
          <a:bodyPr wrap="none" lIns="0" tIns="0" rIns="0" bIns="0" rtlCol="0" anchor="b">
            <a:spAutoFit/>
          </a:bodyPr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l">
              <a:lnSpc>
                <a:spcPct val="100000"/>
              </a:lnSpc>
              <a:buNone/>
            </a:pPr>
            <a:r>
              <a:rPr lang="en-US" sz="2070" dirty="1">
                <a:solidFill>
                  <a:srgbClr val="000000"/>
                </a:solidFill>
                <a:latin typeface="荆南波波黑" pitchFamily="34" charset="0"/>
                <a:ea typeface="荆南波波黑" pitchFamily="34" charset="-122"/>
                <a:cs typeface="荆南波波黑" pitchFamily="34" charset="-120"/>
              </a:rPr>
              <a:t>子主题5</a:t>
            </a:r>
            <a:endParaRPr lang="en-US" sz="2070"/>
          </a:p>
        </p:txBody>
      </p:sp>
    </p:spTree>
  </p:cSld>
  <p:clrMapOvr>
    <a:masterClrMapping/>
  </p:clrMapOvr>
  <mc:AlternateContent xmlns:mc="http://schemas.openxmlformats.org/markup-compatibility/2006">
    <mc1:Choice xmlns:p14="http://schemas.microsoft.com/office/powerpoint/2010/main" xmlns:mc1="http://schemas.openxmlformats.org/markup-compatibility/2006" Requires="p14">
      <p:transition xmlns:d4p1="http://schemas.microsoft.com/office/powerpoint/2010/main" d4p1:dur="1000" spd="slow">
        <p:fade/>
      </p:transition>
    </mc1:Choice>
    <mc1:Fallback xmlns:mc1="http://schemas.openxmlformats.org/markup-compatibility/2006">
      <p:transition spd="slow">
        <p:fade/>
      </p:transition>
    </mc1:Fallback>
  </mc:AlternateContent>
  <p:timing>
    <p:tnLst>
      <p:par>
        <p:cTn id="1" restart="never" nodeType="tmRoot">
          <p:childTnLst>
            <p:seq concurrent="1" prevAc="none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1:strVal xmlns:p1="http://schemas.openxmlformats.org/presentationml/2006/main"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1:strVal xmlns:p1="http://schemas.openxmlformats.org/presentationml/2006/main"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11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1:strVal xmlns:p1="http://schemas.openxmlformats.org/presentationml/2006/main"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14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1:strVal xmlns:p1="http://schemas.openxmlformats.org/presentationml/2006/main"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17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1:strVal xmlns:p1="http://schemas.openxmlformats.org/presentationml/2006/main"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21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1:strVal xmlns:p1="http://schemas.openxmlformats.org/presentationml/2006/main"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24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1:strVal xmlns:p1="http://schemas.openxmlformats.org/presentationml/2006/main"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27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250"/>
                            </p:stCondLst>
                            <p:childTnLst>
                              <p:par>
                                <p:cTn id="29" presetID="10" presetClass="entr" presetSubtype="0" fill="hold" grpId="7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1:strVal xmlns:p1="http://schemas.openxmlformats.org/presentationml/2006/main"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31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1:strVal xmlns:p1="http://schemas.openxmlformats.org/presentationml/2006/main"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34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1:strVal xmlns:p1="http://schemas.openxmlformats.org/presentationml/2006/main"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37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10" presetClass="entr" presetSubtype="0" fill="hold" grpId="1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1:strVal xmlns:p1="http://schemas.openxmlformats.org/presentationml/2006/main"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41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1:strVal xmlns:p1="http://schemas.openxmlformats.org/presentationml/2006/main"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44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1:strVal xmlns:p1="http://schemas.openxmlformats.org/presentationml/2006/main"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47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750"/>
                            </p:stCondLst>
                            <p:childTnLst>
                              <p:par>
                                <p:cTn id="49" presetID="10" presetClass="entr" presetSubtype="0" fill="hold" grpId="1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1:strVal xmlns:p1="http://schemas.openxmlformats.org/presentationml/2006/main"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51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1:strVal xmlns:p1="http://schemas.openxmlformats.org/presentationml/2006/main"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54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1:strVal xmlns:p1="http://schemas.openxmlformats.org/presentationml/2006/main"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57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500"/>
                            </p:stCondLst>
                            <p:childTnLst>
                              <p:par>
                                <p:cTn id="59" presetID="10" presetClass="entr" presetSubtype="0" fill="hold" grpId="16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1:strVal xmlns:p1="http://schemas.openxmlformats.org/presentationml/2006/main"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61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1:strVal xmlns:p1="http://schemas.openxmlformats.org/presentationml/2006/main"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64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1:strVal xmlns:p1="http://schemas.openxmlformats.org/presentationml/2006/main"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67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1:bldP xmlns:p1="http://schemas.openxmlformats.org/presentationml/2006/main" spid="3" grpId="0" uiExpand="0" advAuto="indefinite" build="whole" animBg="1"/>
      <p1:bldP xmlns:p1="http://schemas.openxmlformats.org/presentationml/2006/main" spid="5" grpId="1" uiExpand="0" advAuto="indefinite" build="whole" animBg="1"/>
      <p1:bldP xmlns:p1="http://schemas.openxmlformats.org/presentationml/2006/main" spid="13" grpId="2" uiExpand="0" advAuto="indefinite" build="whole" animBg="1"/>
      <p1:bldP xmlns:p1="http://schemas.openxmlformats.org/presentationml/2006/main" spid="11" grpId="3" uiExpand="0" advAuto="indefinite" build="whole" animBg="1"/>
      <p1:bldP xmlns:p1="http://schemas.openxmlformats.org/presentationml/2006/main" spid="8" grpId="4" uiExpand="0" advAuto="indefinite" build="whole" animBg="1"/>
      <p1:bldP xmlns:p1="http://schemas.openxmlformats.org/presentationml/2006/main" spid="16" grpId="5" uiExpand="0" advAuto="indefinite" build="whole" animBg="1"/>
      <p1:bldP xmlns:p1="http://schemas.openxmlformats.org/presentationml/2006/main" spid="18" grpId="6" uiExpand="0" advAuto="indefinite" build="whole" animBg="1"/>
      <p1:bldP xmlns:p1="http://schemas.openxmlformats.org/presentationml/2006/main" spid="9" grpId="7" uiExpand="0" advAuto="indefinite" build="whole" animBg="1"/>
      <p1:bldP xmlns:p1="http://schemas.openxmlformats.org/presentationml/2006/main" spid="20" grpId="8" uiExpand="0" advAuto="indefinite" build="whole" animBg="1"/>
      <p1:bldP xmlns:p1="http://schemas.openxmlformats.org/presentationml/2006/main" spid="15" grpId="9" uiExpand="0" advAuto="indefinite" build="whole" animBg="1"/>
      <p1:bldP xmlns:p1="http://schemas.openxmlformats.org/presentationml/2006/main" spid="6" grpId="10" uiExpand="0" advAuto="indefinite" build="whole" animBg="1"/>
      <p1:bldP xmlns:p1="http://schemas.openxmlformats.org/presentationml/2006/main" spid="12" grpId="11" uiExpand="0" advAuto="indefinite" build="whole" animBg="1"/>
      <p1:bldP xmlns:p1="http://schemas.openxmlformats.org/presentationml/2006/main" spid="21" grpId="12" uiExpand="0" advAuto="indefinite" build="whole" animBg="1"/>
      <p1:bldP xmlns:p1="http://schemas.openxmlformats.org/presentationml/2006/main" spid="7" grpId="13" uiExpand="0" advAuto="indefinite" build="whole" animBg="1"/>
      <p1:bldP xmlns:p1="http://schemas.openxmlformats.org/presentationml/2006/main" spid="14" grpId="14" uiExpand="0" advAuto="indefinite" build="whole" animBg="1"/>
      <p1:bldP xmlns:p1="http://schemas.openxmlformats.org/presentationml/2006/main" spid="22" grpId="15" uiExpand="0" advAuto="indefinite" build="whole" animBg="1"/>
      <p1:bldP xmlns:p1="http://schemas.openxmlformats.org/presentationml/2006/main" spid="10" grpId="16" uiExpand="0" advAuto="indefinite" build="whole" animBg="1"/>
      <p1:bldP xmlns:p1="http://schemas.openxmlformats.org/presentationml/2006/main" spid="17" grpId="17" uiExpand="0" advAuto="indefinite" build="whole" animBg="1"/>
      <p1:bldP xmlns:p1="http://schemas.openxmlformats.org/presentationml/2006/main" spid="19" grpId="18" uiExpand="0" advAuto="indefinite" build="whole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/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863814" y="1314900"/>
            <a:ext cx="1301305" cy="348248"/>
          </a:xfrm>
          <a:prstGeom prst="rect"/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0" y="325815"/>
            <a:ext cx="332509" cy="385710"/>
          </a:xfrm>
          <a:prstGeom prst="rect"/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>
          <a:xfrm>
            <a:off x="1863814" y="1789674"/>
            <a:ext cx="1297573" cy="2680726"/>
          </a:xfrm>
          <a:prstGeom prst="rect"/>
        </p:spPr>
      </p:pic>
      <p:pic>
        <p:nvPicPr>
          <p:cNvPr id="6" name="Image 4" descr="preencoded.png"/>
          <p:cNvPicPr>
            <a:picLocks noChangeAspect="1"/>
          </p:cNvPicPr>
          <p:nvPr/>
        </p:nvPicPr>
        <p:blipFill>
          <a:blip r:embed="rId9"/>
          <a:srcRect/>
          <a:stretch>
            <a:fillRect/>
          </a:stretch>
        </p:blipFill>
        <p:spPr>
          <a:xfrm>
            <a:off x="3232328" y="1314900"/>
            <a:ext cx="1301305" cy="348248"/>
          </a:xfrm>
          <a:prstGeom prst="rect"/>
        </p:spPr>
      </p:pic>
      <p:pic>
        <p:nvPicPr>
          <p:cNvPr id="7" name="Image 5" descr="preencoded.png"/>
          <p:cNvPicPr>
            <a:picLocks noChangeAspect="1"/>
          </p:cNvPicPr>
          <p:nvPr/>
        </p:nvPicPr>
        <p:blipFill>
          <a:blip r:embed="rId11"/>
          <a:srcRect/>
          <a:stretch>
            <a:fillRect/>
          </a:stretch>
        </p:blipFill>
        <p:spPr>
          <a:xfrm>
            <a:off x="3232328" y="1789674"/>
            <a:ext cx="1297572" cy="2680726"/>
          </a:xfrm>
          <a:prstGeom prst="rect"/>
        </p:spPr>
      </p:pic>
      <p:pic>
        <p:nvPicPr>
          <p:cNvPr id="8" name="Image 6" descr="preencoded.png"/>
          <p:cNvPicPr>
            <a:picLocks noChangeAspect="1"/>
          </p:cNvPicPr>
          <p:nvPr/>
        </p:nvPicPr>
        <p:blipFill>
          <a:blip r:embed="rId13"/>
          <a:srcRect/>
          <a:stretch>
            <a:fillRect/>
          </a:stretch>
        </p:blipFill>
        <p:spPr>
          <a:xfrm>
            <a:off x="4600842" y="1314900"/>
            <a:ext cx="1301304" cy="348248"/>
          </a:xfrm>
          <a:prstGeom prst="rect"/>
        </p:spPr>
      </p:pic>
      <p:pic>
        <p:nvPicPr>
          <p:cNvPr id="9" name="Image 7" descr="preencoded.png"/>
          <p:cNvPicPr>
            <a:picLocks noChangeAspect="1"/>
          </p:cNvPicPr>
          <p:nvPr/>
        </p:nvPicPr>
        <p:blipFill>
          <a:blip r:embed="rId15"/>
          <a:srcRect/>
          <a:stretch>
            <a:fillRect/>
          </a:stretch>
        </p:blipFill>
        <p:spPr>
          <a:xfrm>
            <a:off x="4600842" y="1789674"/>
            <a:ext cx="1297573" cy="2680726"/>
          </a:xfrm>
          <a:prstGeom prst="rect"/>
        </p:spPr>
      </p:pic>
      <p:pic>
        <p:nvPicPr>
          <p:cNvPr id="10" name="Image 8" descr="preencoded.png"/>
          <p:cNvPicPr>
            <a:picLocks noChangeAspect="1"/>
          </p:cNvPicPr>
          <p:nvPr/>
        </p:nvPicPr>
        <p:blipFill>
          <a:blip r:embed="rId17"/>
          <a:srcRect/>
          <a:stretch>
            <a:fillRect/>
          </a:stretch>
        </p:blipFill>
        <p:spPr>
          <a:xfrm>
            <a:off x="7337870" y="1314900"/>
            <a:ext cx="1301305" cy="348248"/>
          </a:xfrm>
          <a:prstGeom prst="rect"/>
        </p:spPr>
      </p:pic>
      <p:pic>
        <p:nvPicPr>
          <p:cNvPr id="11" name="Image 9" descr="preencoded.png"/>
          <p:cNvPicPr>
            <a:picLocks noChangeAspect="1"/>
          </p:cNvPicPr>
          <p:nvPr/>
        </p:nvPicPr>
        <p:blipFill>
          <a:blip r:embed="rId19"/>
          <a:srcRect/>
          <a:stretch>
            <a:fillRect/>
          </a:stretch>
        </p:blipFill>
        <p:spPr>
          <a:xfrm>
            <a:off x="7337868" y="1789674"/>
            <a:ext cx="1297573" cy="2680726"/>
          </a:xfrm>
          <a:prstGeom prst="rect"/>
        </p:spPr>
      </p:pic>
      <p:pic>
        <p:nvPicPr>
          <p:cNvPr id="12" name="Image 10" descr="preencoded.png"/>
          <p:cNvPicPr>
            <a:picLocks noChangeAspect="1"/>
          </p:cNvPicPr>
          <p:nvPr/>
        </p:nvPicPr>
        <p:blipFill>
          <a:blip r:embed="rId21"/>
          <a:srcRect/>
          <a:stretch>
            <a:fillRect/>
          </a:stretch>
        </p:blipFill>
        <p:spPr>
          <a:xfrm>
            <a:off x="5969355" y="1314900"/>
            <a:ext cx="1301305" cy="348248"/>
          </a:xfrm>
          <a:prstGeom prst="rect"/>
        </p:spPr>
      </p:pic>
      <p:pic>
        <p:nvPicPr>
          <p:cNvPr id="13" name="Image 11" descr="preencoded.png"/>
          <p:cNvPicPr>
            <a:picLocks noChangeAspect="1"/>
          </p:cNvPicPr>
          <p:nvPr/>
        </p:nvPicPr>
        <p:blipFill>
          <a:blip r:embed="rId23"/>
          <a:srcRect/>
          <a:stretch>
            <a:fillRect/>
          </a:stretch>
        </p:blipFill>
        <p:spPr>
          <a:xfrm>
            <a:off x="5969355" y="1789674"/>
            <a:ext cx="1297573" cy="2680726"/>
          </a:xfrm>
          <a:prstGeom prst="rect"/>
        </p:spPr>
      </p:pic>
      <p:pic>
        <p:nvPicPr>
          <p:cNvPr id="14" name="Image 12" descr="preencoded.png"/>
          <p:cNvPicPr>
            <a:picLocks noChangeAspect="1"/>
          </p:cNvPicPr>
          <p:nvPr/>
        </p:nvPicPr>
        <p:blipFill>
          <a:blip r:embed="rId25"/>
          <a:srcRect/>
          <a:stretch>
            <a:fillRect/>
          </a:stretch>
        </p:blipFill>
        <p:spPr>
          <a:xfrm>
            <a:off x="495300" y="1314900"/>
            <a:ext cx="1301305" cy="348248"/>
          </a:xfrm>
          <a:prstGeom prst="rect"/>
        </p:spPr>
      </p:pic>
      <p:pic>
        <p:nvPicPr>
          <p:cNvPr id="15" name="Image 13" descr="preencoded.png"/>
          <p:cNvPicPr>
            <a:picLocks noChangeAspect="1"/>
          </p:cNvPicPr>
          <p:nvPr/>
        </p:nvPicPr>
        <p:blipFill>
          <a:blip r:embed="rId27"/>
          <a:srcRect/>
          <a:stretch>
            <a:fillRect/>
          </a:stretch>
        </p:blipFill>
        <p:spPr>
          <a:xfrm>
            <a:off x="495300" y="1789675"/>
            <a:ext cx="1297573" cy="2680725"/>
          </a:xfrm>
          <a:prstGeom prst="rect"/>
        </p:spPr>
      </p:pic>
      <p:sp>
        <p:nvSpPr>
          <p:cNvPr id="16" name="Text 0"/>
          <p:cNvSpPr/>
          <p:nvPr/>
        </p:nvSpPr>
        <p:spPr>
          <a:xfrm>
            <a:off x="1944814" y="1395899"/>
            <a:ext cx="1148449" cy="186248"/>
          </a:xfrm>
          <a:prstGeom prst="rect"/>
          <a:noFill/>
        </p:spPr>
        <p:txBody>
          <a:bodyPr wrap="none" lIns="0" tIns="0" rIns="0" bIns="0" rtlCol="0" anchor="b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sz="1170" b="1" dirty="1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02</a:t>
            </a:r>
            <a:endParaRPr lang="en-US" sz="1170"/>
          </a:p>
        </p:txBody>
      </p:sp>
      <p:sp>
        <p:nvSpPr>
          <p:cNvPr id="17" name="Text 1"/>
          <p:cNvSpPr/>
          <p:nvPr/>
        </p:nvSpPr>
        <p:spPr>
          <a:xfrm>
            <a:off x="7418870" y="1395899"/>
            <a:ext cx="1148449" cy="186248"/>
          </a:xfrm>
          <a:prstGeom prst="rect"/>
          <a:noFill/>
        </p:spPr>
        <p:txBody>
          <a:bodyPr wrap="none" lIns="0" tIns="0" rIns="0" bIns="0" rtlCol="0" anchor="b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sz="1170" b="1" dirty="1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06</a:t>
            </a:r>
            <a:endParaRPr lang="en-US" sz="1170"/>
          </a:p>
        </p:txBody>
      </p:sp>
      <p:sp>
        <p:nvSpPr>
          <p:cNvPr id="18" name="Text 2"/>
          <p:cNvSpPr/>
          <p:nvPr/>
        </p:nvSpPr>
        <p:spPr>
          <a:xfrm>
            <a:off x="3313328" y="1395899"/>
            <a:ext cx="1148449" cy="186248"/>
          </a:xfrm>
          <a:prstGeom prst="rect"/>
          <a:noFill/>
        </p:spPr>
        <p:txBody>
          <a:bodyPr wrap="none" lIns="0" tIns="0" rIns="0" bIns="0" rtlCol="0" anchor="b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sz="1170" b="1" dirty="1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03</a:t>
            </a:r>
            <a:endParaRPr lang="en-US" sz="1170"/>
          </a:p>
        </p:txBody>
      </p:sp>
      <p:sp>
        <p:nvSpPr>
          <p:cNvPr id="19" name="Text 3"/>
          <p:cNvSpPr/>
          <p:nvPr/>
        </p:nvSpPr>
        <p:spPr>
          <a:xfrm>
            <a:off x="6050355" y="1395899"/>
            <a:ext cx="1148449" cy="186248"/>
          </a:xfrm>
          <a:prstGeom prst="rect"/>
          <a:noFill/>
        </p:spPr>
        <p:txBody>
          <a:bodyPr wrap="none" lIns="0" tIns="0" rIns="0" bIns="0" rtlCol="0" anchor="b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sz="1170" b="1" dirty="1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05</a:t>
            </a:r>
            <a:endParaRPr lang="en-US" sz="1170"/>
          </a:p>
        </p:txBody>
      </p:sp>
      <p:sp>
        <p:nvSpPr>
          <p:cNvPr id="20" name="Text 4"/>
          <p:cNvSpPr/>
          <p:nvPr/>
        </p:nvSpPr>
        <p:spPr>
          <a:xfrm>
            <a:off x="576300" y="1395899"/>
            <a:ext cx="1148449" cy="186248"/>
          </a:xfrm>
          <a:prstGeom prst="rect"/>
          <a:noFill/>
        </p:spPr>
        <p:txBody>
          <a:bodyPr wrap="none" lIns="0" tIns="0" rIns="0" bIns="0" rtlCol="0" anchor="b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sz="1170" b="1" dirty="1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01</a:t>
            </a:r>
            <a:endParaRPr lang="en-US" sz="1170"/>
          </a:p>
        </p:txBody>
      </p:sp>
      <p:sp>
        <p:nvSpPr>
          <p:cNvPr id="21" name="Text 5"/>
          <p:cNvSpPr/>
          <p:nvPr/>
        </p:nvSpPr>
        <p:spPr>
          <a:xfrm>
            <a:off x="4681841" y="1395899"/>
            <a:ext cx="1148449" cy="186248"/>
          </a:xfrm>
          <a:prstGeom prst="rect"/>
          <a:noFill/>
        </p:spPr>
        <p:txBody>
          <a:bodyPr wrap="none" lIns="0" tIns="0" rIns="0" bIns="0" rtlCol="0" anchor="b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sz="1170" b="1" dirty="1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04</a:t>
            </a:r>
            <a:endParaRPr lang="en-US" sz="1170"/>
          </a:p>
        </p:txBody>
      </p:sp>
      <p:sp>
        <p:nvSpPr>
          <p:cNvPr id="22" name="Text 6"/>
          <p:cNvSpPr/>
          <p:nvPr/>
        </p:nvSpPr>
        <p:spPr>
          <a:xfrm>
            <a:off x="7423698" y="1905854"/>
            <a:ext cx="1135058" cy="322215"/>
          </a:xfrm>
          <a:prstGeom prst="rect"/>
          <a:noFill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sz="1260" b="1" dirty="1">
                <a:solidFill>
                  <a:srgbClr val="000000"/>
                </a:solidFill>
                <a:latin typeface="OPPOSans B" pitchFamily="34" charset="0"/>
                <a:ea typeface="OPPOSans B" pitchFamily="34" charset="-122"/>
                <a:cs typeface="OPPOSans B" pitchFamily="34" charset="-120"/>
              </a:rPr>
              <a:t>细节6</a:t>
            </a:r>
            <a:endParaRPr lang="en-US" sz="1260"/>
          </a:p>
        </p:txBody>
      </p:sp>
      <p:sp>
        <p:nvSpPr>
          <p:cNvPr id="23" name="Text 7"/>
          <p:cNvSpPr/>
          <p:nvPr/>
        </p:nvSpPr>
        <p:spPr>
          <a:xfrm>
            <a:off x="582209" y="2333748"/>
            <a:ext cx="1132898" cy="1939662"/>
          </a:xfrm>
          <a:prstGeom prst="rect"/>
          <a:noFill/>
        </p:spPr>
        <p:txBody>
          <a:bodyPr wrap="square" lIns="0" tIns="0" rIns="0" bIns="0" rtlCol="0" anchor="t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ctr">
              <a:lnSpc>
                <a:spcPct val="130000"/>
              </a:lnSpc>
              <a:buNone/>
            </a:pPr>
            <a:r>
              <a:rPr lang="en-US" sz="1080" dirty="1">
                <a:solidFill>
                  <a:srgbClr val="333333"/>
                </a:solidFill>
                <a:latin typeface="思源黑体 CN Normal" pitchFamily="34" charset="0"/>
                <a:ea typeface="思源黑体 CN Normal" pitchFamily="34" charset="-122"/>
                <a:cs typeface="思源黑体 CN Normal" pitchFamily="34" charset="-120"/>
              </a:rPr>
              <a:t>细节1描述</a:t>
            </a:r>
            <a:endParaRPr lang="en-US" sz="1080"/>
          </a:p>
        </p:txBody>
      </p:sp>
      <p:sp>
        <p:nvSpPr>
          <p:cNvPr id="24" name="Text 8"/>
          <p:cNvSpPr/>
          <p:nvPr/>
        </p:nvSpPr>
        <p:spPr>
          <a:xfrm>
            <a:off x="3319237" y="2333748"/>
            <a:ext cx="1132898" cy="1939662"/>
          </a:xfrm>
          <a:prstGeom prst="rect"/>
          <a:noFill/>
        </p:spPr>
        <p:txBody>
          <a:bodyPr wrap="square" lIns="0" tIns="0" rIns="0" bIns="0" rtlCol="0" anchor="t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ctr">
              <a:lnSpc>
                <a:spcPct val="130000"/>
              </a:lnSpc>
              <a:buNone/>
            </a:pPr>
            <a:r>
              <a:rPr lang="en-US" sz="1080" dirty="1">
                <a:solidFill>
                  <a:srgbClr val="333333"/>
                </a:solidFill>
                <a:latin typeface="思源黑体 CN Normal" pitchFamily="34" charset="0"/>
                <a:ea typeface="思源黑体 CN Normal" pitchFamily="34" charset="-122"/>
                <a:cs typeface="思源黑体 CN Normal" pitchFamily="34" charset="-120"/>
              </a:rPr>
              <a:t>细节3描述</a:t>
            </a:r>
            <a:endParaRPr lang="en-US" sz="1080"/>
          </a:p>
        </p:txBody>
      </p:sp>
      <p:sp>
        <p:nvSpPr>
          <p:cNvPr id="25" name="Text 9"/>
          <p:cNvSpPr/>
          <p:nvPr/>
        </p:nvSpPr>
        <p:spPr>
          <a:xfrm>
            <a:off x="1950723" y="2333748"/>
            <a:ext cx="1132898" cy="1939662"/>
          </a:xfrm>
          <a:prstGeom prst="rect"/>
          <a:noFill/>
        </p:spPr>
        <p:txBody>
          <a:bodyPr wrap="square" lIns="0" tIns="0" rIns="0" bIns="0" rtlCol="0" anchor="t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ctr">
              <a:lnSpc>
                <a:spcPct val="130000"/>
              </a:lnSpc>
              <a:buNone/>
            </a:pPr>
            <a:r>
              <a:rPr lang="en-US" sz="1080" dirty="1">
                <a:solidFill>
                  <a:srgbClr val="333333"/>
                </a:solidFill>
                <a:latin typeface="思源黑体 CN Normal" pitchFamily="34" charset="0"/>
                <a:ea typeface="思源黑体 CN Normal" pitchFamily="34" charset="-122"/>
                <a:cs typeface="思源黑体 CN Normal" pitchFamily="34" charset="-120"/>
              </a:rPr>
              <a:t>细节2描述</a:t>
            </a:r>
            <a:endParaRPr lang="en-US" sz="1080"/>
          </a:p>
        </p:txBody>
      </p:sp>
      <p:sp>
        <p:nvSpPr>
          <p:cNvPr id="26" name="Text 10"/>
          <p:cNvSpPr/>
          <p:nvPr/>
        </p:nvSpPr>
        <p:spPr>
          <a:xfrm>
            <a:off x="6056265" y="2333748"/>
            <a:ext cx="1132898" cy="1939662"/>
          </a:xfrm>
          <a:prstGeom prst="rect"/>
          <a:noFill/>
        </p:spPr>
        <p:txBody>
          <a:bodyPr wrap="square" lIns="0" tIns="0" rIns="0" bIns="0" rtlCol="0" anchor="t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ctr">
              <a:lnSpc>
                <a:spcPct val="130000"/>
              </a:lnSpc>
              <a:buNone/>
            </a:pPr>
            <a:r>
              <a:rPr lang="en-US" sz="1080" dirty="1">
                <a:solidFill>
                  <a:srgbClr val="333333"/>
                </a:solidFill>
                <a:latin typeface="思源黑体 CN Normal" pitchFamily="34" charset="0"/>
                <a:ea typeface="思源黑体 CN Normal" pitchFamily="34" charset="-122"/>
                <a:cs typeface="思源黑体 CN Normal" pitchFamily="34" charset="-120"/>
              </a:rPr>
              <a:t>细节5描述</a:t>
            </a:r>
            <a:endParaRPr lang="en-US" sz="1080"/>
          </a:p>
        </p:txBody>
      </p:sp>
      <p:sp>
        <p:nvSpPr>
          <p:cNvPr id="27" name="Text 11"/>
          <p:cNvSpPr/>
          <p:nvPr/>
        </p:nvSpPr>
        <p:spPr>
          <a:xfrm>
            <a:off x="4687750" y="2333748"/>
            <a:ext cx="1132898" cy="1939662"/>
          </a:xfrm>
          <a:prstGeom prst="rect"/>
          <a:noFill/>
        </p:spPr>
        <p:txBody>
          <a:bodyPr wrap="square" lIns="0" tIns="0" rIns="0" bIns="0" rtlCol="0" anchor="t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ctr">
              <a:lnSpc>
                <a:spcPct val="130000"/>
              </a:lnSpc>
              <a:buNone/>
            </a:pPr>
            <a:r>
              <a:rPr lang="en-US" sz="1080" dirty="1">
                <a:solidFill>
                  <a:srgbClr val="333333"/>
                </a:solidFill>
                <a:latin typeface="思源黑体 CN Normal" pitchFamily="34" charset="0"/>
                <a:ea typeface="思源黑体 CN Normal" pitchFamily="34" charset="-122"/>
                <a:cs typeface="思源黑体 CN Normal" pitchFamily="34" charset="-120"/>
              </a:rPr>
              <a:t>细节4描述</a:t>
            </a:r>
            <a:endParaRPr lang="en-US" sz="1080"/>
          </a:p>
        </p:txBody>
      </p:sp>
      <p:sp>
        <p:nvSpPr>
          <p:cNvPr id="28" name="Text 12"/>
          <p:cNvSpPr/>
          <p:nvPr/>
        </p:nvSpPr>
        <p:spPr>
          <a:xfrm>
            <a:off x="585759" y="1905854"/>
            <a:ext cx="1135058" cy="322215"/>
          </a:xfrm>
          <a:prstGeom prst="rect"/>
          <a:noFill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sz="1260" b="1" dirty="1">
                <a:solidFill>
                  <a:srgbClr val="000000"/>
                </a:solidFill>
                <a:latin typeface="OPPOSans B" pitchFamily="34" charset="0"/>
                <a:ea typeface="OPPOSans B" pitchFamily="34" charset="-122"/>
                <a:cs typeface="OPPOSans B" pitchFamily="34" charset="-120"/>
              </a:rPr>
              <a:t>细节1</a:t>
            </a:r>
            <a:endParaRPr lang="en-US" sz="1260"/>
          </a:p>
        </p:txBody>
      </p:sp>
      <p:sp>
        <p:nvSpPr>
          <p:cNvPr id="29" name="Text 13"/>
          <p:cNvSpPr/>
          <p:nvPr/>
        </p:nvSpPr>
        <p:spPr>
          <a:xfrm>
            <a:off x="6055184" y="1905854"/>
            <a:ext cx="1135058" cy="322215"/>
          </a:xfrm>
          <a:prstGeom prst="rect"/>
          <a:noFill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sz="1260" b="1" dirty="1">
                <a:solidFill>
                  <a:srgbClr val="000000"/>
                </a:solidFill>
                <a:latin typeface="OPPOSans B" pitchFamily="34" charset="0"/>
                <a:ea typeface="OPPOSans B" pitchFamily="34" charset="-122"/>
                <a:cs typeface="OPPOSans B" pitchFamily="34" charset="-120"/>
              </a:rPr>
              <a:t>细节5</a:t>
            </a:r>
            <a:endParaRPr lang="en-US" sz="1260"/>
          </a:p>
        </p:txBody>
      </p:sp>
      <p:sp>
        <p:nvSpPr>
          <p:cNvPr id="30" name="Text 14"/>
          <p:cNvSpPr/>
          <p:nvPr/>
        </p:nvSpPr>
        <p:spPr>
          <a:xfrm>
            <a:off x="1949642" y="1905854"/>
            <a:ext cx="1135058" cy="322215"/>
          </a:xfrm>
          <a:prstGeom prst="rect"/>
          <a:noFill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sz="1260" b="1" dirty="1">
                <a:solidFill>
                  <a:srgbClr val="000000"/>
                </a:solidFill>
                <a:latin typeface="OPPOSans B" pitchFamily="34" charset="0"/>
                <a:ea typeface="OPPOSans B" pitchFamily="34" charset="-122"/>
                <a:cs typeface="OPPOSans B" pitchFamily="34" charset="-120"/>
              </a:rPr>
              <a:t>细节2</a:t>
            </a:r>
            <a:endParaRPr lang="en-US" sz="1260"/>
          </a:p>
        </p:txBody>
      </p:sp>
      <p:sp>
        <p:nvSpPr>
          <p:cNvPr id="31" name="Text 15"/>
          <p:cNvSpPr/>
          <p:nvPr/>
        </p:nvSpPr>
        <p:spPr>
          <a:xfrm>
            <a:off x="7424779" y="2333748"/>
            <a:ext cx="1132898" cy="1939662"/>
          </a:xfrm>
          <a:prstGeom prst="rect"/>
          <a:noFill/>
        </p:spPr>
        <p:txBody>
          <a:bodyPr wrap="square" lIns="0" tIns="0" rIns="0" bIns="0" rtlCol="0" anchor="t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ctr">
              <a:lnSpc>
                <a:spcPct val="130000"/>
              </a:lnSpc>
              <a:buNone/>
            </a:pPr>
            <a:r>
              <a:rPr lang="en-US" sz="1080" dirty="1">
                <a:solidFill>
                  <a:srgbClr val="333333"/>
                </a:solidFill>
                <a:latin typeface="思源黑体 CN Normal" pitchFamily="34" charset="0"/>
                <a:ea typeface="思源黑体 CN Normal" pitchFamily="34" charset="-122"/>
                <a:cs typeface="思源黑体 CN Normal" pitchFamily="34" charset="-120"/>
              </a:rPr>
              <a:t>细节6描述</a:t>
            </a:r>
            <a:endParaRPr lang="en-US" sz="1080"/>
          </a:p>
        </p:txBody>
      </p:sp>
      <p:sp>
        <p:nvSpPr>
          <p:cNvPr id="32" name="Text 16"/>
          <p:cNvSpPr/>
          <p:nvPr/>
        </p:nvSpPr>
        <p:spPr>
          <a:xfrm>
            <a:off x="4686669" y="1905854"/>
            <a:ext cx="1135058" cy="322215"/>
          </a:xfrm>
          <a:prstGeom prst="rect"/>
          <a:noFill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sz="1260" b="1" dirty="1">
                <a:solidFill>
                  <a:srgbClr val="000000"/>
                </a:solidFill>
                <a:latin typeface="OPPOSans B" pitchFamily="34" charset="0"/>
                <a:ea typeface="OPPOSans B" pitchFamily="34" charset="-122"/>
                <a:cs typeface="OPPOSans B" pitchFamily="34" charset="-120"/>
              </a:rPr>
              <a:t>细节4</a:t>
            </a:r>
            <a:endParaRPr lang="en-US" sz="1260"/>
          </a:p>
        </p:txBody>
      </p:sp>
      <p:sp>
        <p:nvSpPr>
          <p:cNvPr id="33" name="Text 17"/>
          <p:cNvSpPr/>
          <p:nvPr/>
        </p:nvSpPr>
        <p:spPr>
          <a:xfrm>
            <a:off x="3318156" y="1905854"/>
            <a:ext cx="1135058" cy="322215"/>
          </a:xfrm>
          <a:prstGeom prst="rect"/>
          <a:noFill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sz="1260" b="1" dirty="1">
                <a:solidFill>
                  <a:srgbClr val="000000"/>
                </a:solidFill>
                <a:latin typeface="OPPOSans B" pitchFamily="34" charset="0"/>
                <a:ea typeface="OPPOSans B" pitchFamily="34" charset="-122"/>
                <a:cs typeface="OPPOSans B" pitchFamily="34" charset="-120"/>
              </a:rPr>
              <a:t>细节3</a:t>
            </a:r>
            <a:endParaRPr lang="en-US" sz="1260"/>
          </a:p>
        </p:txBody>
      </p:sp>
      <p:sp>
        <p:nvSpPr>
          <p:cNvPr id="34" name="Text 18"/>
          <p:cNvSpPr/>
          <p:nvPr/>
        </p:nvSpPr>
        <p:spPr>
          <a:xfrm>
            <a:off x="406365" y="357563"/>
            <a:ext cx="8466627" cy="320040"/>
          </a:xfrm>
          <a:prstGeom prst="rect"/>
          <a:noFill/>
        </p:spPr>
        <p:txBody>
          <a:bodyPr wrap="none" lIns="0" tIns="0" rIns="0" bIns="0" rtlCol="0" anchor="b">
            <a:spAutoFit/>
          </a:bodyPr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l">
              <a:lnSpc>
                <a:spcPct val="100000"/>
              </a:lnSpc>
              <a:buNone/>
            </a:pPr>
            <a:r>
              <a:rPr lang="en-US" sz="2070" dirty="1">
                <a:solidFill>
                  <a:srgbClr val="000000"/>
                </a:solidFill>
                <a:latin typeface="荆南波波黑" pitchFamily="34" charset="0"/>
                <a:ea typeface="荆南波波黑" pitchFamily="34" charset="-122"/>
                <a:cs typeface="荆南波波黑" pitchFamily="34" charset="-120"/>
              </a:rPr>
              <a:t>子主题6</a:t>
            </a:r>
            <a:endParaRPr lang="en-US" sz="2070"/>
          </a:p>
        </p:txBody>
      </p:sp>
    </p:spTree>
  </p:cSld>
  <p:clrMapOvr>
    <a:masterClrMapping/>
  </p:clrMapOvr>
  <mc:AlternateContent xmlns:mc="http://schemas.openxmlformats.org/markup-compatibility/2006">
    <mc1:Choice xmlns:p14="http://schemas.microsoft.com/office/powerpoint/2010/main" xmlns:mc1="http://schemas.openxmlformats.org/markup-compatibility/2006" Requires="p14">
      <p:transition xmlns:d4p1="http://schemas.microsoft.com/office/powerpoint/2010/main" d4p1:dur="1000" spd="slow">
        <p:push dir="r"/>
      </p:transition>
    </mc1:Choice>
    <mc1:Fallback xmlns:mc1="http://schemas.openxmlformats.org/markup-compatibility/2006">
      <p:transition spd="slow">
        <p:fade/>
      </p:transition>
    </mc1:Fallback>
  </mc:AlternateContent>
  <p:timing>
    <p:tnLst>
      <p:par>
        <p:cTn id="1" restart="never" nodeType="tmRoot">
          <p:childTnLst>
            <p:seq concurrent="1" prevAc="none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1:strVal xmlns:p1="http://schemas.openxmlformats.org/presentationml/2006/main"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7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1:strVal xmlns:p1="http://schemas.openxmlformats.org/presentationml/2006/main"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10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1:strVal xmlns:p1="http://schemas.openxmlformats.org/presentationml/2006/main"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13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1:strVal xmlns:p1="http://schemas.openxmlformats.org/presentationml/2006/main"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16" dur="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1:strVal xmlns:p1="http://schemas.openxmlformats.org/presentationml/2006/main"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19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750"/>
                            </p:stCondLst>
                            <p:childTnLst>
                              <p:par>
                                <p:cTn id="21" presetID="10" presetClass="entr" presetSubtype="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1:strVal xmlns:p1="http://schemas.openxmlformats.org/presentationml/2006/main"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23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1:strVal xmlns:p1="http://schemas.openxmlformats.org/presentationml/2006/main"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26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1:strVal xmlns:p1="http://schemas.openxmlformats.org/presentationml/2006/main"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29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1:strVal xmlns:p1="http://schemas.openxmlformats.org/presentationml/2006/main"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32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1:strVal xmlns:p1="http://schemas.openxmlformats.org/presentationml/2006/main"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35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10" presetClass="entr" presetSubtype="0" fill="hold" grpId="1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1:strVal xmlns:p1="http://schemas.openxmlformats.org/presentationml/2006/main"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39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1:strVal xmlns:p1="http://schemas.openxmlformats.org/presentationml/2006/main"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42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1:strVal xmlns:p1="http://schemas.openxmlformats.org/presentationml/2006/main"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45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1:strVal xmlns:p1="http://schemas.openxmlformats.org/presentationml/2006/main"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48" dur="7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1:strVal xmlns:p1="http://schemas.openxmlformats.org/presentationml/2006/main"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51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250"/>
                            </p:stCondLst>
                            <p:childTnLst>
                              <p:par>
                                <p:cTn id="53" presetID="10" presetClass="entr" presetSubtype="0" fill="hold" grpId="15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1:strVal xmlns:p1="http://schemas.openxmlformats.org/presentationml/2006/main"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55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1:strVal xmlns:p1="http://schemas.openxmlformats.org/presentationml/2006/main"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58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1:strVal xmlns:p1="http://schemas.openxmlformats.org/presentationml/2006/main"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61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1:strVal xmlns:p1="http://schemas.openxmlformats.org/presentationml/2006/main"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64" dur="7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1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1:strVal xmlns:p1="http://schemas.openxmlformats.org/presentationml/2006/main"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67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3000"/>
                            </p:stCondLst>
                            <p:childTnLst>
                              <p:par>
                                <p:cTn id="69" presetID="10" presetClass="entr" presetSubtype="0" fill="hold" grpId="2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1:strVal xmlns:p1="http://schemas.openxmlformats.org/presentationml/2006/main"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71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2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1:strVal xmlns:p1="http://schemas.openxmlformats.org/presentationml/2006/main"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74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2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1:strVal xmlns:p1="http://schemas.openxmlformats.org/presentationml/2006/main"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77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2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1:strVal xmlns:p1="http://schemas.openxmlformats.org/presentationml/2006/main"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80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2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1:strVal xmlns:p1="http://schemas.openxmlformats.org/presentationml/2006/main"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83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3750"/>
                            </p:stCondLst>
                            <p:childTnLst>
                              <p:par>
                                <p:cTn id="85" presetID="10" presetClass="entr" presetSubtype="0" fill="hold" grpId="25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1:strVal xmlns:p1="http://schemas.openxmlformats.org/presentationml/2006/main"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87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2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1:strVal xmlns:p1="http://schemas.openxmlformats.org/presentationml/2006/main"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90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2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1:strVal xmlns:p1="http://schemas.openxmlformats.org/presentationml/2006/main"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93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2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1:strVal xmlns:p1="http://schemas.openxmlformats.org/presentationml/2006/main"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96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2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1:strVal xmlns:p1="http://schemas.openxmlformats.org/presentationml/2006/main"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99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1:bldP xmlns:p1="http://schemas.openxmlformats.org/presentationml/2006/main" spid="14" grpId="0" uiExpand="0" advAuto="indefinite" build="whole" animBg="1"/>
      <p1:bldP xmlns:p1="http://schemas.openxmlformats.org/presentationml/2006/main" spid="20" grpId="1" uiExpand="0" advAuto="indefinite" build="whole" animBg="1"/>
      <p1:bldP xmlns:p1="http://schemas.openxmlformats.org/presentationml/2006/main" spid="15" grpId="2" uiExpand="0" advAuto="indefinite" build="whole" animBg="1"/>
      <p1:bldP xmlns:p1="http://schemas.openxmlformats.org/presentationml/2006/main" spid="28" grpId="3" uiExpand="0" advAuto="indefinite" build="whole" animBg="1"/>
      <p1:bldP xmlns:p1="http://schemas.openxmlformats.org/presentationml/2006/main" spid="23" grpId="4" uiExpand="0" advAuto="indefinite" build="whole" animBg="1"/>
      <p1:bldP xmlns:p1="http://schemas.openxmlformats.org/presentationml/2006/main" spid="3" grpId="5" uiExpand="0" advAuto="indefinite" build="whole" animBg="1"/>
      <p1:bldP xmlns:p1="http://schemas.openxmlformats.org/presentationml/2006/main" spid="16" grpId="6" uiExpand="0" advAuto="indefinite" build="whole" animBg="1"/>
      <p1:bldP xmlns:p1="http://schemas.openxmlformats.org/presentationml/2006/main" spid="5" grpId="7" uiExpand="0" advAuto="indefinite" build="whole" animBg="1"/>
      <p1:bldP xmlns:p1="http://schemas.openxmlformats.org/presentationml/2006/main" spid="30" grpId="8" uiExpand="0" advAuto="indefinite" build="whole" animBg="1"/>
      <p1:bldP xmlns:p1="http://schemas.openxmlformats.org/presentationml/2006/main" spid="25" grpId="9" uiExpand="0" advAuto="indefinite" build="whole" animBg="1"/>
      <p1:bldP xmlns:p1="http://schemas.openxmlformats.org/presentationml/2006/main" spid="6" grpId="10" uiExpand="0" advAuto="indefinite" build="whole" animBg="1"/>
      <p1:bldP xmlns:p1="http://schemas.openxmlformats.org/presentationml/2006/main" spid="18" grpId="11" uiExpand="0" advAuto="indefinite" build="whole" animBg="1"/>
      <p1:bldP xmlns:p1="http://schemas.openxmlformats.org/presentationml/2006/main" spid="7" grpId="12" uiExpand="0" advAuto="indefinite" build="whole" animBg="1"/>
      <p1:bldP xmlns:p1="http://schemas.openxmlformats.org/presentationml/2006/main" spid="33" grpId="13" uiExpand="0" advAuto="indefinite" build="whole" animBg="1"/>
      <p1:bldP xmlns:p1="http://schemas.openxmlformats.org/presentationml/2006/main" spid="24" grpId="14" uiExpand="0" advAuto="indefinite" build="whole" animBg="1"/>
      <p1:bldP xmlns:p1="http://schemas.openxmlformats.org/presentationml/2006/main" spid="8" grpId="15" uiExpand="0" advAuto="indefinite" build="whole" animBg="1"/>
      <p1:bldP xmlns:p1="http://schemas.openxmlformats.org/presentationml/2006/main" spid="21" grpId="16" uiExpand="0" advAuto="indefinite" build="whole" animBg="1"/>
      <p1:bldP xmlns:p1="http://schemas.openxmlformats.org/presentationml/2006/main" spid="9" grpId="17" uiExpand="0" advAuto="indefinite" build="whole" animBg="1"/>
      <p1:bldP xmlns:p1="http://schemas.openxmlformats.org/presentationml/2006/main" spid="32" grpId="18" uiExpand="0" advAuto="indefinite" build="whole" animBg="1"/>
      <p1:bldP xmlns:p1="http://schemas.openxmlformats.org/presentationml/2006/main" spid="27" grpId="19" uiExpand="0" advAuto="indefinite" build="whole" animBg="1"/>
      <p1:bldP xmlns:p1="http://schemas.openxmlformats.org/presentationml/2006/main" spid="12" grpId="20" uiExpand="0" advAuto="indefinite" build="whole" animBg="1"/>
      <p1:bldP xmlns:p1="http://schemas.openxmlformats.org/presentationml/2006/main" spid="19" grpId="21" uiExpand="0" advAuto="indefinite" build="whole" animBg="1"/>
      <p1:bldP xmlns:p1="http://schemas.openxmlformats.org/presentationml/2006/main" spid="13" grpId="22" uiExpand="0" advAuto="indefinite" build="whole" animBg="1"/>
      <p1:bldP xmlns:p1="http://schemas.openxmlformats.org/presentationml/2006/main" spid="29" grpId="23" uiExpand="0" advAuto="indefinite" build="whole" animBg="1"/>
      <p1:bldP xmlns:p1="http://schemas.openxmlformats.org/presentationml/2006/main" spid="26" grpId="24" uiExpand="0" advAuto="indefinite" build="whole" animBg="1"/>
      <p1:bldP xmlns:p1="http://schemas.openxmlformats.org/presentationml/2006/main" spid="10" grpId="25" uiExpand="0" advAuto="indefinite" build="whole" animBg="1"/>
      <p1:bldP xmlns:p1="http://schemas.openxmlformats.org/presentationml/2006/main" spid="17" grpId="26" uiExpand="0" advAuto="indefinite" build="whole" animBg="1"/>
      <p1:bldP xmlns:p1="http://schemas.openxmlformats.org/presentationml/2006/main" spid="11" grpId="27" uiExpand="0" advAuto="indefinite" build="whole" animBg="1"/>
      <p1:bldP xmlns:p1="http://schemas.openxmlformats.org/presentationml/2006/main" spid="22" grpId="28" uiExpand="0" advAuto="indefinite" build="whole" animBg="1"/>
      <p1:bldP xmlns:p1="http://schemas.openxmlformats.org/presentationml/2006/main" spid="31" grpId="29" uiExpand="0" advAuto="indefinite" build="whole" animBg="1"/>
    </p:bldLst>
  </p:timing>
</p:sld>
</file>

<file path=ppt/tags/tag1.xml><?xml version="1.0" encoding="utf-8"?>
<p:tagLst xmlns:p="http://schemas.openxmlformats.org/presentationml/2006/main">
  <p1:tag xmlns:p1="http://schemas.openxmlformats.org/presentationml/2006/main" name="AS_NET" val="Unix 3.10 unknown"/>
  <p1:tag xmlns:p1="http://schemas.openxmlformats.org/presentationml/2006/main" name="AS_OS" val="Unix 3.10 unknown"/>
  <p1:tag xmlns:p1="http://schemas.openxmlformats.org/presentationml/2006/main" name="AS_RELEASE_DATE" val="2013.12.17"/>
  <p1:tag xmlns:p1="http://schemas.openxmlformats.org/presentationml/2006/main" name="AS_TITLE" val="Spire.Presentation for .NET "/>
  <p1:tag xmlns:p1="http://schemas.openxmlformats.org/presentationml/2006/main" name="AS_VERSION" val="2.1.0.0"/>
</p:tagLst>
</file>

<file path=ppt/theme/theme1.xml><?xml version="1.0" encoding="utf-8"?>
<a:theme xmlns:a="http://schemas.openxmlformats.org/drawingml/2006/main" name="Office Theme">
  <a1:themeElements xmlns:a1="http://schemas.openxmlformats.org/drawingml/2006/main">
    <a2:clrScheme xmlns:a2="http://schemas.openxmlformats.org/drawingml/2006/main" name="Office">
      <a3:dk1 xmlns:a3="http://schemas.openxmlformats.org/drawingml/2006/main">
        <a4:sysClr xmlns:a4="http://schemas.openxmlformats.org/drawingml/2006/main" val="windowText" lastClr="000000"/>
      </a3:dk1>
      <a3:lt1 xmlns:a3="http://schemas.openxmlformats.org/drawingml/2006/main">
        <a4:sysClr xmlns:a4="http://schemas.openxmlformats.org/drawingml/2006/main" val="window" lastClr="FFFFFF"/>
      </a3:lt1>
      <a3:dk2 xmlns:a3="http://schemas.openxmlformats.org/drawingml/2006/main">
        <a4:srgbClr xmlns:a4="http://schemas.openxmlformats.org/drawingml/2006/main" val="44546A"/>
      </a3:dk2>
      <a3:lt2 xmlns:a3="http://schemas.openxmlformats.org/drawingml/2006/main">
        <a4:srgbClr xmlns:a4="http://schemas.openxmlformats.org/drawingml/2006/main" val="E7E6E6"/>
      </a3:lt2>
      <a3:accent1 xmlns:a3="http://schemas.openxmlformats.org/drawingml/2006/main">
        <a4:srgbClr xmlns:a4="http://schemas.openxmlformats.org/drawingml/2006/main" val="4472C4"/>
      </a3:accent1>
      <a3:accent2 xmlns:a3="http://schemas.openxmlformats.org/drawingml/2006/main">
        <a4:srgbClr xmlns:a4="http://schemas.openxmlformats.org/drawingml/2006/main" val="ED7D31"/>
      </a3:accent2>
      <a3:accent3 xmlns:a3="http://schemas.openxmlformats.org/drawingml/2006/main">
        <a4:srgbClr xmlns:a4="http://schemas.openxmlformats.org/drawingml/2006/main" val="A5A5A5"/>
      </a3:accent3>
      <a3:accent4 xmlns:a3="http://schemas.openxmlformats.org/drawingml/2006/main">
        <a4:srgbClr xmlns:a4="http://schemas.openxmlformats.org/drawingml/2006/main" val="FFC000"/>
      </a3:accent4>
      <a3:accent5 xmlns:a3="http://schemas.openxmlformats.org/drawingml/2006/main">
        <a4:srgbClr xmlns:a4="http://schemas.openxmlformats.org/drawingml/2006/main" val="5B9BD5"/>
      </a3:accent5>
      <a3:accent6 xmlns:a3="http://schemas.openxmlformats.org/drawingml/2006/main">
        <a4:srgbClr xmlns:a4="http://schemas.openxmlformats.org/drawingml/2006/main" val="70AD47"/>
      </a3:accent6>
      <a3:hlink xmlns:a3="http://schemas.openxmlformats.org/drawingml/2006/main">
        <a4:srgbClr xmlns:a4="http://schemas.openxmlformats.org/drawingml/2006/main" val="0563C1"/>
      </a3:hlink>
      <a3:folHlink xmlns:a3="http://schemas.openxmlformats.org/drawingml/2006/main">
        <a4:srgbClr xmlns:a4="http://schemas.openxmlformats.org/drawingml/2006/main" val="954F72"/>
      </a3:folHlink>
    </a2:clrScheme>
    <a2:fontScheme xmlns:a2="http://schemas.openxmlformats.org/drawingml/2006/main" name="Office">
      <a3:majorFont xmlns:a3="http://schemas.openxmlformats.org/drawingml/2006/main">
        <a4:latin xmlns:a4="http://schemas.openxmlformats.org/drawingml/2006/main" typeface="Calibri Light" panose="020f0302020204030204"/>
        <a4:ea xmlns:a4="http://schemas.openxmlformats.org/drawingml/2006/main" typeface=""/>
        <a4:cs xmlns:a4="http://schemas.openxmlformats.org/drawingml/2006/main" typeface=""/>
        <a4:font xmlns:a4="http://schemas.openxmlformats.org/drawingml/2006/main" script="Ethi" typeface="Nyala"/>
        <a4:font xmlns:a4="http://schemas.openxmlformats.org/drawingml/2006/main" script="Talu" typeface="Microsoft New Tai Lue"/>
        <a4:font xmlns:a4="http://schemas.openxmlformats.org/drawingml/2006/main" script="Olck" typeface="Nirmala UI"/>
        <a4:font xmlns:a4="http://schemas.openxmlformats.org/drawingml/2006/main" script="Yiii" typeface="Microsoft Yi Baiti"/>
        <a4:font xmlns:a4="http://schemas.openxmlformats.org/drawingml/2006/main" script="Uigh" typeface="Microsoft Uighur"/>
        <a4:font xmlns:a4="http://schemas.openxmlformats.org/drawingml/2006/main" script="Hebr" typeface="Times New Roman"/>
        <a4:font xmlns:a4="http://schemas.openxmlformats.org/drawingml/2006/main" script="Tibt" typeface="Microsoft Himalaya"/>
        <a4:font xmlns:a4="http://schemas.openxmlformats.org/drawingml/2006/main" script="Telu" typeface="Gautami"/>
        <a4:font xmlns:a4="http://schemas.openxmlformats.org/drawingml/2006/main" script="Armn" typeface="Arial"/>
        <a4:font xmlns:a4="http://schemas.openxmlformats.org/drawingml/2006/main" script="Deva" typeface="Mangal"/>
        <a4:font xmlns:a4="http://schemas.openxmlformats.org/drawingml/2006/main" script="Guru" typeface="Raavi"/>
        <a4:font xmlns:a4="http://schemas.openxmlformats.org/drawingml/2006/main" script="Sinh" typeface="Iskoola Pota"/>
        <a4:font xmlns:a4="http://schemas.openxmlformats.org/drawingml/2006/main" script="Phag" typeface="Phagspa"/>
        <a4:font xmlns:a4="http://schemas.openxmlformats.org/drawingml/2006/main" script="Tale" typeface="Microsoft Tai Le"/>
        <a4:font xmlns:a4="http://schemas.openxmlformats.org/drawingml/2006/main" script="Lisu" typeface="Segoe UI"/>
        <a4:font xmlns:a4="http://schemas.openxmlformats.org/drawingml/2006/main" script="Beng" typeface="Vrinda"/>
        <a4:font xmlns:a4="http://schemas.openxmlformats.org/drawingml/2006/main" script="Syrj" typeface="Estrangelo Edessa"/>
        <a4:font xmlns:a4="http://schemas.openxmlformats.org/drawingml/2006/main" script="Syre" typeface="Estrangelo Edessa"/>
        <a4:font xmlns:a4="http://schemas.openxmlformats.org/drawingml/2006/main" script="Syrc" typeface="Estrangelo Edessa"/>
        <a4:font xmlns:a4="http://schemas.openxmlformats.org/drawingml/2006/main" script="Cher" typeface="Plantagenet Cherokee"/>
        <a4:font xmlns:a4="http://schemas.openxmlformats.org/drawingml/2006/main" script="Viet" typeface="Times New Roman"/>
        <a4:font xmlns:a4="http://schemas.openxmlformats.org/drawingml/2006/main" script="Thai" typeface="Angsana New"/>
        <a4:font xmlns:a4="http://schemas.openxmlformats.org/drawingml/2006/main" script="Gujr" typeface="Shruti"/>
        <a4:font xmlns:a4="http://schemas.openxmlformats.org/drawingml/2006/main" script="Mlym" typeface="Kartika"/>
        <a4:font xmlns:a4="http://schemas.openxmlformats.org/drawingml/2006/main" script="Hant" typeface="新細明體"/>
        <a4:font xmlns:a4="http://schemas.openxmlformats.org/drawingml/2006/main" script="Hans" typeface="等线 Light"/>
        <a4:font xmlns:a4="http://schemas.openxmlformats.org/drawingml/2006/main" script="Java" typeface="Javanese Text"/>
        <a4:font xmlns:a4="http://schemas.openxmlformats.org/drawingml/2006/main" script="Thaa" typeface="MV Boli"/>
        <a4:font xmlns:a4="http://schemas.openxmlformats.org/drawingml/2006/main" script="Knda" typeface="Tunga"/>
        <a4:font xmlns:a4="http://schemas.openxmlformats.org/drawingml/2006/main" script="Mymr" typeface="Myanmar Text"/>
        <a4:font xmlns:a4="http://schemas.openxmlformats.org/drawingml/2006/main" script="Laoo" typeface="DokChampa"/>
        <a4:font xmlns:a4="http://schemas.openxmlformats.org/drawingml/2006/main" script="Cans" typeface="Euphemia"/>
        <a4:font xmlns:a4="http://schemas.openxmlformats.org/drawingml/2006/main" script="Hang" typeface="맑은 고딕"/>
        <a4:font xmlns:a4="http://schemas.openxmlformats.org/drawingml/2006/main" script="Sora" typeface="Nirmala UI"/>
        <a4:font xmlns:a4="http://schemas.openxmlformats.org/drawingml/2006/main" script="Tfng" typeface="Ebrima"/>
        <a4:font xmlns:a4="http://schemas.openxmlformats.org/drawingml/2006/main" script="Khmr" typeface="MoolBoran"/>
        <a4:font xmlns:a4="http://schemas.openxmlformats.org/drawingml/2006/main" script="Arab" typeface="Times New Roman"/>
        <a4:font xmlns:a4="http://schemas.openxmlformats.org/drawingml/2006/main" script="Geor" typeface="Sylfaen"/>
        <a4:font xmlns:a4="http://schemas.openxmlformats.org/drawingml/2006/main" script="Bugi" typeface="Leelawadee UI"/>
        <a4:font xmlns:a4="http://schemas.openxmlformats.org/drawingml/2006/main" script="Bopo" typeface="Microsoft JhengHei"/>
        <a4:font xmlns:a4="http://schemas.openxmlformats.org/drawingml/2006/main" script="Jpan" typeface="游ゴシック Light"/>
        <a4:font xmlns:a4="http://schemas.openxmlformats.org/drawingml/2006/main" script="Mong" typeface="Mongolian Baiti"/>
        <a4:font xmlns:a4="http://schemas.openxmlformats.org/drawingml/2006/main" script="Taml" typeface="Latha"/>
        <a4:font xmlns:a4="http://schemas.openxmlformats.org/drawingml/2006/main" script="Orya" typeface="Kalinga"/>
        <a4:font xmlns:a4="http://schemas.openxmlformats.org/drawingml/2006/main" script="Syrn" typeface="Estrangelo Edessa"/>
        <a4:font xmlns:a4="http://schemas.openxmlformats.org/drawingml/2006/main" script="Osma" typeface="Ebrima"/>
        <a4:font xmlns:a4="http://schemas.openxmlformats.org/drawingml/2006/main" script="Nkoo" typeface="Ebrima"/>
      </a3:majorFont>
      <a3:minorFont xmlns:a3="http://schemas.openxmlformats.org/drawingml/2006/main">
        <a4:latin xmlns:a4="http://schemas.openxmlformats.org/drawingml/2006/main" typeface="Calibri" panose="020f0502020204030204"/>
        <a4:ea xmlns:a4="http://schemas.openxmlformats.org/drawingml/2006/main" typeface=""/>
        <a4:cs xmlns:a4="http://schemas.openxmlformats.org/drawingml/2006/main" typeface=""/>
        <a4:font xmlns:a4="http://schemas.openxmlformats.org/drawingml/2006/main" script="Ethi" typeface="Nyala"/>
        <a4:font xmlns:a4="http://schemas.openxmlformats.org/drawingml/2006/main" script="Talu" typeface="Microsoft New Tai Lue"/>
        <a4:font xmlns:a4="http://schemas.openxmlformats.org/drawingml/2006/main" script="Olck" typeface="Nirmala UI"/>
        <a4:font xmlns:a4="http://schemas.openxmlformats.org/drawingml/2006/main" script="Yiii" typeface="Microsoft Yi Baiti"/>
        <a4:font xmlns:a4="http://schemas.openxmlformats.org/drawingml/2006/main" script="Uigh" typeface="Microsoft Uighur"/>
        <a4:font xmlns:a4="http://schemas.openxmlformats.org/drawingml/2006/main" script="Hebr" typeface="Arial"/>
        <a4:font xmlns:a4="http://schemas.openxmlformats.org/drawingml/2006/main" script="Tibt" typeface="Microsoft Himalaya"/>
        <a4:font xmlns:a4="http://schemas.openxmlformats.org/drawingml/2006/main" script="Telu" typeface="Gautami"/>
        <a4:font xmlns:a4="http://schemas.openxmlformats.org/drawingml/2006/main" script="Armn" typeface="Arial"/>
        <a4:font xmlns:a4="http://schemas.openxmlformats.org/drawingml/2006/main" script="Deva" typeface="Mangal"/>
        <a4:font xmlns:a4="http://schemas.openxmlformats.org/drawingml/2006/main" script="Guru" typeface="Raavi"/>
        <a4:font xmlns:a4="http://schemas.openxmlformats.org/drawingml/2006/main" script="Sinh" typeface="Iskoola Pota"/>
        <a4:font xmlns:a4="http://schemas.openxmlformats.org/drawingml/2006/main" script="Phag" typeface="Phagspa"/>
        <a4:font xmlns:a4="http://schemas.openxmlformats.org/drawingml/2006/main" script="Tale" typeface="Microsoft Tai Le"/>
        <a4:font xmlns:a4="http://schemas.openxmlformats.org/drawingml/2006/main" script="Lisu" typeface="Segoe UI"/>
        <a4:font xmlns:a4="http://schemas.openxmlformats.org/drawingml/2006/main" script="Beng" typeface="Vrinda"/>
        <a4:font xmlns:a4="http://schemas.openxmlformats.org/drawingml/2006/main" script="Syrj" typeface="Estrangelo Edessa"/>
        <a4:font xmlns:a4="http://schemas.openxmlformats.org/drawingml/2006/main" script="Syre" typeface="Estrangelo Edessa"/>
        <a4:font xmlns:a4="http://schemas.openxmlformats.org/drawingml/2006/main" script="Syrc" typeface="Estrangelo Edessa"/>
        <a4:font xmlns:a4="http://schemas.openxmlformats.org/drawingml/2006/main" script="Cher" typeface="Plantagenet Cherokee"/>
        <a4:font xmlns:a4="http://schemas.openxmlformats.org/drawingml/2006/main" script="Viet" typeface="Arial"/>
        <a4:font xmlns:a4="http://schemas.openxmlformats.org/drawingml/2006/main" script="Thai" typeface="Cordia New"/>
        <a4:font xmlns:a4="http://schemas.openxmlformats.org/drawingml/2006/main" script="Gujr" typeface="Shruti"/>
        <a4:font xmlns:a4="http://schemas.openxmlformats.org/drawingml/2006/main" script="Mlym" typeface="Kartika"/>
        <a4:font xmlns:a4="http://schemas.openxmlformats.org/drawingml/2006/main" script="Hant" typeface="新細明體"/>
        <a4:font xmlns:a4="http://schemas.openxmlformats.org/drawingml/2006/main" script="Hans" typeface="等线"/>
        <a4:font xmlns:a4="http://schemas.openxmlformats.org/drawingml/2006/main" script="Java" typeface="Javanese Text"/>
        <a4:font xmlns:a4="http://schemas.openxmlformats.org/drawingml/2006/main" script="Thaa" typeface="MV Boli"/>
        <a4:font xmlns:a4="http://schemas.openxmlformats.org/drawingml/2006/main" script="Knda" typeface="Tunga"/>
        <a4:font xmlns:a4="http://schemas.openxmlformats.org/drawingml/2006/main" script="Mymr" typeface="Myanmar Text"/>
        <a4:font xmlns:a4="http://schemas.openxmlformats.org/drawingml/2006/main" script="Laoo" typeface="DokChampa"/>
        <a4:font xmlns:a4="http://schemas.openxmlformats.org/drawingml/2006/main" script="Cans" typeface="Euphemia"/>
        <a4:font xmlns:a4="http://schemas.openxmlformats.org/drawingml/2006/main" script="Hang" typeface="맑은 고딕"/>
        <a4:font xmlns:a4="http://schemas.openxmlformats.org/drawingml/2006/main" script="Sora" typeface="Nirmala UI"/>
        <a4:font xmlns:a4="http://schemas.openxmlformats.org/drawingml/2006/main" script="Tfng" typeface="Ebrima"/>
        <a4:font xmlns:a4="http://schemas.openxmlformats.org/drawingml/2006/main" script="Khmr" typeface="DaunPenh"/>
        <a4:font xmlns:a4="http://schemas.openxmlformats.org/drawingml/2006/main" script="Arab" typeface="Arial"/>
        <a4:font xmlns:a4="http://schemas.openxmlformats.org/drawingml/2006/main" script="Geor" typeface="Sylfaen"/>
        <a4:font xmlns:a4="http://schemas.openxmlformats.org/drawingml/2006/main" script="Bugi" typeface="Leelawadee UI"/>
        <a4:font xmlns:a4="http://schemas.openxmlformats.org/drawingml/2006/main" script="Bopo" typeface="Microsoft JhengHei"/>
        <a4:font xmlns:a4="http://schemas.openxmlformats.org/drawingml/2006/main" script="Jpan" typeface="游ゴシック"/>
        <a4:font xmlns:a4="http://schemas.openxmlformats.org/drawingml/2006/main" script="Mong" typeface="Mongolian Baiti"/>
        <a4:font xmlns:a4="http://schemas.openxmlformats.org/drawingml/2006/main" script="Taml" typeface="Latha"/>
        <a4:font xmlns:a4="http://schemas.openxmlformats.org/drawingml/2006/main" script="Orya" typeface="Kalinga"/>
        <a4:font xmlns:a4="http://schemas.openxmlformats.org/drawingml/2006/main" script="Syrn" typeface="Estrangelo Edessa"/>
        <a4:font xmlns:a4="http://schemas.openxmlformats.org/drawingml/2006/main" script="Osma" typeface="Ebrima"/>
        <a4:font xmlns:a4="http://schemas.openxmlformats.org/drawingml/2006/main" script="Nkoo" typeface="Ebrima"/>
      </a3:minorFont>
    </a2:fontScheme>
    <a2:fmtScheme xmlns:a2="http://schemas.openxmlformats.org/drawingml/2006/main" name="Office">
      <a3:fillStyleLst xmlns:a3="http://schemas.openxmlformats.org/drawingml/2006/main">
        <a4:solidFill xmlns:a4="http://schemas.openxmlformats.org/drawingml/2006/main">
          <a5:schemeClr xmlns:a5="http://schemas.openxmlformats.org/drawingml/2006/main" val="phClr"/>
        </a4:solidFill>
        <a4:gradFill xmlns:a4="http://schemas.openxmlformats.org/drawingml/2006/main" rotWithShape="1">
          <a5:gsLst xmlns:a5="http://schemas.openxmlformats.org/drawingml/2006/main">
            <a6:gs xmlns:a6="http://schemas.openxmlformats.org/drawingml/2006/main" pos="0">
              <a7:schemeClr xmlns:a7="http://schemas.openxmlformats.org/drawingml/2006/main" val="phClr">
                <a8:lumMod xmlns:a8="http://schemas.openxmlformats.org/drawingml/2006/main" val="110000"/>
                <a8:satMod xmlns:a8="http://schemas.openxmlformats.org/drawingml/2006/main" val="105000"/>
                <a8:tint xmlns:a8="http://schemas.openxmlformats.org/drawingml/2006/main" val="67000"/>
              </a7:schemeClr>
            </a6:gs>
            <a6:gs xmlns:a6="http://schemas.openxmlformats.org/drawingml/2006/main" pos="50000">
              <a7:schemeClr xmlns:a7="http://schemas.openxmlformats.org/drawingml/2006/main" val="phClr">
                <a8:lumMod xmlns:a8="http://schemas.openxmlformats.org/drawingml/2006/main" val="105000"/>
                <a8:satMod xmlns:a8="http://schemas.openxmlformats.org/drawingml/2006/main" val="103000"/>
                <a8:tint xmlns:a8="http://schemas.openxmlformats.org/drawingml/2006/main" val="73000"/>
              </a7:schemeClr>
            </a6:gs>
            <a6:gs xmlns:a6="http://schemas.openxmlformats.org/drawingml/2006/main" pos="100000">
              <a7:schemeClr xmlns:a7="http://schemas.openxmlformats.org/drawingml/2006/main" val="phClr">
                <a8:lumMod xmlns:a8="http://schemas.openxmlformats.org/drawingml/2006/main" val="105000"/>
                <a8:satMod xmlns:a8="http://schemas.openxmlformats.org/drawingml/2006/main" val="109000"/>
                <a8:tint xmlns:a8="http://schemas.openxmlformats.org/drawingml/2006/main" val="81000"/>
              </a7:schemeClr>
            </a6:gs>
          </a5:gsLst>
          <a5:lin xmlns:a5="http://schemas.openxmlformats.org/drawingml/2006/main" ang="5400000" scaled="0"/>
          <a5:tileRect xmlns:a5="http://schemas.openxmlformats.org/drawingml/2006/main"/>
        </a4:gradFill>
        <a4:gradFill xmlns:a4="http://schemas.openxmlformats.org/drawingml/2006/main" rotWithShape="1">
          <a5:gsLst xmlns:a5="http://schemas.openxmlformats.org/drawingml/2006/main">
            <a6:gs xmlns:a6="http://schemas.openxmlformats.org/drawingml/2006/main" pos="0">
              <a7:schemeClr xmlns:a7="http://schemas.openxmlformats.org/drawingml/2006/main" val="phClr">
                <a8:satMod xmlns:a8="http://schemas.openxmlformats.org/drawingml/2006/main" val="103000"/>
                <a8:lumMod xmlns:a8="http://schemas.openxmlformats.org/drawingml/2006/main" val="102000"/>
                <a8:tint xmlns:a8="http://schemas.openxmlformats.org/drawingml/2006/main" val="94000"/>
              </a7:schemeClr>
            </a6:gs>
            <a6:gs xmlns:a6="http://schemas.openxmlformats.org/drawingml/2006/main" pos="50000">
              <a7:schemeClr xmlns:a7="http://schemas.openxmlformats.org/drawingml/2006/main" val="phClr">
                <a8:satMod xmlns:a8="http://schemas.openxmlformats.org/drawingml/2006/main" val="110000"/>
                <a8:lumMod xmlns:a8="http://schemas.openxmlformats.org/drawingml/2006/main" val="100000"/>
                <a8:shade xmlns:a8="http://schemas.openxmlformats.org/drawingml/2006/main" val="100000"/>
              </a7:schemeClr>
            </a6:gs>
            <a6:gs xmlns:a6="http://schemas.openxmlformats.org/drawingml/2006/main" pos="100000">
              <a7:schemeClr xmlns:a7="http://schemas.openxmlformats.org/drawingml/2006/main" val="phClr">
                <a8:lumMod xmlns:a8="http://schemas.openxmlformats.org/drawingml/2006/main" val="99000"/>
                <a8:satMod xmlns:a8="http://schemas.openxmlformats.org/drawingml/2006/main" val="120000"/>
                <a8:shade xmlns:a8="http://schemas.openxmlformats.org/drawingml/2006/main" val="78000"/>
              </a7:schemeClr>
            </a6:gs>
          </a5:gsLst>
          <a5:lin xmlns:a5="http://schemas.openxmlformats.org/drawingml/2006/main" ang="5400000" scaled="0"/>
          <a5:tileRect xmlns:a5="http://schemas.openxmlformats.org/drawingml/2006/main"/>
        </a4:gradFill>
      </a3:fillStyleLst>
      <a3:lnStyleLst xmlns:a3="http://schemas.openxmlformats.org/drawingml/2006/main">
        <a4:ln xmlns:a4="http://schemas.openxmlformats.org/drawingml/2006/main" w="6350" cap="flat" cmpd="sng" algn="ctr">
          <solidFill xmlns="http://schemas.openxmlformats.org/drawingml/2006/main">
            <a5:schemeClr xmlns:a5="http://schemas.openxmlformats.org/drawingml/2006/main" val="phClr"/>
          </solidFill>
          <a5:prstDash xmlns:a5="http://schemas.openxmlformats.org/drawingml/2006/main" val="solid"/>
          <a5:miter xmlns:a5="http://schemas.openxmlformats.org/drawingml/2006/main" lim="800000"/>
        </a4:ln>
        <a4:ln xmlns:a4="http://schemas.openxmlformats.org/drawingml/2006/main" w="12700" cap="flat" cmpd="sng" algn="ctr">
          <solidFill xmlns="http://schemas.openxmlformats.org/drawingml/2006/main">
            <a5:schemeClr xmlns:a5="http://schemas.openxmlformats.org/drawingml/2006/main" val="phClr"/>
          </solidFill>
          <a5:prstDash xmlns:a5="http://schemas.openxmlformats.org/drawingml/2006/main" val="solid"/>
          <a5:miter xmlns:a5="http://schemas.openxmlformats.org/drawingml/2006/main" lim="800000"/>
        </a4:ln>
        <a4:ln xmlns:a4="http://schemas.openxmlformats.org/drawingml/2006/main" w="19050" cap="flat" cmpd="sng" algn="ctr">
          <solidFill xmlns="http://schemas.openxmlformats.org/drawingml/2006/main">
            <a5:schemeClr xmlns:a5="http://schemas.openxmlformats.org/drawingml/2006/main" val="phClr"/>
          </solidFill>
          <a5:prstDash xmlns:a5="http://schemas.openxmlformats.org/drawingml/2006/main" val="solid"/>
          <a5:miter xmlns:a5="http://schemas.openxmlformats.org/drawingml/2006/main" lim="800000"/>
        </a4:ln>
      </a3:lnStyleLst>
      <a3:effectStyleLst xmlns:a3="http://schemas.openxmlformats.org/drawingml/2006/main">
        <a4:effectStyle xmlns:a4="http://schemas.openxmlformats.org/drawingml/2006/main">
          <a5:effectLst xmlns:a5="http://schemas.openxmlformats.org/drawingml/2006/main"/>
        </a4:effectStyle>
        <a4:effectStyle xmlns:a4="http://schemas.openxmlformats.org/drawingml/2006/main">
          <a5:effectLst xmlns:a5="http://schemas.openxmlformats.org/drawingml/2006/main"/>
        </a4:effectStyle>
        <a4:effectStyle xmlns:a4="http://schemas.openxmlformats.org/drawingml/2006/main">
          <a5:effectLst xmlns:a5="http://schemas.openxmlformats.org/drawingml/2006/main">
            <a6:outerShdw xmlns:a6="http://schemas.openxmlformats.org/drawingml/2006/main" blurRad="57150" dir="5400000" dist="19050" algn="ctr" rotWithShape="0">
              <a7:srgbClr xmlns:a7="http://schemas.openxmlformats.org/drawingml/2006/main" val="000000">
                <a8:alpha xmlns:a8="http://schemas.openxmlformats.org/drawingml/2006/main" val="63000"/>
              </a7:srgbClr>
            </a6:outerShdw>
          </a5:effectLst>
        </a4:effectStyle>
      </a3:effectStyleLst>
      <a3:bgFillStyleLst xmlns:a3="http://schemas.openxmlformats.org/drawingml/2006/main">
        <a4:solidFill xmlns:a4="http://schemas.openxmlformats.org/drawingml/2006/main">
          <a5:schemeClr xmlns:a5="http://schemas.openxmlformats.org/drawingml/2006/main" val="phClr"/>
        </a4:solidFill>
        <a4:solidFill xmlns:a4="http://schemas.openxmlformats.org/drawingml/2006/main">
          <a5:schemeClr xmlns:a5="http://schemas.openxmlformats.org/drawingml/2006/main" val="phClr">
            <a6:tint xmlns:a6="http://schemas.openxmlformats.org/drawingml/2006/main" val="95000"/>
            <a6:satMod xmlns:a6="http://schemas.openxmlformats.org/drawingml/2006/main" val="170000"/>
          </a5:schemeClr>
        </a4:solidFill>
        <a4:gradFill xmlns:a4="http://schemas.openxmlformats.org/drawingml/2006/main" rotWithShape="1">
          <a5:gsLst xmlns:a5="http://schemas.openxmlformats.org/drawingml/2006/main">
            <a6:gs xmlns:a6="http://schemas.openxmlformats.org/drawingml/2006/main" pos="0">
              <a7:schemeClr xmlns:a7="http://schemas.openxmlformats.org/drawingml/2006/main" val="phClr">
                <a8:tint xmlns:a8="http://schemas.openxmlformats.org/drawingml/2006/main" val="93000"/>
                <a8:satMod xmlns:a8="http://schemas.openxmlformats.org/drawingml/2006/main" val="150000"/>
                <a8:shade xmlns:a8="http://schemas.openxmlformats.org/drawingml/2006/main" val="98000"/>
                <a8:lumMod xmlns:a8="http://schemas.openxmlformats.org/drawingml/2006/main" val="102000"/>
              </a7:schemeClr>
            </a6:gs>
            <a6:gs xmlns:a6="http://schemas.openxmlformats.org/drawingml/2006/main" pos="50000">
              <a7:schemeClr xmlns:a7="http://schemas.openxmlformats.org/drawingml/2006/main" val="phClr">
                <a8:tint xmlns:a8="http://schemas.openxmlformats.org/drawingml/2006/main" val="98000"/>
                <a8:satMod xmlns:a8="http://schemas.openxmlformats.org/drawingml/2006/main" val="130000"/>
                <a8:shade xmlns:a8="http://schemas.openxmlformats.org/drawingml/2006/main" val="90000"/>
                <a8:lumMod xmlns:a8="http://schemas.openxmlformats.org/drawingml/2006/main" val="103000"/>
              </a7:schemeClr>
            </a6:gs>
            <a6:gs xmlns:a6="http://schemas.openxmlformats.org/drawingml/2006/main" pos="100000">
              <a7:schemeClr xmlns:a7="http://schemas.openxmlformats.org/drawingml/2006/main" val="phClr">
                <a8:shade xmlns:a8="http://schemas.openxmlformats.org/drawingml/2006/main" val="63000"/>
                <a8:satMod xmlns:a8="http://schemas.openxmlformats.org/drawingml/2006/main" val="120000"/>
              </a7:schemeClr>
            </a6:gs>
          </a5:gsLst>
          <a5:lin xmlns:a5="http://schemas.openxmlformats.org/drawingml/2006/main" ang="5400000" scaled="0"/>
          <a5:tileRect xmlns:a5="http://schemas.openxmlformats.org/drawingml/2006/main"/>
        </a4:gradFill>
      </a3:bgFillStyleLst>
    </a2:fmtScheme>
  </a1:themeElements>
  <a:objectDefaults/>
</a:theme>
</file>

<file path=ppt/theme/theme2.xml><?xml version="1.0" encoding="utf-8"?>
<a:theme xmlns:a="http://schemas.openxmlformats.org/drawingml/2006/main" name="Office Theme">
  <a1:themeElements xmlns:a1="http://schemas.openxmlformats.org/drawingml/2006/main">
    <a2:clrScheme xmlns:a2="http://schemas.openxmlformats.org/drawingml/2006/main" name="Office">
      <a3:dk1 xmlns:a3="http://schemas.openxmlformats.org/drawingml/2006/main">
        <a4:sysClr xmlns:a4="http://schemas.openxmlformats.org/drawingml/2006/main" val="windowText" lastClr="000000"/>
      </a3:dk1>
      <a3:lt1 xmlns:a3="http://schemas.openxmlformats.org/drawingml/2006/main">
        <a4:sysClr xmlns:a4="http://schemas.openxmlformats.org/drawingml/2006/main" val="window" lastClr="FFFFFF"/>
      </a3:lt1>
      <a3:dk2 xmlns:a3="http://schemas.openxmlformats.org/drawingml/2006/main">
        <a4:srgbClr xmlns:a4="http://schemas.openxmlformats.org/drawingml/2006/main" val="44546A"/>
      </a3:dk2>
      <a3:lt2 xmlns:a3="http://schemas.openxmlformats.org/drawingml/2006/main">
        <a4:srgbClr xmlns:a4="http://schemas.openxmlformats.org/drawingml/2006/main" val="E7E6E6"/>
      </a3:lt2>
      <a3:accent1 xmlns:a3="http://schemas.openxmlformats.org/drawingml/2006/main">
        <a4:srgbClr xmlns:a4="http://schemas.openxmlformats.org/drawingml/2006/main" val="4472C4"/>
      </a3:accent1>
      <a3:accent2 xmlns:a3="http://schemas.openxmlformats.org/drawingml/2006/main">
        <a4:srgbClr xmlns:a4="http://schemas.openxmlformats.org/drawingml/2006/main" val="ED7D31"/>
      </a3:accent2>
      <a3:accent3 xmlns:a3="http://schemas.openxmlformats.org/drawingml/2006/main">
        <a4:srgbClr xmlns:a4="http://schemas.openxmlformats.org/drawingml/2006/main" val="A5A5A5"/>
      </a3:accent3>
      <a3:accent4 xmlns:a3="http://schemas.openxmlformats.org/drawingml/2006/main">
        <a4:srgbClr xmlns:a4="http://schemas.openxmlformats.org/drawingml/2006/main" val="FFC000"/>
      </a3:accent4>
      <a3:accent5 xmlns:a3="http://schemas.openxmlformats.org/drawingml/2006/main">
        <a4:srgbClr xmlns:a4="http://schemas.openxmlformats.org/drawingml/2006/main" val="5B9BD5"/>
      </a3:accent5>
      <a3:accent6 xmlns:a3="http://schemas.openxmlformats.org/drawingml/2006/main">
        <a4:srgbClr xmlns:a4="http://schemas.openxmlformats.org/drawingml/2006/main" val="70AD47"/>
      </a3:accent6>
      <a3:hlink xmlns:a3="http://schemas.openxmlformats.org/drawingml/2006/main">
        <a4:srgbClr xmlns:a4="http://schemas.openxmlformats.org/drawingml/2006/main" val="0563C1"/>
      </a3:hlink>
      <a3:folHlink xmlns:a3="http://schemas.openxmlformats.org/drawingml/2006/main">
        <a4:srgbClr xmlns:a4="http://schemas.openxmlformats.org/drawingml/2006/main" val="954F72"/>
      </a3:folHlink>
    </a2:clrScheme>
    <a2:fontScheme xmlns:a2="http://schemas.openxmlformats.org/drawingml/2006/main" name="Office">
      <a3:majorFont xmlns:a3="http://schemas.openxmlformats.org/drawingml/2006/main">
        <a4:latin xmlns:a4="http://schemas.openxmlformats.org/drawingml/2006/main" typeface="Calibri Light" panose="020f0302020204030204"/>
        <a4:ea xmlns:a4="http://schemas.openxmlformats.org/drawingml/2006/main" typeface=""/>
        <a4:cs xmlns:a4="http://schemas.openxmlformats.org/drawingml/2006/main" typeface=""/>
        <a4:font xmlns:a4="http://schemas.openxmlformats.org/drawingml/2006/main" script="Ethi" typeface="Nyala"/>
        <a4:font xmlns:a4="http://schemas.openxmlformats.org/drawingml/2006/main" script="Talu" typeface="Microsoft New Tai Lue"/>
        <a4:font xmlns:a4="http://schemas.openxmlformats.org/drawingml/2006/main" script="Olck" typeface="Nirmala UI"/>
        <a4:font xmlns:a4="http://schemas.openxmlformats.org/drawingml/2006/main" script="Yiii" typeface="Microsoft Yi Baiti"/>
        <a4:font xmlns:a4="http://schemas.openxmlformats.org/drawingml/2006/main" script="Uigh" typeface="Microsoft Uighur"/>
        <a4:font xmlns:a4="http://schemas.openxmlformats.org/drawingml/2006/main" script="Hebr" typeface="Times New Roman"/>
        <a4:font xmlns:a4="http://schemas.openxmlformats.org/drawingml/2006/main" script="Tibt" typeface="Microsoft Himalaya"/>
        <a4:font xmlns:a4="http://schemas.openxmlformats.org/drawingml/2006/main" script="Telu" typeface="Gautami"/>
        <a4:font xmlns:a4="http://schemas.openxmlformats.org/drawingml/2006/main" script="Armn" typeface="Arial"/>
        <a4:font xmlns:a4="http://schemas.openxmlformats.org/drawingml/2006/main" script="Deva" typeface="Mangal"/>
        <a4:font xmlns:a4="http://schemas.openxmlformats.org/drawingml/2006/main" script="Guru" typeface="Raavi"/>
        <a4:font xmlns:a4="http://schemas.openxmlformats.org/drawingml/2006/main" script="Sinh" typeface="Iskoola Pota"/>
        <a4:font xmlns:a4="http://schemas.openxmlformats.org/drawingml/2006/main" script="Phag" typeface="Phagspa"/>
        <a4:font xmlns:a4="http://schemas.openxmlformats.org/drawingml/2006/main" script="Tale" typeface="Microsoft Tai Le"/>
        <a4:font xmlns:a4="http://schemas.openxmlformats.org/drawingml/2006/main" script="Lisu" typeface="Segoe UI"/>
        <a4:font xmlns:a4="http://schemas.openxmlformats.org/drawingml/2006/main" script="Beng" typeface="Vrinda"/>
        <a4:font xmlns:a4="http://schemas.openxmlformats.org/drawingml/2006/main" script="Syrj" typeface="Estrangelo Edessa"/>
        <a4:font xmlns:a4="http://schemas.openxmlformats.org/drawingml/2006/main" script="Syre" typeface="Estrangelo Edessa"/>
        <a4:font xmlns:a4="http://schemas.openxmlformats.org/drawingml/2006/main" script="Syrc" typeface="Estrangelo Edessa"/>
        <a4:font xmlns:a4="http://schemas.openxmlformats.org/drawingml/2006/main" script="Cher" typeface="Plantagenet Cherokee"/>
        <a4:font xmlns:a4="http://schemas.openxmlformats.org/drawingml/2006/main" script="Viet" typeface="Times New Roman"/>
        <a4:font xmlns:a4="http://schemas.openxmlformats.org/drawingml/2006/main" script="Thai" typeface="Angsana New"/>
        <a4:font xmlns:a4="http://schemas.openxmlformats.org/drawingml/2006/main" script="Gujr" typeface="Shruti"/>
        <a4:font xmlns:a4="http://schemas.openxmlformats.org/drawingml/2006/main" script="Mlym" typeface="Kartika"/>
        <a4:font xmlns:a4="http://schemas.openxmlformats.org/drawingml/2006/main" script="Hant" typeface="新細明體"/>
        <a4:font xmlns:a4="http://schemas.openxmlformats.org/drawingml/2006/main" script="Hans" typeface="等线 Light"/>
        <a4:font xmlns:a4="http://schemas.openxmlformats.org/drawingml/2006/main" script="Java" typeface="Javanese Text"/>
        <a4:font xmlns:a4="http://schemas.openxmlformats.org/drawingml/2006/main" script="Thaa" typeface="MV Boli"/>
        <a4:font xmlns:a4="http://schemas.openxmlformats.org/drawingml/2006/main" script="Knda" typeface="Tunga"/>
        <a4:font xmlns:a4="http://schemas.openxmlformats.org/drawingml/2006/main" script="Mymr" typeface="Myanmar Text"/>
        <a4:font xmlns:a4="http://schemas.openxmlformats.org/drawingml/2006/main" script="Laoo" typeface="DokChampa"/>
        <a4:font xmlns:a4="http://schemas.openxmlformats.org/drawingml/2006/main" script="Cans" typeface="Euphemia"/>
        <a4:font xmlns:a4="http://schemas.openxmlformats.org/drawingml/2006/main" script="Hang" typeface="맑은 고딕"/>
        <a4:font xmlns:a4="http://schemas.openxmlformats.org/drawingml/2006/main" script="Sora" typeface="Nirmala UI"/>
        <a4:font xmlns:a4="http://schemas.openxmlformats.org/drawingml/2006/main" script="Tfng" typeface="Ebrima"/>
        <a4:font xmlns:a4="http://schemas.openxmlformats.org/drawingml/2006/main" script="Khmr" typeface="MoolBoran"/>
        <a4:font xmlns:a4="http://schemas.openxmlformats.org/drawingml/2006/main" script="Arab" typeface="Times New Roman"/>
        <a4:font xmlns:a4="http://schemas.openxmlformats.org/drawingml/2006/main" script="Geor" typeface="Sylfaen"/>
        <a4:font xmlns:a4="http://schemas.openxmlformats.org/drawingml/2006/main" script="Bugi" typeface="Leelawadee UI"/>
        <a4:font xmlns:a4="http://schemas.openxmlformats.org/drawingml/2006/main" script="Bopo" typeface="Microsoft JhengHei"/>
        <a4:font xmlns:a4="http://schemas.openxmlformats.org/drawingml/2006/main" script="Jpan" typeface="游ゴシック Light"/>
        <a4:font xmlns:a4="http://schemas.openxmlformats.org/drawingml/2006/main" script="Mong" typeface="Mongolian Baiti"/>
        <a4:font xmlns:a4="http://schemas.openxmlformats.org/drawingml/2006/main" script="Taml" typeface="Latha"/>
        <a4:font xmlns:a4="http://schemas.openxmlformats.org/drawingml/2006/main" script="Orya" typeface="Kalinga"/>
        <a4:font xmlns:a4="http://schemas.openxmlformats.org/drawingml/2006/main" script="Syrn" typeface="Estrangelo Edessa"/>
        <a4:font xmlns:a4="http://schemas.openxmlformats.org/drawingml/2006/main" script="Osma" typeface="Ebrima"/>
        <a4:font xmlns:a4="http://schemas.openxmlformats.org/drawingml/2006/main" script="Nkoo" typeface="Ebrima"/>
      </a3:majorFont>
      <a3:minorFont xmlns:a3="http://schemas.openxmlformats.org/drawingml/2006/main">
        <a4:latin xmlns:a4="http://schemas.openxmlformats.org/drawingml/2006/main" typeface="Calibri" panose="020f0502020204030204"/>
        <a4:ea xmlns:a4="http://schemas.openxmlformats.org/drawingml/2006/main" typeface=""/>
        <a4:cs xmlns:a4="http://schemas.openxmlformats.org/drawingml/2006/main" typeface=""/>
        <a4:font xmlns:a4="http://schemas.openxmlformats.org/drawingml/2006/main" script="Ethi" typeface="Nyala"/>
        <a4:font xmlns:a4="http://schemas.openxmlformats.org/drawingml/2006/main" script="Talu" typeface="Microsoft New Tai Lue"/>
        <a4:font xmlns:a4="http://schemas.openxmlformats.org/drawingml/2006/main" script="Olck" typeface="Nirmala UI"/>
        <a4:font xmlns:a4="http://schemas.openxmlformats.org/drawingml/2006/main" script="Yiii" typeface="Microsoft Yi Baiti"/>
        <a4:font xmlns:a4="http://schemas.openxmlformats.org/drawingml/2006/main" script="Uigh" typeface="Microsoft Uighur"/>
        <a4:font xmlns:a4="http://schemas.openxmlformats.org/drawingml/2006/main" script="Hebr" typeface="Arial"/>
        <a4:font xmlns:a4="http://schemas.openxmlformats.org/drawingml/2006/main" script="Tibt" typeface="Microsoft Himalaya"/>
        <a4:font xmlns:a4="http://schemas.openxmlformats.org/drawingml/2006/main" script="Telu" typeface="Gautami"/>
        <a4:font xmlns:a4="http://schemas.openxmlformats.org/drawingml/2006/main" script="Armn" typeface="Arial"/>
        <a4:font xmlns:a4="http://schemas.openxmlformats.org/drawingml/2006/main" script="Deva" typeface="Mangal"/>
        <a4:font xmlns:a4="http://schemas.openxmlformats.org/drawingml/2006/main" script="Guru" typeface="Raavi"/>
        <a4:font xmlns:a4="http://schemas.openxmlformats.org/drawingml/2006/main" script="Sinh" typeface="Iskoola Pota"/>
        <a4:font xmlns:a4="http://schemas.openxmlformats.org/drawingml/2006/main" script="Phag" typeface="Phagspa"/>
        <a4:font xmlns:a4="http://schemas.openxmlformats.org/drawingml/2006/main" script="Tale" typeface="Microsoft Tai Le"/>
        <a4:font xmlns:a4="http://schemas.openxmlformats.org/drawingml/2006/main" script="Lisu" typeface="Segoe UI"/>
        <a4:font xmlns:a4="http://schemas.openxmlformats.org/drawingml/2006/main" script="Beng" typeface="Vrinda"/>
        <a4:font xmlns:a4="http://schemas.openxmlformats.org/drawingml/2006/main" script="Syrj" typeface="Estrangelo Edessa"/>
        <a4:font xmlns:a4="http://schemas.openxmlformats.org/drawingml/2006/main" script="Syre" typeface="Estrangelo Edessa"/>
        <a4:font xmlns:a4="http://schemas.openxmlformats.org/drawingml/2006/main" script="Syrc" typeface="Estrangelo Edessa"/>
        <a4:font xmlns:a4="http://schemas.openxmlformats.org/drawingml/2006/main" script="Cher" typeface="Plantagenet Cherokee"/>
        <a4:font xmlns:a4="http://schemas.openxmlformats.org/drawingml/2006/main" script="Viet" typeface="Arial"/>
        <a4:font xmlns:a4="http://schemas.openxmlformats.org/drawingml/2006/main" script="Thai" typeface="Cordia New"/>
        <a4:font xmlns:a4="http://schemas.openxmlformats.org/drawingml/2006/main" script="Gujr" typeface="Shruti"/>
        <a4:font xmlns:a4="http://schemas.openxmlformats.org/drawingml/2006/main" script="Mlym" typeface="Kartika"/>
        <a4:font xmlns:a4="http://schemas.openxmlformats.org/drawingml/2006/main" script="Hant" typeface="新細明體"/>
        <a4:font xmlns:a4="http://schemas.openxmlformats.org/drawingml/2006/main" script="Hans" typeface="等线"/>
        <a4:font xmlns:a4="http://schemas.openxmlformats.org/drawingml/2006/main" script="Java" typeface="Javanese Text"/>
        <a4:font xmlns:a4="http://schemas.openxmlformats.org/drawingml/2006/main" script="Thaa" typeface="MV Boli"/>
        <a4:font xmlns:a4="http://schemas.openxmlformats.org/drawingml/2006/main" script="Knda" typeface="Tunga"/>
        <a4:font xmlns:a4="http://schemas.openxmlformats.org/drawingml/2006/main" script="Mymr" typeface="Myanmar Text"/>
        <a4:font xmlns:a4="http://schemas.openxmlformats.org/drawingml/2006/main" script="Laoo" typeface="DokChampa"/>
        <a4:font xmlns:a4="http://schemas.openxmlformats.org/drawingml/2006/main" script="Cans" typeface="Euphemia"/>
        <a4:font xmlns:a4="http://schemas.openxmlformats.org/drawingml/2006/main" script="Hang" typeface="맑은 고딕"/>
        <a4:font xmlns:a4="http://schemas.openxmlformats.org/drawingml/2006/main" script="Sora" typeface="Nirmala UI"/>
        <a4:font xmlns:a4="http://schemas.openxmlformats.org/drawingml/2006/main" script="Tfng" typeface="Ebrima"/>
        <a4:font xmlns:a4="http://schemas.openxmlformats.org/drawingml/2006/main" script="Khmr" typeface="DaunPenh"/>
        <a4:font xmlns:a4="http://schemas.openxmlformats.org/drawingml/2006/main" script="Arab" typeface="Arial"/>
        <a4:font xmlns:a4="http://schemas.openxmlformats.org/drawingml/2006/main" script="Geor" typeface="Sylfaen"/>
        <a4:font xmlns:a4="http://schemas.openxmlformats.org/drawingml/2006/main" script="Bugi" typeface="Leelawadee UI"/>
        <a4:font xmlns:a4="http://schemas.openxmlformats.org/drawingml/2006/main" script="Bopo" typeface="Microsoft JhengHei"/>
        <a4:font xmlns:a4="http://schemas.openxmlformats.org/drawingml/2006/main" script="Jpan" typeface="游ゴシック"/>
        <a4:font xmlns:a4="http://schemas.openxmlformats.org/drawingml/2006/main" script="Mong" typeface="Mongolian Baiti"/>
        <a4:font xmlns:a4="http://schemas.openxmlformats.org/drawingml/2006/main" script="Taml" typeface="Latha"/>
        <a4:font xmlns:a4="http://schemas.openxmlformats.org/drawingml/2006/main" script="Orya" typeface="Kalinga"/>
        <a4:font xmlns:a4="http://schemas.openxmlformats.org/drawingml/2006/main" script="Syrn" typeface="Estrangelo Edessa"/>
        <a4:font xmlns:a4="http://schemas.openxmlformats.org/drawingml/2006/main" script="Osma" typeface="Ebrima"/>
        <a4:font xmlns:a4="http://schemas.openxmlformats.org/drawingml/2006/main" script="Nkoo" typeface="Ebrima"/>
      </a3:minorFont>
    </a2:fontScheme>
    <a2:fmtScheme xmlns:a2="http://schemas.openxmlformats.org/drawingml/2006/main" name="Office">
      <a3:fillStyleLst xmlns:a3="http://schemas.openxmlformats.org/drawingml/2006/main">
        <a4:solidFill xmlns:a4="http://schemas.openxmlformats.org/drawingml/2006/main">
          <a5:schemeClr xmlns:a5="http://schemas.openxmlformats.org/drawingml/2006/main" val="phClr"/>
        </a4:solidFill>
        <a4:gradFill xmlns:a4="http://schemas.openxmlformats.org/drawingml/2006/main" rotWithShape="1">
          <a5:gsLst xmlns:a5="http://schemas.openxmlformats.org/drawingml/2006/main">
            <a6:gs xmlns:a6="http://schemas.openxmlformats.org/drawingml/2006/main" pos="0">
              <a7:schemeClr xmlns:a7="http://schemas.openxmlformats.org/drawingml/2006/main" val="phClr">
                <a8:lumMod xmlns:a8="http://schemas.openxmlformats.org/drawingml/2006/main" val="110000"/>
                <a8:satMod xmlns:a8="http://schemas.openxmlformats.org/drawingml/2006/main" val="105000"/>
                <a8:tint xmlns:a8="http://schemas.openxmlformats.org/drawingml/2006/main" val="67000"/>
              </a7:schemeClr>
            </a6:gs>
            <a6:gs xmlns:a6="http://schemas.openxmlformats.org/drawingml/2006/main" pos="50000">
              <a7:schemeClr xmlns:a7="http://schemas.openxmlformats.org/drawingml/2006/main" val="phClr">
                <a8:lumMod xmlns:a8="http://schemas.openxmlformats.org/drawingml/2006/main" val="105000"/>
                <a8:satMod xmlns:a8="http://schemas.openxmlformats.org/drawingml/2006/main" val="103000"/>
                <a8:tint xmlns:a8="http://schemas.openxmlformats.org/drawingml/2006/main" val="73000"/>
              </a7:schemeClr>
            </a6:gs>
            <a6:gs xmlns:a6="http://schemas.openxmlformats.org/drawingml/2006/main" pos="100000">
              <a7:schemeClr xmlns:a7="http://schemas.openxmlformats.org/drawingml/2006/main" val="phClr">
                <a8:lumMod xmlns:a8="http://schemas.openxmlformats.org/drawingml/2006/main" val="105000"/>
                <a8:satMod xmlns:a8="http://schemas.openxmlformats.org/drawingml/2006/main" val="109000"/>
                <a8:tint xmlns:a8="http://schemas.openxmlformats.org/drawingml/2006/main" val="81000"/>
              </a7:schemeClr>
            </a6:gs>
          </a5:gsLst>
          <a5:lin xmlns:a5="http://schemas.openxmlformats.org/drawingml/2006/main" ang="5400000" scaled="0"/>
          <a5:tileRect xmlns:a5="http://schemas.openxmlformats.org/drawingml/2006/main"/>
        </a4:gradFill>
        <a4:gradFill xmlns:a4="http://schemas.openxmlformats.org/drawingml/2006/main" rotWithShape="1">
          <a5:gsLst xmlns:a5="http://schemas.openxmlformats.org/drawingml/2006/main">
            <a6:gs xmlns:a6="http://schemas.openxmlformats.org/drawingml/2006/main" pos="0">
              <a7:schemeClr xmlns:a7="http://schemas.openxmlformats.org/drawingml/2006/main" val="phClr">
                <a8:satMod xmlns:a8="http://schemas.openxmlformats.org/drawingml/2006/main" val="103000"/>
                <a8:lumMod xmlns:a8="http://schemas.openxmlformats.org/drawingml/2006/main" val="102000"/>
                <a8:tint xmlns:a8="http://schemas.openxmlformats.org/drawingml/2006/main" val="94000"/>
              </a7:schemeClr>
            </a6:gs>
            <a6:gs xmlns:a6="http://schemas.openxmlformats.org/drawingml/2006/main" pos="50000">
              <a7:schemeClr xmlns:a7="http://schemas.openxmlformats.org/drawingml/2006/main" val="phClr">
                <a8:satMod xmlns:a8="http://schemas.openxmlformats.org/drawingml/2006/main" val="110000"/>
                <a8:lumMod xmlns:a8="http://schemas.openxmlformats.org/drawingml/2006/main" val="100000"/>
                <a8:shade xmlns:a8="http://schemas.openxmlformats.org/drawingml/2006/main" val="100000"/>
              </a7:schemeClr>
            </a6:gs>
            <a6:gs xmlns:a6="http://schemas.openxmlformats.org/drawingml/2006/main" pos="100000">
              <a7:schemeClr xmlns:a7="http://schemas.openxmlformats.org/drawingml/2006/main" val="phClr">
                <a8:lumMod xmlns:a8="http://schemas.openxmlformats.org/drawingml/2006/main" val="99000"/>
                <a8:satMod xmlns:a8="http://schemas.openxmlformats.org/drawingml/2006/main" val="120000"/>
                <a8:shade xmlns:a8="http://schemas.openxmlformats.org/drawingml/2006/main" val="78000"/>
              </a7:schemeClr>
            </a6:gs>
          </a5:gsLst>
          <a5:lin xmlns:a5="http://schemas.openxmlformats.org/drawingml/2006/main" ang="5400000" scaled="0"/>
          <a5:tileRect xmlns:a5="http://schemas.openxmlformats.org/drawingml/2006/main"/>
        </a4:gradFill>
      </a3:fillStyleLst>
      <a3:lnStyleLst xmlns:a3="http://schemas.openxmlformats.org/drawingml/2006/main">
        <a4:ln xmlns:a4="http://schemas.openxmlformats.org/drawingml/2006/main" w="6350" cap="flat" cmpd="sng" algn="ctr">
          <solidFill xmlns="http://schemas.openxmlformats.org/drawingml/2006/main">
            <a5:schemeClr xmlns:a5="http://schemas.openxmlformats.org/drawingml/2006/main" val="phClr"/>
          </solidFill>
          <a5:prstDash xmlns:a5="http://schemas.openxmlformats.org/drawingml/2006/main" val="solid"/>
          <a5:miter xmlns:a5="http://schemas.openxmlformats.org/drawingml/2006/main" lim="800000"/>
        </a4:ln>
        <a4:ln xmlns:a4="http://schemas.openxmlformats.org/drawingml/2006/main" w="12700" cap="flat" cmpd="sng" algn="ctr">
          <solidFill xmlns="http://schemas.openxmlformats.org/drawingml/2006/main">
            <a5:schemeClr xmlns:a5="http://schemas.openxmlformats.org/drawingml/2006/main" val="phClr"/>
          </solidFill>
          <a5:prstDash xmlns:a5="http://schemas.openxmlformats.org/drawingml/2006/main" val="solid"/>
          <a5:miter xmlns:a5="http://schemas.openxmlformats.org/drawingml/2006/main" lim="800000"/>
        </a4:ln>
        <a4:ln xmlns:a4="http://schemas.openxmlformats.org/drawingml/2006/main" w="19050" cap="flat" cmpd="sng" algn="ctr">
          <solidFill xmlns="http://schemas.openxmlformats.org/drawingml/2006/main">
            <a5:schemeClr xmlns:a5="http://schemas.openxmlformats.org/drawingml/2006/main" val="phClr"/>
          </solidFill>
          <a5:prstDash xmlns:a5="http://schemas.openxmlformats.org/drawingml/2006/main" val="solid"/>
          <a5:miter xmlns:a5="http://schemas.openxmlformats.org/drawingml/2006/main" lim="800000"/>
        </a4:ln>
      </a3:lnStyleLst>
      <a3:effectStyleLst xmlns:a3="http://schemas.openxmlformats.org/drawingml/2006/main">
        <a4:effectStyle xmlns:a4="http://schemas.openxmlformats.org/drawingml/2006/main">
          <a5:effectLst xmlns:a5="http://schemas.openxmlformats.org/drawingml/2006/main"/>
        </a4:effectStyle>
        <a4:effectStyle xmlns:a4="http://schemas.openxmlformats.org/drawingml/2006/main">
          <a5:effectLst xmlns:a5="http://schemas.openxmlformats.org/drawingml/2006/main"/>
        </a4:effectStyle>
        <a4:effectStyle xmlns:a4="http://schemas.openxmlformats.org/drawingml/2006/main">
          <a5:effectLst xmlns:a5="http://schemas.openxmlformats.org/drawingml/2006/main">
            <a6:outerShdw xmlns:a6="http://schemas.openxmlformats.org/drawingml/2006/main" blurRad="57150" dir="5400000" dist="19050" algn="ctr" rotWithShape="0">
              <a7:srgbClr xmlns:a7="http://schemas.openxmlformats.org/drawingml/2006/main" val="000000">
                <a8:alpha xmlns:a8="http://schemas.openxmlformats.org/drawingml/2006/main" val="63000"/>
              </a7:srgbClr>
            </a6:outerShdw>
          </a5:effectLst>
        </a4:effectStyle>
      </a3:effectStyleLst>
      <a3:bgFillStyleLst xmlns:a3="http://schemas.openxmlformats.org/drawingml/2006/main">
        <a4:solidFill xmlns:a4="http://schemas.openxmlformats.org/drawingml/2006/main">
          <a5:schemeClr xmlns:a5="http://schemas.openxmlformats.org/drawingml/2006/main" val="phClr"/>
        </a4:solidFill>
        <a4:solidFill xmlns:a4="http://schemas.openxmlformats.org/drawingml/2006/main">
          <a5:schemeClr xmlns:a5="http://schemas.openxmlformats.org/drawingml/2006/main" val="phClr">
            <a6:tint xmlns:a6="http://schemas.openxmlformats.org/drawingml/2006/main" val="95000"/>
            <a6:satMod xmlns:a6="http://schemas.openxmlformats.org/drawingml/2006/main" val="170000"/>
          </a5:schemeClr>
        </a4:solidFill>
        <a4:gradFill xmlns:a4="http://schemas.openxmlformats.org/drawingml/2006/main" rotWithShape="1">
          <a5:gsLst xmlns:a5="http://schemas.openxmlformats.org/drawingml/2006/main">
            <a6:gs xmlns:a6="http://schemas.openxmlformats.org/drawingml/2006/main" pos="0">
              <a7:schemeClr xmlns:a7="http://schemas.openxmlformats.org/drawingml/2006/main" val="phClr">
                <a8:tint xmlns:a8="http://schemas.openxmlformats.org/drawingml/2006/main" val="93000"/>
                <a8:satMod xmlns:a8="http://schemas.openxmlformats.org/drawingml/2006/main" val="150000"/>
                <a8:shade xmlns:a8="http://schemas.openxmlformats.org/drawingml/2006/main" val="98000"/>
                <a8:lumMod xmlns:a8="http://schemas.openxmlformats.org/drawingml/2006/main" val="102000"/>
              </a7:schemeClr>
            </a6:gs>
            <a6:gs xmlns:a6="http://schemas.openxmlformats.org/drawingml/2006/main" pos="50000">
              <a7:schemeClr xmlns:a7="http://schemas.openxmlformats.org/drawingml/2006/main" val="phClr">
                <a8:tint xmlns:a8="http://schemas.openxmlformats.org/drawingml/2006/main" val="98000"/>
                <a8:satMod xmlns:a8="http://schemas.openxmlformats.org/drawingml/2006/main" val="130000"/>
                <a8:shade xmlns:a8="http://schemas.openxmlformats.org/drawingml/2006/main" val="90000"/>
                <a8:lumMod xmlns:a8="http://schemas.openxmlformats.org/drawingml/2006/main" val="103000"/>
              </a7:schemeClr>
            </a6:gs>
            <a6:gs xmlns:a6="http://schemas.openxmlformats.org/drawingml/2006/main" pos="100000">
              <a7:schemeClr xmlns:a7="http://schemas.openxmlformats.org/drawingml/2006/main" val="phClr">
                <a8:shade xmlns:a8="http://schemas.openxmlformats.org/drawingml/2006/main" val="63000"/>
                <a8:satMod xmlns:a8="http://schemas.openxmlformats.org/drawingml/2006/main" val="120000"/>
              </a7:schemeClr>
            </a6:gs>
          </a5:gsLst>
          <a5:lin xmlns:a5="http://schemas.openxmlformats.org/drawingml/2006/main" ang="5400000" scaled="0"/>
          <a5:tileRect xmlns:a5="http://schemas.openxmlformats.org/drawingml/2006/main"/>
        </a4:gradFill>
      </a3:bgFillStyleLst>
    </a2:fmtScheme>
  </a1:themeElements>
  <a:objectDefaults/>
</a:theme>
</file>

<file path=ppt/theme/theme3.xml><?xml version="1.0" encoding="utf-8"?>
<a:theme xmlns:a="http://schemas.openxmlformats.org/drawingml/2006/main" name="Office Theme">
  <a1:themeElements xmlns:a1="http://schemas.openxmlformats.org/drawingml/2006/main">
    <a2:clrScheme xmlns:a2="http://schemas.openxmlformats.org/drawingml/2006/main" name="Office">
      <a3:dk1 xmlns:a3="http://schemas.openxmlformats.org/drawingml/2006/main">
        <a4:sysClr xmlns:a4="http://schemas.openxmlformats.org/drawingml/2006/main" val="windowText" lastClr="000000"/>
      </a3:dk1>
      <a3:lt1 xmlns:a3="http://schemas.openxmlformats.org/drawingml/2006/main">
        <a4:sysClr xmlns:a4="http://schemas.openxmlformats.org/drawingml/2006/main" val="window" lastClr="FFFFFF"/>
      </a3:lt1>
      <a3:dk2 xmlns:a3="http://schemas.openxmlformats.org/drawingml/2006/main">
        <a4:srgbClr xmlns:a4="http://schemas.openxmlformats.org/drawingml/2006/main" val="1F497D"/>
      </a3:dk2>
      <a3:lt2 xmlns:a3="http://schemas.openxmlformats.org/drawingml/2006/main">
        <a4:srgbClr xmlns:a4="http://schemas.openxmlformats.org/drawingml/2006/main" val="EEECE1"/>
      </a3:lt2>
      <a3:accent1 xmlns:a3="http://schemas.openxmlformats.org/drawingml/2006/main">
        <a4:srgbClr xmlns:a4="http://schemas.openxmlformats.org/drawingml/2006/main" val="4F81BD"/>
      </a3:accent1>
      <a3:accent2 xmlns:a3="http://schemas.openxmlformats.org/drawingml/2006/main">
        <a4:srgbClr xmlns:a4="http://schemas.openxmlformats.org/drawingml/2006/main" val="C0504D"/>
      </a3:accent2>
      <a3:accent3 xmlns:a3="http://schemas.openxmlformats.org/drawingml/2006/main">
        <a4:srgbClr xmlns:a4="http://schemas.openxmlformats.org/drawingml/2006/main" val="9BBB59"/>
      </a3:accent3>
      <a3:accent4 xmlns:a3="http://schemas.openxmlformats.org/drawingml/2006/main">
        <a4:srgbClr xmlns:a4="http://schemas.openxmlformats.org/drawingml/2006/main" val="8064A2"/>
      </a3:accent4>
      <a3:accent5 xmlns:a3="http://schemas.openxmlformats.org/drawingml/2006/main">
        <a4:srgbClr xmlns:a4="http://schemas.openxmlformats.org/drawingml/2006/main" val="4BACC6"/>
      </a3:accent5>
      <a3:accent6 xmlns:a3="http://schemas.openxmlformats.org/drawingml/2006/main">
        <a4:srgbClr xmlns:a4="http://schemas.openxmlformats.org/drawingml/2006/main" val="F79646"/>
      </a3:accent6>
      <a3:hlink xmlns:a3="http://schemas.openxmlformats.org/drawingml/2006/main">
        <a4:srgbClr xmlns:a4="http://schemas.openxmlformats.org/drawingml/2006/main" val="0000FF"/>
      </a3:hlink>
      <a3:folHlink xmlns:a3="http://schemas.openxmlformats.org/drawingml/2006/main">
        <a4:srgbClr xmlns:a4="http://schemas.openxmlformats.org/drawingml/2006/main" val="800080"/>
      </a3:folHlink>
    </a2:clrScheme>
    <a2:fontScheme xmlns:a2="http://schemas.openxmlformats.org/drawingml/2006/main" name="Office">
      <a3:majorFont xmlns:a3="http://schemas.openxmlformats.org/drawingml/2006/main">
        <a4:latin xmlns:a4="http://schemas.openxmlformats.org/drawingml/2006/main" typeface="Calibri"/>
        <a4:ea xmlns:a4="http://schemas.openxmlformats.org/drawingml/2006/main" typeface=""/>
        <a4:cs xmlns:a4="http://schemas.openxmlformats.org/drawingml/2006/main" typeface=""/>
        <a4:font xmlns:a4="http://schemas.openxmlformats.org/drawingml/2006/main" script="Orya" typeface="Kalinga"/>
        <a4:font xmlns:a4="http://schemas.openxmlformats.org/drawingml/2006/main" script="Mlym" typeface="Kartika"/>
        <a4:font xmlns:a4="http://schemas.openxmlformats.org/drawingml/2006/main" script="Deva" typeface="Mangal"/>
        <a4:font xmlns:a4="http://schemas.openxmlformats.org/drawingml/2006/main" script="Mong" typeface="Mongolian Baiti"/>
        <a4:font xmlns:a4="http://schemas.openxmlformats.org/drawingml/2006/main" script="Ethi" typeface="Nyala"/>
        <a4:font xmlns:a4="http://schemas.openxmlformats.org/drawingml/2006/main" script="Geor" typeface="Sylfaen"/>
        <a4:font xmlns:a4="http://schemas.openxmlformats.org/drawingml/2006/main" script="Sinh" typeface="Iskoola Pota"/>
        <a4:font xmlns:a4="http://schemas.openxmlformats.org/drawingml/2006/main" script="Taml" typeface="Latha"/>
        <a4:font xmlns:a4="http://schemas.openxmlformats.org/drawingml/2006/main" script="Tibt" typeface="Microsoft Himalaya"/>
        <a4:font xmlns:a4="http://schemas.openxmlformats.org/drawingml/2006/main" script="Gujr" typeface="Shruti"/>
        <a4:font xmlns:a4="http://schemas.openxmlformats.org/drawingml/2006/main" script="Hant" typeface="新細明體"/>
        <a4:font xmlns:a4="http://schemas.openxmlformats.org/drawingml/2006/main" script="Khmr" typeface="MoolBoran"/>
        <a4:font xmlns:a4="http://schemas.openxmlformats.org/drawingml/2006/main" script="Laoo" typeface="DokChampa"/>
        <a4:font xmlns:a4="http://schemas.openxmlformats.org/drawingml/2006/main" script="Cher" typeface="Plantagenet Cherokee"/>
        <a4:font xmlns:a4="http://schemas.openxmlformats.org/drawingml/2006/main" script="Hans" typeface="宋体"/>
        <a4:font xmlns:a4="http://schemas.openxmlformats.org/drawingml/2006/main" script="Hebr" typeface="Times New Roman"/>
        <a4:font xmlns:a4="http://schemas.openxmlformats.org/drawingml/2006/main" script="Uigh" typeface="Microsoft Uighur"/>
        <a4:font xmlns:a4="http://schemas.openxmlformats.org/drawingml/2006/main" script="Guru" typeface="Raavi"/>
        <a4:font xmlns:a4="http://schemas.openxmlformats.org/drawingml/2006/main" script="Cans" typeface="Euphemia"/>
        <a4:font xmlns:a4="http://schemas.openxmlformats.org/drawingml/2006/main" script="Jpan" typeface="ＭＳ Ｐゴシック"/>
        <a4:font xmlns:a4="http://schemas.openxmlformats.org/drawingml/2006/main" script="Arab" typeface="Times New Roman"/>
        <a4:font xmlns:a4="http://schemas.openxmlformats.org/drawingml/2006/main" script="Syrc" typeface="Estrangelo Edessa"/>
        <a4:font xmlns:a4="http://schemas.openxmlformats.org/drawingml/2006/main" script="Hang" typeface="맑은 고딕"/>
        <a4:font xmlns:a4="http://schemas.openxmlformats.org/drawingml/2006/main" script="Viet" typeface="Times New Roman"/>
        <a4:font xmlns:a4="http://schemas.openxmlformats.org/drawingml/2006/main" script="Thai" typeface="Angsana New"/>
        <a4:font xmlns:a4="http://schemas.openxmlformats.org/drawingml/2006/main" script="Yiii" typeface="Microsoft Yi Baiti"/>
        <a4:font xmlns:a4="http://schemas.openxmlformats.org/drawingml/2006/main" script="Thaa" typeface="MV Boli"/>
        <a4:font xmlns:a4="http://schemas.openxmlformats.org/drawingml/2006/main" script="Beng" typeface="Vrinda"/>
        <a4:font xmlns:a4="http://schemas.openxmlformats.org/drawingml/2006/main" script="Telu" typeface="Gautami"/>
        <a4:font xmlns:a4="http://schemas.openxmlformats.org/drawingml/2006/main" script="Knda" typeface="Tunga"/>
      </a3:majorFont>
      <a3:minorFont xmlns:a3="http://schemas.openxmlformats.org/drawingml/2006/main">
        <a4:latin xmlns:a4="http://schemas.openxmlformats.org/drawingml/2006/main" typeface="Calibri"/>
        <a4:ea xmlns:a4="http://schemas.openxmlformats.org/drawingml/2006/main" typeface=""/>
        <a4:cs xmlns:a4="http://schemas.openxmlformats.org/drawingml/2006/main" typeface=""/>
        <a4:font xmlns:a4="http://schemas.openxmlformats.org/drawingml/2006/main" script="Orya" typeface="Kalinga"/>
        <a4:font xmlns:a4="http://schemas.openxmlformats.org/drawingml/2006/main" script="Mlym" typeface="Kartika"/>
        <a4:font xmlns:a4="http://schemas.openxmlformats.org/drawingml/2006/main" script="Deva" typeface="Mangal"/>
        <a4:font xmlns:a4="http://schemas.openxmlformats.org/drawingml/2006/main" script="Mong" typeface="Mongolian Baiti"/>
        <a4:font xmlns:a4="http://schemas.openxmlformats.org/drawingml/2006/main" script="Ethi" typeface="Nyala"/>
        <a4:font xmlns:a4="http://schemas.openxmlformats.org/drawingml/2006/main" script="Geor" typeface="Sylfaen"/>
        <a4:font xmlns:a4="http://schemas.openxmlformats.org/drawingml/2006/main" script="Sinh" typeface="Iskoola Pota"/>
        <a4:font xmlns:a4="http://schemas.openxmlformats.org/drawingml/2006/main" script="Taml" typeface="Latha"/>
        <a4:font xmlns:a4="http://schemas.openxmlformats.org/drawingml/2006/main" script="Tibt" typeface="Microsoft Himalaya"/>
        <a4:font xmlns:a4="http://schemas.openxmlformats.org/drawingml/2006/main" script="Gujr" typeface="Shruti"/>
        <a4:font xmlns:a4="http://schemas.openxmlformats.org/drawingml/2006/main" script="Hant" typeface="新細明體"/>
        <a4:font xmlns:a4="http://schemas.openxmlformats.org/drawingml/2006/main" script="Khmr" typeface="DaunPenh"/>
        <a4:font xmlns:a4="http://schemas.openxmlformats.org/drawingml/2006/main" script="Laoo" typeface="DokChampa"/>
        <a4:font xmlns:a4="http://schemas.openxmlformats.org/drawingml/2006/main" script="Cher" typeface="Plantagenet Cherokee"/>
        <a4:font xmlns:a4="http://schemas.openxmlformats.org/drawingml/2006/main" script="Hans" typeface="宋体"/>
        <a4:font xmlns:a4="http://schemas.openxmlformats.org/drawingml/2006/main" script="Hebr" typeface="Arial"/>
        <a4:font xmlns:a4="http://schemas.openxmlformats.org/drawingml/2006/main" script="Uigh" typeface="Microsoft Uighur"/>
        <a4:font xmlns:a4="http://schemas.openxmlformats.org/drawingml/2006/main" script="Guru" typeface="Raavi"/>
        <a4:font xmlns:a4="http://schemas.openxmlformats.org/drawingml/2006/main" script="Cans" typeface="Euphemia"/>
        <a4:font xmlns:a4="http://schemas.openxmlformats.org/drawingml/2006/main" script="Jpan" typeface="ＭＳ Ｐゴシック"/>
        <a4:font xmlns:a4="http://schemas.openxmlformats.org/drawingml/2006/main" script="Arab" typeface="Arial"/>
        <a4:font xmlns:a4="http://schemas.openxmlformats.org/drawingml/2006/main" script="Syrc" typeface="Estrangelo Edessa"/>
        <a4:font xmlns:a4="http://schemas.openxmlformats.org/drawingml/2006/main" script="Hang" typeface="맑은 고딕"/>
        <a4:font xmlns:a4="http://schemas.openxmlformats.org/drawingml/2006/main" script="Viet" typeface="Arial"/>
        <a4:font xmlns:a4="http://schemas.openxmlformats.org/drawingml/2006/main" script="Thai" typeface="Cordia New"/>
        <a4:font xmlns:a4="http://schemas.openxmlformats.org/drawingml/2006/main" script="Yiii" typeface="Microsoft Yi Baiti"/>
        <a4:font xmlns:a4="http://schemas.openxmlformats.org/drawingml/2006/main" script="Thaa" typeface="MV Boli"/>
        <a4:font xmlns:a4="http://schemas.openxmlformats.org/drawingml/2006/main" script="Beng" typeface="Vrinda"/>
        <a4:font xmlns:a4="http://schemas.openxmlformats.org/drawingml/2006/main" script="Telu" typeface="Gautami"/>
        <a4:font xmlns:a4="http://schemas.openxmlformats.org/drawingml/2006/main" script="Knda" typeface="Tunga"/>
      </a3:minorFont>
    </a2:fontScheme>
    <a2:fmtScheme xmlns:a2="http://schemas.openxmlformats.org/drawingml/2006/main" name="Office">
      <a3:fillStyleLst xmlns:a3="http://schemas.openxmlformats.org/drawingml/2006/main">
        <a4:solidFill xmlns:a4="http://schemas.openxmlformats.org/drawingml/2006/main">
          <a5:schemeClr xmlns:a5="http://schemas.openxmlformats.org/drawingml/2006/main" val="phClr"/>
        </a4:solidFill>
        <a4:gradFill xmlns:a4="http://schemas.openxmlformats.org/drawingml/2006/main" rotWithShape="1">
          <a5:gsLst xmlns:a5="http://schemas.openxmlformats.org/drawingml/2006/main">
            <a6:gs xmlns:a6="http://schemas.openxmlformats.org/drawingml/2006/main" pos="0">
              <a7:schemeClr xmlns:a7="http://schemas.openxmlformats.org/drawingml/2006/main" val="phClr">
                <a8:tint xmlns:a8="http://schemas.openxmlformats.org/drawingml/2006/main" val="50000"/>
                <a8:satMod xmlns:a8="http://schemas.openxmlformats.org/drawingml/2006/main" val="300000"/>
              </a7:schemeClr>
            </a6:gs>
            <a6:gs xmlns:a6="http://schemas.openxmlformats.org/drawingml/2006/main" pos="35000">
              <a7:schemeClr xmlns:a7="http://schemas.openxmlformats.org/drawingml/2006/main" val="phClr">
                <a8:tint xmlns:a8="http://schemas.openxmlformats.org/drawingml/2006/main" val="37000"/>
                <a8:satMod xmlns:a8="http://schemas.openxmlformats.org/drawingml/2006/main" val="300000"/>
              </a7:schemeClr>
            </a6:gs>
            <a6:gs xmlns:a6="http://schemas.openxmlformats.org/drawingml/2006/main" pos="100000">
              <a7:schemeClr xmlns:a7="http://schemas.openxmlformats.org/drawingml/2006/main" val="phClr">
                <a8:tint xmlns:a8="http://schemas.openxmlformats.org/drawingml/2006/main" val="15000"/>
                <a8:satMod xmlns:a8="http://schemas.openxmlformats.org/drawingml/2006/main" val="350000"/>
              </a7:schemeClr>
            </a6:gs>
          </a5:gsLst>
          <a5:lin xmlns:a5="http://schemas.openxmlformats.org/drawingml/2006/main" ang="16200000" scaled="1"/>
          <a5:tileRect xmlns:a5="http://schemas.openxmlformats.org/drawingml/2006/main"/>
        </a4:gradFill>
        <a4:gradFill xmlns:a4="http://schemas.openxmlformats.org/drawingml/2006/main" rotWithShape="1">
          <a5:gsLst xmlns:a5="http://schemas.openxmlformats.org/drawingml/2006/main">
            <a6:gs xmlns:a6="http://schemas.openxmlformats.org/drawingml/2006/main" pos="0">
              <a7:schemeClr xmlns:a7="http://schemas.openxmlformats.org/drawingml/2006/main" val="phClr">
                <a8:shade xmlns:a8="http://schemas.openxmlformats.org/drawingml/2006/main" val="51000"/>
                <a8:satMod xmlns:a8="http://schemas.openxmlformats.org/drawingml/2006/main" val="130000"/>
              </a7:schemeClr>
            </a6:gs>
            <a6:gs xmlns:a6="http://schemas.openxmlformats.org/drawingml/2006/main" pos="80000">
              <a7:schemeClr xmlns:a7="http://schemas.openxmlformats.org/drawingml/2006/main" val="phClr">
                <a8:shade xmlns:a8="http://schemas.openxmlformats.org/drawingml/2006/main" val="93000"/>
                <a8:satMod xmlns:a8="http://schemas.openxmlformats.org/drawingml/2006/main" val="130000"/>
              </a7:schemeClr>
            </a6:gs>
            <a6:gs xmlns:a6="http://schemas.openxmlformats.org/drawingml/2006/main" pos="100000">
              <a7:schemeClr xmlns:a7="http://schemas.openxmlformats.org/drawingml/2006/main" val="phClr">
                <a8:shade xmlns:a8="http://schemas.openxmlformats.org/drawingml/2006/main" val="94000"/>
                <a8:satMod xmlns:a8="http://schemas.openxmlformats.org/drawingml/2006/main" val="135000"/>
              </a7:schemeClr>
            </a6:gs>
          </a5:gsLst>
          <a5:lin xmlns:a5="http://schemas.openxmlformats.org/drawingml/2006/main" ang="16200000" scaled="0"/>
          <a5:tileRect xmlns:a5="http://schemas.openxmlformats.org/drawingml/2006/main"/>
        </a4:gradFill>
      </a3:fillStyleLst>
      <a3:lnStyleLst xmlns:a3="http://schemas.openxmlformats.org/drawingml/2006/main">
        <a4:ln xmlns:a4="http://schemas.openxmlformats.org/drawingml/2006/main" w="9525" cap="flat" cmpd="sng" algn="ctr">
          <solidFill xmlns="http://schemas.openxmlformats.org/drawingml/2006/main">
            <a5:schemeClr xmlns:a5="http://schemas.openxmlformats.org/drawingml/2006/main" val="phClr">
              <a6:shade xmlns:a6="http://schemas.openxmlformats.org/drawingml/2006/main" val="95000"/>
              <a6:satMod xmlns:a6="http://schemas.openxmlformats.org/drawingml/2006/main" val="105000"/>
            </a5:schemeClr>
          </solidFill>
          <a5:prstDash xmlns:a5="http://schemas.openxmlformats.org/drawingml/2006/main" val="solid"/>
        </a4:ln>
        <a4:ln xmlns:a4="http://schemas.openxmlformats.org/drawingml/2006/main" w="25400" cap="flat" cmpd="sng" algn="ctr">
          <solidFill xmlns="http://schemas.openxmlformats.org/drawingml/2006/main">
            <a5:schemeClr xmlns:a5="http://schemas.openxmlformats.org/drawingml/2006/main" val="phClr"/>
          </solidFill>
          <a5:prstDash xmlns:a5="http://schemas.openxmlformats.org/drawingml/2006/main" val="solid"/>
        </a4:ln>
        <a4:ln xmlns:a4="http://schemas.openxmlformats.org/drawingml/2006/main" w="38100" cap="flat" cmpd="sng" algn="ctr">
          <solidFill xmlns="http://schemas.openxmlformats.org/drawingml/2006/main">
            <a5:schemeClr xmlns:a5="http://schemas.openxmlformats.org/drawingml/2006/main" val="phClr"/>
          </solidFill>
          <a5:prstDash xmlns:a5="http://schemas.openxmlformats.org/drawingml/2006/main" val="solid"/>
        </a4:ln>
      </a3:lnStyleLst>
      <a3:effectStyleLst xmlns:a3="http://schemas.openxmlformats.org/drawingml/2006/main">
        <a4:effectStyle xmlns:a4="http://schemas.openxmlformats.org/drawingml/2006/main">
          <a5:effectLst xmlns:a5="http://schemas.openxmlformats.org/drawingml/2006/main">
            <a6:outerShdw xmlns:a6="http://schemas.openxmlformats.org/drawingml/2006/main" blurRad="40000" dir="5400000" dist="20000" rotWithShape="0">
              <a7:srgbClr xmlns:a7="http://schemas.openxmlformats.org/drawingml/2006/main" val="000000">
                <a8:alpha xmlns:a8="http://schemas.openxmlformats.org/drawingml/2006/main" val="38000"/>
              </a7:srgbClr>
            </a6:outerShdw>
          </a5:effectLst>
        </a4:effectStyle>
        <a4:effectStyle xmlns:a4="http://schemas.openxmlformats.org/drawingml/2006/main">
          <a5:effectLst xmlns:a5="http://schemas.openxmlformats.org/drawingml/2006/main">
            <a6:outerShdw xmlns:a6="http://schemas.openxmlformats.org/drawingml/2006/main" blurRad="40000" dir="5400000" dist="23000" rotWithShape="0">
              <a7:srgbClr xmlns:a7="http://schemas.openxmlformats.org/drawingml/2006/main" val="000000">
                <a8:alpha xmlns:a8="http://schemas.openxmlformats.org/drawingml/2006/main" val="35000"/>
              </a7:srgbClr>
            </a6:outerShdw>
          </a5:effectLst>
        </a4:effectStyle>
        <a4:effectStyle xmlns:a4="http://schemas.openxmlformats.org/drawingml/2006/main">
          <a5:effectLst xmlns:a5="http://schemas.openxmlformats.org/drawingml/2006/main">
            <a6:outerShdw xmlns:a6="http://schemas.openxmlformats.org/drawingml/2006/main" blurRad="40000" dir="5400000" dist="23000" rotWithShape="0">
              <a7:srgbClr xmlns:a7="http://schemas.openxmlformats.org/drawingml/2006/main" val="000000">
                <a8:alpha xmlns:a8="http://schemas.openxmlformats.org/drawingml/2006/main" val="35000"/>
              </a7:srgbClr>
            </a6:outerShdw>
          </a5:effectLst>
          <a5:scene3d xmlns:a5="http://schemas.openxmlformats.org/drawingml/2006/main">
            <a6:camera xmlns:a6="http://schemas.openxmlformats.org/drawingml/2006/main" prst="orthographicFront">
              <a7:rot xmlns:a7="http://schemas.openxmlformats.org/drawingml/2006/main" lat="0" lon="0" rev="0"/>
            </a6:camera>
            <a6:lightRig xmlns:a6="http://schemas.openxmlformats.org/drawingml/2006/main" dir="t" rig="threePt">
              <a7:rot xmlns:a7="http://schemas.openxmlformats.org/drawingml/2006/main" lat="0" lon="0" rev="1200000"/>
            </a6:lightRig>
          </a5:scene3d>
          <a5:sp3d xmlns:a5="http://schemas.openxmlformats.org/drawingml/2006/main">
            <a6:bevelT xmlns:a6="http://schemas.openxmlformats.org/drawingml/2006/main" w="63500" h="25400" prst="circle"/>
          </a5:sp3d>
        </a4:effectStyle>
      </a3:effectStyleLst>
      <a3:bgFillStyleLst xmlns:a3="http://schemas.openxmlformats.org/drawingml/2006/main">
        <a4:solidFill xmlns:a4="http://schemas.openxmlformats.org/drawingml/2006/main">
          <a5:schemeClr xmlns:a5="http://schemas.openxmlformats.org/drawingml/2006/main" val="phClr"/>
        </a4:solidFill>
        <a4:gradFill xmlns:a4="http://schemas.openxmlformats.org/drawingml/2006/main" rotWithShape="1">
          <a5:gsLst xmlns:a5="http://schemas.openxmlformats.org/drawingml/2006/main">
            <a6:gs xmlns:a6="http://schemas.openxmlformats.org/drawingml/2006/main" pos="0">
              <a7:schemeClr xmlns:a7="http://schemas.openxmlformats.org/drawingml/2006/main" val="phClr">
                <a8:tint xmlns:a8="http://schemas.openxmlformats.org/drawingml/2006/main" val="40000"/>
                <a8:satMod xmlns:a8="http://schemas.openxmlformats.org/drawingml/2006/main" val="350000"/>
              </a7:schemeClr>
            </a6:gs>
            <a6:gs xmlns:a6="http://schemas.openxmlformats.org/drawingml/2006/main" pos="40000">
              <a7:schemeClr xmlns:a7="http://schemas.openxmlformats.org/drawingml/2006/main" val="phClr">
                <a8:tint xmlns:a8="http://schemas.openxmlformats.org/drawingml/2006/main" val="45000"/>
                <a8:shade xmlns:a8="http://schemas.openxmlformats.org/drawingml/2006/main" val="99000"/>
                <a8:satMod xmlns:a8="http://schemas.openxmlformats.org/drawingml/2006/main" val="350000"/>
              </a7:schemeClr>
            </a6:gs>
            <a6:gs xmlns:a6="http://schemas.openxmlformats.org/drawingml/2006/main" pos="100000">
              <a7:schemeClr xmlns:a7="http://schemas.openxmlformats.org/drawingml/2006/main" val="phClr">
                <a8:shade xmlns:a8="http://schemas.openxmlformats.org/drawingml/2006/main" val="20000"/>
                <a8:satMod xmlns:a8="http://schemas.openxmlformats.org/drawingml/2006/main" val="255000"/>
              </a7:schemeClr>
            </a6:gs>
          </a5:gsLst>
          <a5:path xmlns:a5="http://schemas.openxmlformats.org/drawingml/2006/main" path="circle">
            <a6:fillToRect xmlns:a6="http://schemas.openxmlformats.org/drawingml/2006/main" l="50000" t="-80000" r="50000" b="180000"/>
          </a5:path>
          <a5:tileRect xmlns:a5="http://schemas.openxmlformats.org/drawingml/2006/main"/>
        </a4:gradFill>
        <a4:gradFill xmlns:a4="http://schemas.openxmlformats.org/drawingml/2006/main" rotWithShape="1">
          <a5:gsLst xmlns:a5="http://schemas.openxmlformats.org/drawingml/2006/main">
            <a6:gs xmlns:a6="http://schemas.openxmlformats.org/drawingml/2006/main" pos="0">
              <a7:schemeClr xmlns:a7="http://schemas.openxmlformats.org/drawingml/2006/main" val="phClr">
                <a8:tint xmlns:a8="http://schemas.openxmlformats.org/drawingml/2006/main" val="80000"/>
                <a8:satMod xmlns:a8="http://schemas.openxmlformats.org/drawingml/2006/main" val="300000"/>
              </a7:schemeClr>
            </a6:gs>
            <a6:gs xmlns:a6="http://schemas.openxmlformats.org/drawingml/2006/main" pos="100000">
              <a7:schemeClr xmlns:a7="http://schemas.openxmlformats.org/drawingml/2006/main" val="phClr">
                <a8:shade xmlns:a8="http://schemas.openxmlformats.org/drawingml/2006/main" val="30000"/>
                <a8:satMod xmlns:a8="http://schemas.openxmlformats.org/drawingml/2006/main" val="200000"/>
              </a7:schemeClr>
            </a6:gs>
          </a5:gsLst>
          <a5:path xmlns:a5="http://schemas.openxmlformats.org/drawingml/2006/main" path="circle">
            <a6:fillToRect xmlns:a6="http://schemas.openxmlformats.org/drawingml/2006/main" l="50000" t="50000" r="50000" b="50000"/>
          </a5:path>
          <a5:tileRect xmlns:a5="http://schemas.openxmlformats.org/drawingml/2006/main"/>
        </a4:gradFill>
      </a3:bgFillStyleLst>
    </a2:fmtScheme>
  </a1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Application>Spire.Presentation for.NET 2.1.0.0</Application>
  <PresentationFormat>全屏显示(4:3)</PresentationFormat>
  <Slides>1</Slide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cp:lastModifiedBy/>
  <cp:revision>1</cp:revision>
  <dcterms:created xsi:type="dcterms:W3CDTF">2024-08-18T03:53:52.1860000Z</dcterms:created>
  <dcterms:modified xsi:type="dcterms:W3CDTF">2024-08-18T03:53:52.1860000Z</dcterms:modified>
</cp:coreProperties>
</file>