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 r:id="rId7" id="2147483660"/>
  </p:sldMasterIdLst>
  <p:notesMasterIdLst>
    <p:notesMasterId r:id="rId8"/>
  </p:notesMasterIdLst>
  <p:sldIdLst>
    <p:sldId r:id="rId9" id="257"/>
    <p:sldId r:id="rId10" id="258"/>
    <p:sldId r:id="rId11" id="259"/>
    <p:sldId r:id="rId12" id="260"/>
    <p:sldId r:id="rId13" id="261"/>
    <p:sldId r:id="rId14" id="262"/>
  </p:sldIdLst>
  <p:sldSz cx="9144000" cy="5143500"/>
  <p:notesSz cx="6858000" cy="9144000"/>
  <p:custDataLst>
    <p:tags r:id="rId15"/>
  </p:custDataLst>
  <p:defaultTextStyle>
    <a:defPPr>
      <a:defRPr lang="en-US"/>
    </a:defPPr>
    <a:lvl1pPr marL="0" algn="l" defTabSz="914400" rtl="0" eaLnBrk="1" latinLnBrk="0" hangingPunct="1">
      <a:defRPr sz="1350" kern="1200">
        <a:solidFill>
          <a:schemeClr val="tx1"/>
        </a:solidFill>
        <a:latin typeface="+mn-lt"/>
        <a:ea typeface="+mn-ea"/>
        <a:cs typeface="+mn-cs"/>
      </a:defRPr>
    </a:lvl1pPr>
    <a:lvl2pPr marL="457200" algn="l" defTabSz="914400" rtl="0" eaLnBrk="1" latinLnBrk="0" hangingPunct="1">
      <a:defRPr sz="1350" kern="1200">
        <a:solidFill>
          <a:schemeClr val="tx1"/>
        </a:solidFill>
        <a:latin typeface="+mn-lt"/>
        <a:ea typeface="+mn-ea"/>
        <a:cs typeface="+mn-cs"/>
      </a:defRPr>
    </a:lvl2pPr>
    <a:lvl3pPr marL="914400" algn="l" defTabSz="914400" rtl="0" eaLnBrk="1" latinLnBrk="0" hangingPunct="1">
      <a:defRPr sz="1350" kern="1200">
        <a:solidFill>
          <a:schemeClr val="tx1"/>
        </a:solidFill>
        <a:latin typeface="+mn-lt"/>
        <a:ea typeface="+mn-ea"/>
        <a:cs typeface="+mn-cs"/>
      </a:defRPr>
    </a:lvl3pPr>
    <a:lvl4pPr marL="1371600" algn="l" defTabSz="914400" rtl="0" eaLnBrk="1" latinLnBrk="0" hangingPunct="1">
      <a:defRPr sz="1350" kern="1200">
        <a:solidFill>
          <a:schemeClr val="tx1"/>
        </a:solidFill>
        <a:latin typeface="+mn-lt"/>
        <a:ea typeface="+mn-ea"/>
        <a:cs typeface="+mn-cs"/>
      </a:defRPr>
    </a:lvl4pPr>
    <a:lvl5pPr marL="1828800" algn="l" defTabSz="914400" rtl="0" eaLnBrk="1" latinLnBrk="0" hangingPunct="1">
      <a:defRPr sz="1350" kern="1200">
        <a:solidFill>
          <a:schemeClr val="tx1"/>
        </a:solidFill>
        <a:latin typeface="+mn-lt"/>
        <a:ea typeface="+mn-ea"/>
        <a:cs typeface="+mn-cs"/>
      </a:defRPr>
    </a:lvl5pPr>
    <a:lvl6pPr marL="2286000" algn="l" defTabSz="914400" rtl="0" eaLnBrk="1" latinLnBrk="0" hangingPunct="1">
      <a:defRPr sz="1350" kern="1200">
        <a:solidFill>
          <a:schemeClr val="tx1"/>
        </a:solidFill>
        <a:latin typeface="+mn-lt"/>
        <a:ea typeface="+mn-ea"/>
        <a:cs typeface="+mn-cs"/>
      </a:defRPr>
    </a:lvl6pPr>
    <a:lvl7pPr marL="2743200" algn="l" defTabSz="914400" rtl="0" eaLnBrk="1" latinLnBrk="0" hangingPunct="1">
      <a:defRPr sz="1350" kern="1200">
        <a:solidFill>
          <a:schemeClr val="tx1"/>
        </a:solidFill>
        <a:latin typeface="+mn-lt"/>
        <a:ea typeface="+mn-ea"/>
        <a:cs typeface="+mn-cs"/>
      </a:defRPr>
    </a:lvl7pPr>
    <a:lvl8pPr marL="3200400" algn="l" defTabSz="914400" rtl="0" eaLnBrk="1" latinLnBrk="0" hangingPunct="1">
      <a:defRPr sz="1350" kern="1200">
        <a:solidFill>
          <a:schemeClr val="tx1"/>
        </a:solidFill>
        <a:latin typeface="+mn-lt"/>
        <a:ea typeface="+mn-ea"/>
        <a:cs typeface="+mn-cs"/>
      </a:defRPr>
    </a:lvl8pPr>
    <a:lvl9pPr marL="3657600" algn="l" defTabSz="9144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tags" Target="tags/tag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3.xml" /><Relationship Id="rId6" Type="http://schemas.openxmlformats.org/officeDocument/2006/relationships/tableStyles" Target="tableStyles.xml" /><Relationship Id="rId7" Type="http://schemas.openxmlformats.org/officeDocument/2006/relationships/slideMaster" Target="slideMasters/slideMaster2.xml" /><Relationship Id="rId8" Type="http://schemas.openxmlformats.org/officeDocument/2006/relationships/notesMaster" Target="notesMasters/notesMaster1.xml" /><Relationship Id="rId9" Type="http://schemas.openxmlformats.org/officeDocument/2006/relationships/slide" Target="slides/slide1.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p:spPr>
        <p:txBody>
          <a:bodyPr vert="horz" lIns="91440" tIns="45720" rIns="91440" bIns="45720" rtlCol="0"/>
          <a:lstStyle>
            <a:lvl1pPr algn="r">
              <a:defRPr sz="1200"/>
            </a:lvl1pPr>
          </a:lstStyle>
          <a:p>
            <a:fld id="{5282F153-3F37-0F45-9E97-73ACFA13230C}" type="datetimeFigureOut">
              <a:rPr lang="en-US"/>
              <a:t>7/23/19</a:t>
            </a:fld>
          </a:p>
        </p:txBody>
      </p:sp>
      <p:sp>
        <p:nvSpPr>
          <p:cNvPr id="4" name="Slide Image Placeholder 3"/>
          <p:cNvSpPr>
            <a:spLocks noGrp="1" noRot="1" noChangeAspect="1"/>
          </p:cNvSpPr>
          <p:nvPr>
            <p:ph type="sldImg" idx="2"/>
          </p:nvPr>
        </p:nvSpPr>
        <p:spPr>
          <a:xfrm>
            <a:off x="685800" y="1143000"/>
            <a:ext cx="5486400" cy="30861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p:spPr>
        <p:txBody>
          <a:bodyPr vert="horz" lIns="91440" tIns="45720" rIns="91440" bIns="45720" rtlCol="0"/>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p>
        </p:txBody>
      </p:sp>
      <p:sp>
        <p:nvSpPr>
          <p:cNvPr id="6" name="Footer Placeholder 5"/>
          <p:cNvSpPr>
            <a:spLocks noGrp="1"/>
          </p:cNvSpPr>
          <p:nvPr>
            <p:ph type="ftr" sz="quarter" idx="4"/>
          </p:nvPr>
        </p:nvSpPr>
        <p:spPr>
          <a:xfrm>
            <a:off x="0" y="8685213"/>
            <a:ext cx="2971800" cy="458787"/>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p:spPr>
        <p:txBody>
          <a:bodyPr vert="horz" lIns="91440" tIns="45720" rIns="91440" bIns="45720" rtlCol="0" anchor="b"/>
          <a:lstStyle>
            <a:lvl1pPr algn="r">
              <a:defRPr sz="1200"/>
            </a:lvl1pPr>
          </a:lstStyle>
          <a:p>
            <a:fld id="{CE5E9CC1-C706-0F49-92D6-E571CC5EEA8F}" type="slidenum">
              <a:rPr lang="en-US"/>
              <a:t>‹#›</a:t>
            </a:fld>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2"/>
            <a:ext cx="2133600" cy="273844"/>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3124200" y="4767262"/>
            <a:ext cx="2895600" cy="273844"/>
          </a:xfrm>
        </p:spPr>
        <p:txBody>
          <a:bodyPr/>
          <a:lstStyle/>
          <a:p>
            <a:endParaRPr lang="en-US"/>
          </a:p>
        </p:txBody>
      </p:sp>
      <p:sp>
        <p:nvSpPr>
          <p:cNvPr id="4" name="Slide Number Placeholder 3"/>
          <p:cNvSpPr>
            <a:spLocks noGrp="1"/>
          </p:cNvSpPr>
          <p:nvPr>
            <p:ph type="sldNum" sz="quarter" idx="12"/>
          </p:nvPr>
        </p:nvSpPr>
        <p:spPr>
          <a:xfrm>
            <a:off x="6553200" y="4767262"/>
            <a:ext cx="2133600" cy="273844"/>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3.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9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9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914400" rtl="0" eaLnBrk="1" latinLnBrk="0" hangingPunct="1">
        <a:defRPr sz="1350" kern="1200">
          <a:solidFill>
            <a:schemeClr val="tx1"/>
          </a:solidFill>
          <a:latin typeface="+mn-lt"/>
          <a:ea typeface="+mn-ea"/>
          <a:cs typeface="+mn-cs"/>
        </a:defRPr>
      </a:lvl1pPr>
      <a:lvl2pPr marL="457200" algn="l" defTabSz="914400" rtl="0" eaLnBrk="1" latinLnBrk="0" hangingPunct="1">
        <a:defRPr sz="1350" kern="1200">
          <a:solidFill>
            <a:schemeClr val="tx1"/>
          </a:solidFill>
          <a:latin typeface="+mn-lt"/>
          <a:ea typeface="+mn-ea"/>
          <a:cs typeface="+mn-cs"/>
        </a:defRPr>
      </a:lvl2pPr>
      <a:lvl3pPr marL="914400" algn="l" defTabSz="914400" rtl="0" eaLnBrk="1" latinLnBrk="0" hangingPunct="1">
        <a:defRPr sz="1350" kern="1200">
          <a:solidFill>
            <a:schemeClr val="tx1"/>
          </a:solidFill>
          <a:latin typeface="+mn-lt"/>
          <a:ea typeface="+mn-ea"/>
          <a:cs typeface="+mn-cs"/>
        </a:defRPr>
      </a:lvl3pPr>
      <a:lvl4pPr marL="1371600" algn="l" defTabSz="914400" rtl="0" eaLnBrk="1" latinLnBrk="0" hangingPunct="1">
        <a:defRPr sz="1350" kern="1200">
          <a:solidFill>
            <a:schemeClr val="tx1"/>
          </a:solidFill>
          <a:latin typeface="+mn-lt"/>
          <a:ea typeface="+mn-ea"/>
          <a:cs typeface="+mn-cs"/>
        </a:defRPr>
      </a:lvl4pPr>
      <a:lvl5pPr marL="1828800" algn="l" defTabSz="914400" rtl="0" eaLnBrk="1" latinLnBrk="0" hangingPunct="1">
        <a:defRPr sz="1350" kern="1200">
          <a:solidFill>
            <a:schemeClr val="tx1"/>
          </a:solidFill>
          <a:latin typeface="+mn-lt"/>
          <a:ea typeface="+mn-ea"/>
          <a:cs typeface="+mn-cs"/>
        </a:defRPr>
      </a:lvl5pPr>
      <a:lvl6pPr marL="2286000" algn="l" defTabSz="914400" rtl="0" eaLnBrk="1" latinLnBrk="0" hangingPunct="1">
        <a:defRPr sz="1350" kern="1200">
          <a:solidFill>
            <a:schemeClr val="tx1"/>
          </a:solidFill>
          <a:latin typeface="+mn-lt"/>
          <a:ea typeface="+mn-ea"/>
          <a:cs typeface="+mn-cs"/>
        </a:defRPr>
      </a:lvl6pPr>
      <a:lvl7pPr marL="2743200" algn="l" defTabSz="914400" rtl="0" eaLnBrk="1" latinLnBrk="0" hangingPunct="1">
        <a:defRPr sz="1350" kern="1200">
          <a:solidFill>
            <a:schemeClr val="tx1"/>
          </a:solidFill>
          <a:latin typeface="+mn-lt"/>
          <a:ea typeface="+mn-ea"/>
          <a:cs typeface="+mn-cs"/>
        </a:defRPr>
      </a:lvl7pPr>
      <a:lvl8pPr marL="3200400" algn="l" defTabSz="914400" rtl="0" eaLnBrk="1" latinLnBrk="0" hangingPunct="1">
        <a:defRPr sz="1350" kern="1200">
          <a:solidFill>
            <a:schemeClr val="tx1"/>
          </a:solidFill>
          <a:latin typeface="+mn-lt"/>
          <a:ea typeface="+mn-ea"/>
          <a:cs typeface="+mn-cs"/>
        </a:defRPr>
      </a:lvl8pPr>
      <a:lvl9pPr marL="3657600" algn="l" defTabSz="9144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image" Target="../media/image3.png" /><Relationship Id="rId11" Type="http://schemas.openxmlformats.org/officeDocument/2006/relationships/image" Target="../media/image2.png" /><Relationship Id="rId13" Type="http://schemas.openxmlformats.org/officeDocument/2006/relationships/image" Target="../media/image6.png" /><Relationship Id="rId15" Type="http://schemas.openxmlformats.org/officeDocument/2006/relationships/image" Target="../media/image1.png" /><Relationship Id="rId17" Type="http://schemas.openxmlformats.org/officeDocument/2006/relationships/slideLayout" Target="../slideLayouts/slideLayout12.xml" /><Relationship Id="rId18" Type="http://schemas.openxmlformats.org/officeDocument/2006/relationships/notesSlide" Target="../notesSlides/notesSlide1.xml" /><Relationship Id="rId3" Type="http://schemas.openxmlformats.org/officeDocument/2006/relationships/image" Target="../media/image5.png" /><Relationship Id="rId5" Type="http://schemas.openxmlformats.org/officeDocument/2006/relationships/image" Target="../media/image7.png" /><Relationship Id="rId7" Type="http://schemas.openxmlformats.org/officeDocument/2006/relationships/image" Target="../media/image4.png" /><Relationship Id="rId9" Type="http://schemas.openxmlformats.org/officeDocument/2006/relationships/image" Target="../media/image8.png" /></Relationships>
</file>

<file path=ppt/slides/_rels/slide2.xml.rels>&#65279;<?xml version="1.0" encoding="utf-8" standalone="yes"?><Relationships xmlns="http://schemas.openxmlformats.org/package/2006/relationships"><Relationship Id="rId1" Type="http://schemas.openxmlformats.org/officeDocument/2006/relationships/image" Target="../media/image13.png" /><Relationship Id="rId11" Type="http://schemas.openxmlformats.org/officeDocument/2006/relationships/image" Target="../media/image11.png" /><Relationship Id="rId19" Type="http://schemas.openxmlformats.org/officeDocument/2006/relationships/slideLayout" Target="../slideLayouts/slideLayout12.xml" /><Relationship Id="rId20" Type="http://schemas.openxmlformats.org/officeDocument/2006/relationships/notesSlide" Target="../notesSlides/notesSlide2.xml" /><Relationship Id="rId3" Type="http://schemas.openxmlformats.org/officeDocument/2006/relationships/image" Target="../media/image10.png" /><Relationship Id="rId5" Type="http://schemas.openxmlformats.org/officeDocument/2006/relationships/image" Target="../media/image9.png" /><Relationship Id="rId7" Type="http://schemas.openxmlformats.org/officeDocument/2006/relationships/image" Target="../media/image12.png" /><Relationship Id="rId9" Type="http://schemas.openxmlformats.org/officeDocument/2006/relationships/image" Target="../media/image14.png" /></Relationships>
</file>

<file path=ppt/slides/_rels/slide3.xml.rels>&#65279;<?xml version="1.0" encoding="utf-8" standalone="yes"?><Relationships xmlns="http://schemas.openxmlformats.org/package/2006/relationships"><Relationship Id="rId1" Type="http://schemas.openxmlformats.org/officeDocument/2006/relationships/image" Target="../media/image18.png" /><Relationship Id="rId11" Type="http://schemas.openxmlformats.org/officeDocument/2006/relationships/image" Target="../media/image21.png" /><Relationship Id="rId13" Type="http://schemas.openxmlformats.org/officeDocument/2006/relationships/image" Target="../media/image16.png" /><Relationship Id="rId15" Type="http://schemas.openxmlformats.org/officeDocument/2006/relationships/image" Target="../media/image15.png" /><Relationship Id="rId17" Type="http://schemas.openxmlformats.org/officeDocument/2006/relationships/image" Target="../media/image22.png" /><Relationship Id="rId19" Type="http://schemas.openxmlformats.org/officeDocument/2006/relationships/image" Target="../media/image23.png" /><Relationship Id="rId21" Type="http://schemas.openxmlformats.org/officeDocument/2006/relationships/image" Target="../media/image19.png" /><Relationship Id="rId23" Type="http://schemas.openxmlformats.org/officeDocument/2006/relationships/slideLayout" Target="../slideLayouts/slideLayout12.xml" /><Relationship Id="rId24" Type="http://schemas.openxmlformats.org/officeDocument/2006/relationships/notesSlide" Target="../notesSlides/notesSlide3.xml" /><Relationship Id="rId3" Type="http://schemas.openxmlformats.org/officeDocument/2006/relationships/image" Target="../media/image24.png" /><Relationship Id="rId5" Type="http://schemas.openxmlformats.org/officeDocument/2006/relationships/image" Target="../media/image20.png" /><Relationship Id="rId7" Type="http://schemas.openxmlformats.org/officeDocument/2006/relationships/image" Target="../media/image17.png" /><Relationship Id="rId9" Type="http://schemas.openxmlformats.org/officeDocument/2006/relationships/image" Target="../media/image25.png" /></Relationships>
</file>

<file path=ppt/slides/_rels/slide4.xml.rels>&#65279;<?xml version="1.0" encoding="utf-8" standalone="yes"?><Relationships xmlns="http://schemas.openxmlformats.org/package/2006/relationships"><Relationship Id="rId1" Type="http://schemas.openxmlformats.org/officeDocument/2006/relationships/image" Target="../media/image37.png" /><Relationship Id="rId11" Type="http://schemas.openxmlformats.org/officeDocument/2006/relationships/image" Target="../media/image31.png" /><Relationship Id="rId13" Type="http://schemas.openxmlformats.org/officeDocument/2006/relationships/image" Target="../media/image34.png" /><Relationship Id="rId15" Type="http://schemas.openxmlformats.org/officeDocument/2006/relationships/image" Target="../media/image35.png" /><Relationship Id="rId17" Type="http://schemas.openxmlformats.org/officeDocument/2006/relationships/image" Target="../media/image32.png" /><Relationship Id="rId19" Type="http://schemas.openxmlformats.org/officeDocument/2006/relationships/image" Target="../media/image36.png" /><Relationship Id="rId21" Type="http://schemas.openxmlformats.org/officeDocument/2006/relationships/image" Target="../media/image28.png" /><Relationship Id="rId23" Type="http://schemas.openxmlformats.org/officeDocument/2006/relationships/image" Target="../media/image29.png" /><Relationship Id="rId25" Type="http://schemas.openxmlformats.org/officeDocument/2006/relationships/image" Target="../media/image30.png" /><Relationship Id="rId27" Type="http://schemas.openxmlformats.org/officeDocument/2006/relationships/slideLayout" Target="../slideLayouts/slideLayout12.xml" /><Relationship Id="rId28" Type="http://schemas.openxmlformats.org/officeDocument/2006/relationships/notesSlide" Target="../notesSlides/notesSlide4.xml" /><Relationship Id="rId3" Type="http://schemas.openxmlformats.org/officeDocument/2006/relationships/image" Target="../media/image26.png" /><Relationship Id="rId5" Type="http://schemas.openxmlformats.org/officeDocument/2006/relationships/image" Target="../media/image27.png" /><Relationship Id="rId7" Type="http://schemas.openxmlformats.org/officeDocument/2006/relationships/image" Target="../media/image38.png" /><Relationship Id="rId9" Type="http://schemas.openxmlformats.org/officeDocument/2006/relationships/image" Target="../media/image33.png" /></Relationships>
</file>

<file path=ppt/slides/_rels/slide5.xml.rels>&#65279;<?xml version="1.0" encoding="utf-8" standalone="yes"?><Relationships xmlns="http://schemas.openxmlformats.org/package/2006/relationships"><Relationship Id="rId1" Type="http://schemas.openxmlformats.org/officeDocument/2006/relationships/image" Target="../media/image43.png" /><Relationship Id="rId11" Type="http://schemas.openxmlformats.org/officeDocument/2006/relationships/image" Target="../media/image42.png" /><Relationship Id="rId13" Type="http://schemas.openxmlformats.org/officeDocument/2006/relationships/slideLayout" Target="../slideLayouts/slideLayout12.xml" /><Relationship Id="rId14" Type="http://schemas.openxmlformats.org/officeDocument/2006/relationships/notesSlide" Target="../notesSlides/notesSlide5.xml" /><Relationship Id="rId3" Type="http://schemas.openxmlformats.org/officeDocument/2006/relationships/image" Target="../media/image39.png" /><Relationship Id="rId5" Type="http://schemas.openxmlformats.org/officeDocument/2006/relationships/image" Target="../media/image40.png" /><Relationship Id="rId7" Type="http://schemas.openxmlformats.org/officeDocument/2006/relationships/image" Target="../media/image44.png" /><Relationship Id="rId9" Type="http://schemas.openxmlformats.org/officeDocument/2006/relationships/image" Target="../media/image41.png" /></Relationships>
</file>

<file path=ppt/slides/_rels/slide6.xml.rels>&#65279;<?xml version="1.0" encoding="utf-8" standalone="yes"?><Relationships xmlns="http://schemas.openxmlformats.org/package/2006/relationships"><Relationship Id="rId1" Type="http://schemas.openxmlformats.org/officeDocument/2006/relationships/image" Target="../media/image54.png" /><Relationship Id="rId11" Type="http://schemas.openxmlformats.org/officeDocument/2006/relationships/image" Target="../media/image47.png" /><Relationship Id="rId13" Type="http://schemas.openxmlformats.org/officeDocument/2006/relationships/image" Target="../media/image52.png" /><Relationship Id="rId15" Type="http://schemas.openxmlformats.org/officeDocument/2006/relationships/image" Target="../media/image45.png" /><Relationship Id="rId19" Type="http://schemas.openxmlformats.org/officeDocument/2006/relationships/image" Target="../media/image53.png" /><Relationship Id="rId21" Type="http://schemas.openxmlformats.org/officeDocument/2006/relationships/image" Target="../media/image51.png" /><Relationship Id="rId23" Type="http://schemas.openxmlformats.org/officeDocument/2006/relationships/image" Target="../media/image50.png" /><Relationship Id="rId25" Type="http://schemas.openxmlformats.org/officeDocument/2006/relationships/image" Target="../media/image56.png" /><Relationship Id="rId27" Type="http://schemas.openxmlformats.org/officeDocument/2006/relationships/slideLayout" Target="../slideLayouts/slideLayout12.xml" /><Relationship Id="rId28" Type="http://schemas.openxmlformats.org/officeDocument/2006/relationships/notesSlide" Target="../notesSlides/notesSlide6.xml" /><Relationship Id="rId3" Type="http://schemas.openxmlformats.org/officeDocument/2006/relationships/image" Target="../media/image46.png" /><Relationship Id="rId5" Type="http://schemas.openxmlformats.org/officeDocument/2006/relationships/image" Target="../media/image55.png" /><Relationship Id="rId7" Type="http://schemas.openxmlformats.org/officeDocument/2006/relationships/image" Target="../media/image49.png" /><Relationship Id="rId9" Type="http://schemas.openxmlformats.org/officeDocument/2006/relationships/image" Target="../media/image48.png" /></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682942" y="2224098"/>
            <a:ext cx="2134553" cy="2376476"/>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495300" y="2481174"/>
            <a:ext cx="404813" cy="405000"/>
          </a:xfrm>
          <a:prstGeom prst="rect"/>
        </p:spPr>
      </p:pic>
      <p:pic>
        <p:nvPicPr>
          <p:cNvPr id="6" name="Image 4" descr="preencoded.png"/>
          <p:cNvPicPr>
            <a:picLocks noChangeAspect="1"/>
          </p:cNvPicPr>
          <p:nvPr/>
        </p:nvPicPr>
        <p:blipFill>
          <a:blip r:embed="rId9"/>
          <a:srcRect/>
          <a:stretch>
            <a:fillRect/>
          </a:stretch>
        </p:blipFill>
        <p:spPr>
          <a:xfrm>
            <a:off x="3593783" y="1388829"/>
            <a:ext cx="2134552" cy="2376476"/>
          </a:xfrm>
          <a:prstGeom prst="rect"/>
        </p:spPr>
      </p:pic>
      <p:pic>
        <p:nvPicPr>
          <p:cNvPr id="7" name="Image 5" descr="preencoded.png"/>
          <p:cNvPicPr>
            <a:picLocks noChangeAspect="1"/>
          </p:cNvPicPr>
          <p:nvPr/>
        </p:nvPicPr>
        <p:blipFill>
          <a:blip r:embed="rId11"/>
          <a:srcRect/>
          <a:stretch>
            <a:fillRect/>
          </a:stretch>
        </p:blipFill>
        <p:spPr>
          <a:xfrm>
            <a:off x="3406140" y="1645905"/>
            <a:ext cx="404813" cy="405000"/>
          </a:xfrm>
          <a:prstGeom prst="rect"/>
        </p:spPr>
      </p:pic>
      <p:pic>
        <p:nvPicPr>
          <p:cNvPr id="8" name="Image 6" descr="preencoded.png"/>
          <p:cNvPicPr>
            <a:picLocks noChangeAspect="1"/>
          </p:cNvPicPr>
          <p:nvPr/>
        </p:nvPicPr>
        <p:blipFill>
          <a:blip r:embed="rId13"/>
          <a:srcRect/>
          <a:stretch>
            <a:fillRect/>
          </a:stretch>
        </p:blipFill>
        <p:spPr>
          <a:xfrm>
            <a:off x="6504622" y="2224098"/>
            <a:ext cx="2134553" cy="2376476"/>
          </a:xfrm>
          <a:prstGeom prst="rect"/>
        </p:spPr>
      </p:pic>
      <p:pic>
        <p:nvPicPr>
          <p:cNvPr id="9" name="Image 7" descr="preencoded.png"/>
          <p:cNvPicPr>
            <a:picLocks noChangeAspect="1"/>
          </p:cNvPicPr>
          <p:nvPr/>
        </p:nvPicPr>
        <p:blipFill>
          <a:blip r:embed="rId15"/>
          <a:srcRect/>
          <a:stretch>
            <a:fillRect/>
          </a:stretch>
        </p:blipFill>
        <p:spPr>
          <a:xfrm>
            <a:off x="6316980" y="2481174"/>
            <a:ext cx="404813" cy="405000"/>
          </a:xfrm>
          <a:prstGeom prst="rect"/>
        </p:spPr>
      </p:pic>
      <p:sp>
        <p:nvSpPr>
          <p:cNvPr id="10" name="Text 0"/>
          <p:cNvSpPr/>
          <p:nvPr/>
        </p:nvSpPr>
        <p:spPr>
          <a:xfrm>
            <a:off x="576374" y="2562174"/>
            <a:ext cx="252144" cy="243000"/>
          </a:xfrm>
          <a:prstGeom prst="rect"/>
          <a:noFill/>
        </p:spPr>
        <p:txBody>
          <a:bodyPr wrap="non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00000"/>
              </a:lnSpc>
              <a:buNone/>
            </a:pPr>
            <a:r>
              <a:rPr lang="en-US" sz="1530" b="1" dirty="1">
                <a:solidFill>
                  <a:srgbClr val="FFFFFF"/>
                </a:solidFill>
                <a:latin typeface="Arial" pitchFamily="34" charset="0"/>
                <a:ea typeface="Arial" pitchFamily="34" charset="-122"/>
                <a:cs typeface="Arial" pitchFamily="34" charset="-120"/>
              </a:rPr>
              <a:t>01</a:t>
            </a:r>
            <a:endParaRPr lang="en-US" sz="1530"/>
          </a:p>
        </p:txBody>
      </p:sp>
      <p:sp>
        <p:nvSpPr>
          <p:cNvPr id="11" name="Text 1"/>
          <p:cNvSpPr/>
          <p:nvPr/>
        </p:nvSpPr>
        <p:spPr>
          <a:xfrm>
            <a:off x="6397563" y="2562174"/>
            <a:ext cx="252144" cy="243000"/>
          </a:xfrm>
          <a:prstGeom prst="rect"/>
          <a:noFill/>
        </p:spPr>
        <p:txBody>
          <a:bodyPr wrap="non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00000"/>
              </a:lnSpc>
              <a:buNone/>
            </a:pPr>
            <a:r>
              <a:rPr lang="en-US" sz="1530" b="1" dirty="1">
                <a:solidFill>
                  <a:srgbClr val="FFFFFF"/>
                </a:solidFill>
                <a:latin typeface="Arial" pitchFamily="34" charset="0"/>
                <a:ea typeface="Arial" pitchFamily="34" charset="-122"/>
                <a:cs typeface="Arial" pitchFamily="34" charset="-120"/>
              </a:rPr>
              <a:t>03</a:t>
            </a:r>
            <a:endParaRPr lang="en-US" sz="1530"/>
          </a:p>
        </p:txBody>
      </p:sp>
      <p:sp>
        <p:nvSpPr>
          <p:cNvPr id="12" name="Text 2"/>
          <p:cNvSpPr/>
          <p:nvPr/>
        </p:nvSpPr>
        <p:spPr>
          <a:xfrm>
            <a:off x="3486932" y="1726905"/>
            <a:ext cx="252144" cy="243000"/>
          </a:xfrm>
          <a:prstGeom prst="rect"/>
          <a:noFill/>
        </p:spPr>
        <p:txBody>
          <a:bodyPr wrap="non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00000"/>
              </a:lnSpc>
              <a:buNone/>
            </a:pPr>
            <a:r>
              <a:rPr lang="en-US" sz="1530" b="1" dirty="1">
                <a:solidFill>
                  <a:srgbClr val="FFFFFF"/>
                </a:solidFill>
                <a:latin typeface="Arial" pitchFamily="34" charset="0"/>
                <a:ea typeface="Arial" pitchFamily="34" charset="-122"/>
                <a:cs typeface="Arial" pitchFamily="34" charset="-120"/>
              </a:rPr>
              <a:t>02</a:t>
            </a:r>
            <a:endParaRPr lang="en-US" sz="1530"/>
          </a:p>
        </p:txBody>
      </p:sp>
      <p:sp>
        <p:nvSpPr>
          <p:cNvPr id="13" name="Text 3"/>
          <p:cNvSpPr/>
          <p:nvPr/>
        </p:nvSpPr>
        <p:spPr>
          <a:xfrm>
            <a:off x="1073914" y="2940084"/>
            <a:ext cx="1602485" cy="1335410"/>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通过使用webpack-bundle-analyzer和vite-plugin-visualizer，可以全面分析和监控Webpack和Vite项目的性能。</a:t>
            </a:r>
            <a:endParaRPr lang="en-US" sz="1080"/>
          </a:p>
        </p:txBody>
      </p:sp>
      <p:sp>
        <p:nvSpPr>
          <p:cNvPr id="14" name="Text 4"/>
          <p:cNvSpPr/>
          <p:nvPr/>
        </p:nvSpPr>
        <p:spPr>
          <a:xfrm>
            <a:off x="3984546" y="2104814"/>
            <a:ext cx="1602485" cy="1335410"/>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使用Lighthouse、WebPageTest等工具进行性能分析，发现并优化性能瓶颈。</a:t>
            </a:r>
            <a:endParaRPr lang="en-US" sz="1080"/>
          </a:p>
        </p:txBody>
      </p:sp>
      <p:sp>
        <p:nvSpPr>
          <p:cNvPr id="15" name="Text 5"/>
          <p:cNvSpPr/>
          <p:nvPr/>
        </p:nvSpPr>
        <p:spPr>
          <a:xfrm>
            <a:off x="6895103" y="2940083"/>
            <a:ext cx="1602485" cy="1335410"/>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在开发过程中，通过检查打包后的文件，识别并警告超过大小限制的文件，确保在发布前进行优化。</a:t>
            </a:r>
            <a:endParaRPr lang="en-US" sz="1080"/>
          </a:p>
        </p:txBody>
      </p:sp>
      <p:sp>
        <p:nvSpPr>
          <p:cNvPr id="16" name="Text 6"/>
          <p:cNvSpPr/>
          <p:nvPr/>
        </p:nvSpPr>
        <p:spPr>
          <a:xfrm>
            <a:off x="3984546" y="1773178"/>
            <a:ext cx="1649876"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2F2F2F"/>
                </a:solidFill>
                <a:latin typeface="OPPOSans B" pitchFamily="34" charset="0"/>
                <a:ea typeface="OPPOSans B" pitchFamily="34" charset="-122"/>
                <a:cs typeface="OPPOSans B" pitchFamily="34" charset="-120"/>
              </a:rPr>
              <a:t>集成性能监控工具</a:t>
            </a:r>
            <a:endParaRPr lang="en-US" sz="1260"/>
          </a:p>
        </p:txBody>
      </p:sp>
      <p:sp>
        <p:nvSpPr>
          <p:cNvPr id="17" name="Text 7"/>
          <p:cNvSpPr/>
          <p:nvPr/>
        </p:nvSpPr>
        <p:spPr>
          <a:xfrm>
            <a:off x="1073914" y="2608446"/>
            <a:ext cx="1649876"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919" b="1" dirty="1">
                <a:solidFill>
                  <a:srgbClr val="2F2F2F"/>
                </a:solidFill>
                <a:latin typeface="OPPOSans B" pitchFamily="34" charset="0"/>
                <a:ea typeface="OPPOSans B" pitchFamily="34" charset="-122"/>
                <a:cs typeface="OPPOSans B" pitchFamily="34" charset="-120"/>
              </a:rPr>
              <a:t>Webpack和Vite项目性能分析</a:t>
            </a:r>
            <a:endParaRPr lang="en-US" sz="919"/>
          </a:p>
        </p:txBody>
      </p:sp>
      <p:sp>
        <p:nvSpPr>
          <p:cNvPr id="18" name="Text 8"/>
          <p:cNvSpPr/>
          <p:nvPr/>
        </p:nvSpPr>
        <p:spPr>
          <a:xfrm>
            <a:off x="6895177" y="2608447"/>
            <a:ext cx="1649876"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2F2F2F"/>
                </a:solidFill>
                <a:latin typeface="OPPOSans B" pitchFamily="34" charset="0"/>
                <a:ea typeface="OPPOSans B" pitchFamily="34" charset="-122"/>
                <a:cs typeface="OPPOSans B" pitchFamily="34" charset="-120"/>
              </a:rPr>
              <a:t>问题与解决方案</a:t>
            </a:r>
            <a:endParaRPr lang="en-US" sz="1260"/>
          </a:p>
        </p:txBody>
      </p:sp>
      <p:sp>
        <p:nvSpPr>
          <p:cNvPr id="19" name="Text 9"/>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性能监控工具的使用</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fade/>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7" dur="750"/>
                                        <p:tgtEl>
                                          <p:spTgt spid="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10" dur="750"/>
                                        <p:tgtEl>
                                          <p:spTgt spid="6"/>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13" dur="750"/>
                                        <p:tgtEl>
                                          <p:spTgt spid="8"/>
                                        </p:tgtEl>
                                      </p:cBhvr>
                                    </p:animEffect>
                                  </p:childTnLst>
                                </p:cTn>
                              </p:par>
                            </p:childTnLst>
                          </p:cTn>
                        </p:par>
                        <p:par>
                          <p:cTn id="14" fill="hold">
                            <p:stCondLst>
                              <p:cond delay="750"/>
                            </p:stCondLst>
                            <p:childTnLst>
                              <p:par>
                                <p:cTn id="15" presetID="10" presetClass="entr" presetSubtype="0" fill="hold" grpId="3" nodeType="afterEffect">
                                  <p:stCondLst>
                                    <p:cond delay="0"/>
                                  </p:stCondLst>
                                  <p:childTnLst>
                                    <p:set>
                                      <p:cBhvr>
                                        <p:cTn id="16"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7" dur="750"/>
                                        <p:tgtEl>
                                          <p:spTgt spid="5"/>
                                        </p:tgtEl>
                                      </p:cBhvr>
                                    </p:animEffect>
                                  </p:childTnLst>
                                </p:cTn>
                              </p:par>
                              <p:par>
                                <p:cTn id="18" presetID="10" presetClass="entr" presetSubtype="0" fill="hold" grpId="4" nodeType="withEffect">
                                  <p:stCondLst>
                                    <p:cond delay="0"/>
                                  </p:stCondLst>
                                  <p:childTnLst>
                                    <p:set>
                                      <p:cBhvr>
                                        <p:cTn id="19"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20" dur="750"/>
                                        <p:tgtEl>
                                          <p:spTgt spid="10"/>
                                        </p:tgtEl>
                                      </p:cBhvr>
                                    </p:animEffect>
                                  </p:childTnLst>
                                </p:cTn>
                              </p:par>
                              <p:par>
                                <p:cTn id="21" presetID="10" presetClass="entr" presetSubtype="0" fill="hold" grpId="5" nodeType="withEffect">
                                  <p:stCondLst>
                                    <p:cond delay="0"/>
                                  </p:stCondLst>
                                  <p:childTnLst>
                                    <p:set>
                                      <p:cBhvr>
                                        <p:cTn id="22"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23" dur="750"/>
                                        <p:tgtEl>
                                          <p:spTgt spid="17"/>
                                        </p:tgtEl>
                                      </p:cBhvr>
                                    </p:animEffect>
                                  </p:childTnLst>
                                </p:cTn>
                              </p:par>
                              <p:par>
                                <p:cTn id="24" presetID="10" presetClass="entr" presetSubtype="0" fill="hold" grpId="6" nodeType="withEffect">
                                  <p:stCondLst>
                                    <p:cond delay="0"/>
                                  </p:stCondLst>
                                  <p:childTnLst>
                                    <p:set>
                                      <p:cBhvr>
                                        <p:cTn id="25"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26" dur="750"/>
                                        <p:tgtEl>
                                          <p:spTgt spid="13"/>
                                        </p:tgtEl>
                                      </p:cBhvr>
                                    </p:animEffect>
                                  </p:childTnLst>
                                </p:cTn>
                              </p:par>
                            </p:childTnLst>
                          </p:cTn>
                        </p:par>
                        <p:par>
                          <p:cTn id="27" fill="hold">
                            <p:stCondLst>
                              <p:cond delay="1500"/>
                            </p:stCondLst>
                            <p:childTnLst>
                              <p:par>
                                <p:cTn id="28" presetID="10" presetClass="entr" presetSubtype="0" fill="hold" grpId="7" nodeType="afterEffect">
                                  <p:stCondLst>
                                    <p:cond delay="0"/>
                                  </p:stCondLst>
                                  <p:childTnLst>
                                    <p:set>
                                      <p:cBhvr>
                                        <p:cTn id="29"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30" dur="750"/>
                                        <p:tgtEl>
                                          <p:spTgt spid="7"/>
                                        </p:tgtEl>
                                      </p:cBhvr>
                                    </p:animEffect>
                                  </p:childTnLst>
                                </p:cTn>
                              </p:par>
                              <p:par>
                                <p:cTn id="31" presetID="10" presetClass="entr" presetSubtype="0" fill="hold" grpId="8" nodeType="withEffect">
                                  <p:stCondLst>
                                    <p:cond delay="0"/>
                                  </p:stCondLst>
                                  <p:childTnLst>
                                    <p:set>
                                      <p:cBhvr>
                                        <p:cTn id="32"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33" dur="750"/>
                                        <p:tgtEl>
                                          <p:spTgt spid="12"/>
                                        </p:tgtEl>
                                      </p:cBhvr>
                                    </p:animEffect>
                                  </p:childTnLst>
                                </p:cTn>
                              </p:par>
                              <p:par>
                                <p:cTn id="34" presetID="10" presetClass="entr" presetSubtype="0" fill="hold" grpId="9" nodeType="withEffect">
                                  <p:stCondLst>
                                    <p:cond delay="0"/>
                                  </p:stCondLst>
                                  <p:childTnLst>
                                    <p:set>
                                      <p:cBhvr>
                                        <p:cTn id="35"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36" dur="750"/>
                                        <p:tgtEl>
                                          <p:spTgt spid="16"/>
                                        </p:tgtEl>
                                      </p:cBhvr>
                                    </p:animEffect>
                                  </p:childTnLst>
                                </p:cTn>
                              </p:par>
                              <p:par>
                                <p:cTn id="37" presetID="10" presetClass="entr" presetSubtype="0" fill="hold" grpId="10" nodeType="withEffect">
                                  <p:stCondLst>
                                    <p:cond delay="0"/>
                                  </p:stCondLst>
                                  <p:childTnLst>
                                    <p:set>
                                      <p:cBhvr>
                                        <p:cTn id="38"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39" dur="750"/>
                                        <p:tgtEl>
                                          <p:spTgt spid="14"/>
                                        </p:tgtEl>
                                      </p:cBhvr>
                                    </p:animEffect>
                                  </p:childTnLst>
                                </p:cTn>
                              </p:par>
                            </p:childTnLst>
                          </p:cTn>
                        </p:par>
                        <p:par>
                          <p:cTn id="40" fill="hold">
                            <p:stCondLst>
                              <p:cond delay="2250"/>
                            </p:stCondLst>
                            <p:childTnLst>
                              <p:par>
                                <p:cTn id="41" presetID="10" presetClass="entr" presetSubtype="0" fill="hold" grpId="11" nodeType="afterEffect">
                                  <p:stCondLst>
                                    <p:cond delay="0"/>
                                  </p:stCondLst>
                                  <p:childTnLst>
                                    <p:set>
                                      <p:cBhvr>
                                        <p:cTn id="42"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43" dur="750"/>
                                        <p:tgtEl>
                                          <p:spTgt spid="9"/>
                                        </p:tgtEl>
                                      </p:cBhvr>
                                    </p:animEffect>
                                  </p:childTnLst>
                                </p:cTn>
                              </p:par>
                              <p:par>
                                <p:cTn id="44" presetID="10" presetClass="entr" presetSubtype="0" fill="hold" grpId="12" nodeType="withEffect">
                                  <p:stCondLst>
                                    <p:cond delay="0"/>
                                  </p:stCondLst>
                                  <p:childTnLst>
                                    <p:set>
                                      <p:cBhvr>
                                        <p:cTn id="45"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46" dur="750"/>
                                        <p:tgtEl>
                                          <p:spTgt spid="11"/>
                                        </p:tgtEl>
                                      </p:cBhvr>
                                    </p:animEffect>
                                  </p:childTnLst>
                                </p:cTn>
                              </p:par>
                              <p:par>
                                <p:cTn id="47" presetID="10" presetClass="entr" presetSubtype="0" fill="hold" grpId="13" nodeType="withEffect">
                                  <p:stCondLst>
                                    <p:cond delay="0"/>
                                  </p:stCondLst>
                                  <p:childTnLst>
                                    <p:set>
                                      <p:cBhvr>
                                        <p:cTn id="48"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49" dur="750"/>
                                        <p:tgtEl>
                                          <p:spTgt spid="18"/>
                                        </p:tgtEl>
                                      </p:cBhvr>
                                    </p:animEffect>
                                  </p:childTnLst>
                                </p:cTn>
                              </p:par>
                              <p:par>
                                <p:cTn id="50" presetID="10" presetClass="entr" presetSubtype="0" fill="hold" grpId="14" nodeType="withEffect">
                                  <p:stCondLst>
                                    <p:cond delay="0"/>
                                  </p:stCondLst>
                                  <p:childTnLst>
                                    <p:set>
                                      <p:cBhvr>
                                        <p:cTn id="51"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5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3" grpId="0" uiExpand="0" advAuto="indefinite" build="whole" animBg="1"/>
      <p1:bldP xmlns:p1="http://schemas.openxmlformats.org/presentationml/2006/main" spid="6" grpId="1" uiExpand="0" advAuto="indefinite" build="whole" animBg="1"/>
      <p1:bldP xmlns:p1="http://schemas.openxmlformats.org/presentationml/2006/main" spid="8" grpId="2" uiExpand="0" advAuto="indefinite" build="whole" animBg="1"/>
      <p1:bldP xmlns:p1="http://schemas.openxmlformats.org/presentationml/2006/main" spid="5" grpId="3" uiExpand="0" advAuto="indefinite" build="whole" animBg="1"/>
      <p1:bldP xmlns:p1="http://schemas.openxmlformats.org/presentationml/2006/main" spid="10" grpId="4" uiExpand="0" advAuto="indefinite" build="whole" animBg="1"/>
      <p1:bldP xmlns:p1="http://schemas.openxmlformats.org/presentationml/2006/main" spid="17" grpId="5" uiExpand="0" advAuto="indefinite" build="whole" animBg="1"/>
      <p1:bldP xmlns:p1="http://schemas.openxmlformats.org/presentationml/2006/main" spid="13" grpId="6" uiExpand="0" advAuto="indefinite" build="whole" animBg="1"/>
      <p1:bldP xmlns:p1="http://schemas.openxmlformats.org/presentationml/2006/main" spid="7" grpId="7" uiExpand="0" advAuto="indefinite" build="whole" animBg="1"/>
      <p1:bldP xmlns:p1="http://schemas.openxmlformats.org/presentationml/2006/main" spid="12" grpId="8" uiExpand="0" advAuto="indefinite" build="whole" animBg="1"/>
      <p1:bldP xmlns:p1="http://schemas.openxmlformats.org/presentationml/2006/main" spid="16" grpId="9" uiExpand="0" advAuto="indefinite" build="whole" animBg="1"/>
      <p1:bldP xmlns:p1="http://schemas.openxmlformats.org/presentationml/2006/main" spid="14" grpId="10" uiExpand="0" advAuto="indefinite" build="whole" animBg="1"/>
      <p1:bldP xmlns:p1="http://schemas.openxmlformats.org/presentationml/2006/main" spid="9" grpId="11" uiExpand="0" advAuto="indefinite" build="whole" animBg="1"/>
      <p1:bldP xmlns:p1="http://schemas.openxmlformats.org/presentationml/2006/main" spid="11" grpId="12" uiExpand="0" advAuto="indefinite" build="whole" animBg="1"/>
      <p1:bldP xmlns:p1="http://schemas.openxmlformats.org/presentationml/2006/main" spid="18" grpId="13" uiExpand="0" advAuto="indefinite" build="whole" animBg="1"/>
      <p1:bldP xmlns:p1="http://schemas.openxmlformats.org/presentationml/2006/main" spid="15" grpId="14" uiExpand="0" advAuto="indefinite" build="whole"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905452" y="937544"/>
            <a:ext cx="1333094" cy="95585"/>
          </a:xfrm>
          <a:prstGeom prst="rect"/>
        </p:spPr>
      </p:pic>
      <p:sp>
        <p:nvSpPr>
          <p:cNvPr id="3" name="Text 0"/>
          <p:cNvSpPr/>
          <p:nvPr/>
        </p:nvSpPr>
        <p:spPr>
          <a:xfrm>
            <a:off x="3915227" y="503207"/>
            <a:ext cx="1322796" cy="547637"/>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00000"/>
              </a:lnSpc>
              <a:buNone/>
            </a:pPr>
            <a:r>
              <a:rPr lang="en-US" sz="3240" dirty="1">
                <a:solidFill>
                  <a:srgbClr val="000000"/>
                </a:solidFill>
                <a:latin typeface="244-上首墩墩体" pitchFamily="34" charset="0"/>
                <a:ea typeface="244-上首墩墩体" pitchFamily="34" charset="-122"/>
                <a:cs typeface="244-上首墩墩体" pitchFamily="34" charset="-120"/>
              </a:rPr>
              <a:t>目录</a:t>
            </a:r>
            <a:endParaRPr lang="en-US" sz="3240"/>
          </a:p>
        </p:txBody>
      </p:sp>
      <p:sp>
        <p:nvSpPr>
          <p:cNvPr id="4" name="Text 1"/>
          <p:cNvSpPr/>
          <p:nvPr/>
        </p:nvSpPr>
        <p:spPr>
          <a:xfrm>
            <a:off x="3397566" y="1122656"/>
            <a:ext cx="2358010" cy="249969"/>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20000"/>
              </a:lnSpc>
              <a:buNone/>
            </a:pPr>
            <a:r>
              <a:rPr lang="en-US" sz="1620" dirty="1">
                <a:solidFill>
                  <a:srgbClr val="000000"/>
                </a:solidFill>
                <a:latin typeface="244-上首墩墩体" pitchFamily="34" charset="0"/>
                <a:ea typeface="244-上首墩墩体" pitchFamily="34" charset="-122"/>
                <a:cs typeface="244-上首墩墩体" pitchFamily="34" charset="-120"/>
              </a:rPr>
              <a:t>CONTENTS</a:t>
            </a:r>
            <a:endParaRPr lang="en-US" sz="1620"/>
          </a:p>
        </p:txBody>
      </p:sp>
      <p:pic>
        <p:nvPicPr>
          <p:cNvPr id="5" name="Image 1" descr="preencoded.png"/>
          <p:cNvPicPr>
            <a:picLocks noChangeAspect="1"/>
          </p:cNvPicPr>
          <p:nvPr/>
        </p:nvPicPr>
        <p:blipFill>
          <a:blip r:embed="rId3"/>
          <a:srcRect/>
          <a:stretch>
            <a:fillRect/>
          </a:stretch>
        </p:blipFill>
        <p:spPr>
          <a:xfrm>
            <a:off x="1802875" y="2202342"/>
            <a:ext cx="2486026" cy="10801"/>
          </a:xfrm>
          <a:prstGeom prst="rect"/>
        </p:spPr>
      </p:pic>
      <p:sp>
        <p:nvSpPr>
          <p:cNvPr id="6" name="Text 2"/>
          <p:cNvSpPr/>
          <p:nvPr/>
        </p:nvSpPr>
        <p:spPr>
          <a:xfrm>
            <a:off x="1858088" y="1876306"/>
            <a:ext cx="297613"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1800" dirty="1">
                <a:solidFill>
                  <a:srgbClr val="000000"/>
                </a:solidFill>
                <a:latin typeface="244-上首墩墩体" pitchFamily="34" charset="0"/>
                <a:ea typeface="244-上首墩墩体" pitchFamily="34" charset="-122"/>
                <a:cs typeface="244-上首墩墩体" pitchFamily="34" charset="-120"/>
              </a:rPr>
              <a:t>01</a:t>
            </a:r>
            <a:endParaRPr lang="en-US" sz="1800"/>
          </a:p>
        </p:txBody>
      </p:sp>
      <p:pic>
        <p:nvPicPr>
          <p:cNvPr id="7" name="Image 2" descr="preencoded.png"/>
          <p:cNvPicPr>
            <a:picLocks noChangeAspect="1"/>
          </p:cNvPicPr>
          <p:nvPr/>
        </p:nvPicPr>
        <p:blipFill>
          <a:blip r:embed="rId5"/>
          <a:srcRect/>
          <a:stretch>
            <a:fillRect/>
          </a:stretch>
        </p:blipFill>
        <p:spPr>
          <a:xfrm>
            <a:off x="1802875" y="2968825"/>
            <a:ext cx="2486026" cy="10799"/>
          </a:xfrm>
          <a:prstGeom prst="rect"/>
        </p:spPr>
      </p:pic>
      <p:sp>
        <p:nvSpPr>
          <p:cNvPr id="8" name="Text 3"/>
          <p:cNvSpPr/>
          <p:nvPr/>
        </p:nvSpPr>
        <p:spPr>
          <a:xfrm>
            <a:off x="1858088" y="2642789"/>
            <a:ext cx="297613"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1800" dirty="1">
                <a:solidFill>
                  <a:srgbClr val="000000"/>
                </a:solidFill>
                <a:latin typeface="244-上首墩墩体" pitchFamily="34" charset="0"/>
                <a:ea typeface="244-上首墩墩体" pitchFamily="34" charset="-122"/>
                <a:cs typeface="244-上首墩墩体" pitchFamily="34" charset="-120"/>
              </a:rPr>
              <a:t>03</a:t>
            </a:r>
            <a:endParaRPr lang="en-US" sz="1800"/>
          </a:p>
        </p:txBody>
      </p:sp>
      <p:pic>
        <p:nvPicPr>
          <p:cNvPr id="9" name="Image 3" descr="preencoded.png"/>
          <p:cNvPicPr>
            <a:picLocks noChangeAspect="1"/>
          </p:cNvPicPr>
          <p:nvPr/>
        </p:nvPicPr>
        <p:blipFill>
          <a:blip r:embed="rId7"/>
          <a:srcRect/>
          <a:stretch>
            <a:fillRect/>
          </a:stretch>
        </p:blipFill>
        <p:spPr>
          <a:xfrm>
            <a:off x="4919231" y="2202342"/>
            <a:ext cx="2486026" cy="10801"/>
          </a:xfrm>
          <a:prstGeom prst="rect"/>
        </p:spPr>
      </p:pic>
      <p:sp>
        <p:nvSpPr>
          <p:cNvPr id="10" name="Text 4"/>
          <p:cNvSpPr/>
          <p:nvPr/>
        </p:nvSpPr>
        <p:spPr>
          <a:xfrm>
            <a:off x="4974444" y="1876306"/>
            <a:ext cx="297613"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1800" dirty="1">
                <a:solidFill>
                  <a:srgbClr val="000000"/>
                </a:solidFill>
                <a:latin typeface="244-上首墩墩体" pitchFamily="34" charset="0"/>
                <a:ea typeface="244-上首墩墩体" pitchFamily="34" charset="-122"/>
                <a:cs typeface="244-上首墩墩体" pitchFamily="34" charset="-120"/>
              </a:rPr>
              <a:t>02</a:t>
            </a:r>
            <a:endParaRPr lang="en-US" sz="1800"/>
          </a:p>
        </p:txBody>
      </p:sp>
      <p:pic>
        <p:nvPicPr>
          <p:cNvPr id="11" name="Image 4" descr="preencoded.png"/>
          <p:cNvPicPr>
            <a:picLocks noChangeAspect="1"/>
          </p:cNvPicPr>
          <p:nvPr/>
        </p:nvPicPr>
        <p:blipFill>
          <a:blip r:embed="rId9"/>
          <a:srcRect/>
          <a:stretch>
            <a:fillRect/>
          </a:stretch>
        </p:blipFill>
        <p:spPr>
          <a:xfrm>
            <a:off x="4919231" y="2968825"/>
            <a:ext cx="2486026" cy="10799"/>
          </a:xfrm>
          <a:prstGeom prst="rect"/>
        </p:spPr>
      </p:pic>
      <p:sp>
        <p:nvSpPr>
          <p:cNvPr id="12" name="Text 5"/>
          <p:cNvSpPr/>
          <p:nvPr/>
        </p:nvSpPr>
        <p:spPr>
          <a:xfrm>
            <a:off x="4974444" y="2642789"/>
            <a:ext cx="297613"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1800" dirty="1">
                <a:solidFill>
                  <a:srgbClr val="000000"/>
                </a:solidFill>
                <a:latin typeface="244-上首墩墩体" pitchFamily="34" charset="0"/>
                <a:ea typeface="244-上首墩墩体" pitchFamily="34" charset="-122"/>
                <a:cs typeface="244-上首墩墩体" pitchFamily="34" charset="-120"/>
              </a:rPr>
              <a:t>04</a:t>
            </a:r>
            <a:endParaRPr lang="en-US" sz="1800"/>
          </a:p>
        </p:txBody>
      </p:sp>
      <p:pic>
        <p:nvPicPr>
          <p:cNvPr id="13" name="Image 5" descr="preencoded.png"/>
          <p:cNvPicPr>
            <a:picLocks noChangeAspect="1"/>
          </p:cNvPicPr>
          <p:nvPr/>
        </p:nvPicPr>
        <p:blipFill>
          <a:blip r:embed="rId11"/>
          <a:srcRect/>
          <a:stretch>
            <a:fillRect/>
          </a:stretch>
        </p:blipFill>
        <p:spPr>
          <a:xfrm>
            <a:off x="1802875" y="3735308"/>
            <a:ext cx="2486026" cy="10800"/>
          </a:xfrm>
          <a:prstGeom prst="rect"/>
        </p:spPr>
      </p:pic>
      <p:sp>
        <p:nvSpPr>
          <p:cNvPr id="14" name="Text 6"/>
          <p:cNvSpPr/>
          <p:nvPr/>
        </p:nvSpPr>
        <p:spPr>
          <a:xfrm>
            <a:off x="1858088" y="3409271"/>
            <a:ext cx="297613"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1800" dirty="1">
                <a:solidFill>
                  <a:srgbClr val="000000"/>
                </a:solidFill>
                <a:latin typeface="244-上首墩墩体" pitchFamily="34" charset="0"/>
                <a:ea typeface="244-上首墩墩体" pitchFamily="34" charset="-122"/>
                <a:cs typeface="244-上首墩墩体" pitchFamily="34" charset="-120"/>
              </a:rPr>
              <a:t>05</a:t>
            </a:r>
            <a:endParaRPr lang="en-US" sz="1800"/>
          </a:p>
        </p:txBody>
      </p:sp>
      <p:pic>
        <p:nvPicPr>
          <p:cNvPr id="15" name="Image 6" descr="preencoded.png"/>
          <p:cNvPicPr>
            <a:picLocks noChangeAspect="1"/>
          </p:cNvPicPr>
          <p:nvPr/>
        </p:nvPicPr>
        <p:blipFill>
          <a:blip r:embed="rId11"/>
          <a:srcRect/>
          <a:stretch>
            <a:fillRect/>
          </a:stretch>
        </p:blipFill>
        <p:spPr>
          <a:xfrm>
            <a:off x="4919231" y="3735308"/>
            <a:ext cx="2486026" cy="10800"/>
          </a:xfrm>
          <a:prstGeom prst="rect"/>
        </p:spPr>
      </p:pic>
      <p:sp>
        <p:nvSpPr>
          <p:cNvPr id="16" name="Text 7"/>
          <p:cNvSpPr/>
          <p:nvPr/>
        </p:nvSpPr>
        <p:spPr>
          <a:xfrm>
            <a:off x="4974444" y="3409271"/>
            <a:ext cx="297613"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1800" dirty="1">
                <a:solidFill>
                  <a:srgbClr val="000000"/>
                </a:solidFill>
                <a:latin typeface="244-上首墩墩体" pitchFamily="34" charset="0"/>
                <a:ea typeface="244-上首墩墩体" pitchFamily="34" charset="-122"/>
                <a:cs typeface="244-上首墩墩体" pitchFamily="34" charset="-120"/>
              </a:rPr>
              <a:t>06</a:t>
            </a:r>
            <a:endParaRPr lang="en-US" sz="1800"/>
          </a:p>
        </p:txBody>
      </p:sp>
      <p:pic>
        <p:nvPicPr>
          <p:cNvPr id="17" name="Image 7" descr="preencoded.png"/>
          <p:cNvPicPr>
            <a:picLocks noChangeAspect="1"/>
          </p:cNvPicPr>
          <p:nvPr/>
        </p:nvPicPr>
        <p:blipFill>
          <a:blip r:embed="rId11"/>
          <a:srcRect/>
          <a:stretch>
            <a:fillRect/>
          </a:stretch>
        </p:blipFill>
        <p:spPr>
          <a:xfrm>
            <a:off x="1802875" y="4503620"/>
            <a:ext cx="2486026" cy="10799"/>
          </a:xfrm>
          <a:prstGeom prst="rect"/>
        </p:spPr>
      </p:pic>
      <p:sp>
        <p:nvSpPr>
          <p:cNvPr id="18" name="Text 8"/>
          <p:cNvSpPr/>
          <p:nvPr/>
        </p:nvSpPr>
        <p:spPr>
          <a:xfrm>
            <a:off x="1858088" y="4177583"/>
            <a:ext cx="297613"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1800" dirty="1">
                <a:solidFill>
                  <a:srgbClr val="000000"/>
                </a:solidFill>
                <a:latin typeface="244-上首墩墩体" pitchFamily="34" charset="0"/>
                <a:ea typeface="244-上首墩墩体" pitchFamily="34" charset="-122"/>
                <a:cs typeface="244-上首墩墩体" pitchFamily="34" charset="-120"/>
              </a:rPr>
              <a:t>07</a:t>
            </a:r>
            <a:endParaRPr lang="en-US" sz="1800"/>
          </a:p>
        </p:txBody>
      </p:sp>
      <p:pic>
        <p:nvPicPr>
          <p:cNvPr id="19" name="Image 8" descr="preencoded.png"/>
          <p:cNvPicPr>
            <a:picLocks noChangeAspect="1"/>
          </p:cNvPicPr>
          <p:nvPr/>
        </p:nvPicPr>
        <p:blipFill>
          <a:blip r:embed="rId11"/>
          <a:srcRect/>
          <a:stretch>
            <a:fillRect/>
          </a:stretch>
        </p:blipFill>
        <p:spPr>
          <a:xfrm>
            <a:off x="4919231" y="4503620"/>
            <a:ext cx="2486026" cy="10799"/>
          </a:xfrm>
          <a:prstGeom prst="rect"/>
        </p:spPr>
      </p:pic>
      <p:sp>
        <p:nvSpPr>
          <p:cNvPr id="20" name="Text 9"/>
          <p:cNvSpPr/>
          <p:nvPr/>
        </p:nvSpPr>
        <p:spPr>
          <a:xfrm>
            <a:off x="4974444" y="4177583"/>
            <a:ext cx="297613"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1800" dirty="1">
                <a:solidFill>
                  <a:srgbClr val="000000"/>
                </a:solidFill>
                <a:latin typeface="244-上首墩墩体" pitchFamily="34" charset="0"/>
                <a:ea typeface="244-上首墩墩体" pitchFamily="34" charset="-122"/>
                <a:cs typeface="244-上首墩墩体" pitchFamily="34" charset="-120"/>
              </a:rPr>
              <a:t>08</a:t>
            </a:r>
            <a:endParaRPr lang="en-US" sz="1800"/>
          </a:p>
        </p:txBody>
      </p:sp>
      <p:sp>
        <p:nvSpPr>
          <p:cNvPr id="21" name="Text 10"/>
          <p:cNvSpPr/>
          <p:nvPr/>
        </p:nvSpPr>
        <p:spPr>
          <a:xfrm>
            <a:off x="5397913" y="3424159"/>
            <a:ext cx="2574144"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20000"/>
              </a:lnSpc>
              <a:buNone/>
            </a:pPr>
            <a:r>
              <a:rPr lang="en-US" sz="1800" dirty="1">
                <a:solidFill>
                  <a:srgbClr val="000000"/>
                </a:solidFill>
                <a:latin typeface="244-上首墩墩体" pitchFamily="34" charset="0"/>
                <a:ea typeface="244-上首墩墩体" pitchFamily="34" charset="-122"/>
                <a:cs typeface="244-上首墩墩体" pitchFamily="34" charset="-120"/>
              </a:rPr>
              <a:t>开启gzip压缩</a:t>
            </a:r>
            <a:endParaRPr lang="en-US" sz="1800"/>
          </a:p>
        </p:txBody>
      </p:sp>
      <p:sp>
        <p:nvSpPr>
          <p:cNvPr id="22" name="Text 11"/>
          <p:cNvSpPr/>
          <p:nvPr/>
        </p:nvSpPr>
        <p:spPr>
          <a:xfrm>
            <a:off x="2281557" y="1876306"/>
            <a:ext cx="2574144"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20000"/>
              </a:lnSpc>
              <a:buNone/>
            </a:pPr>
            <a:r>
              <a:rPr lang="en-US" sz="1800" dirty="1">
                <a:solidFill>
                  <a:srgbClr val="000000"/>
                </a:solidFill>
                <a:latin typeface="244-上首墩墩体" pitchFamily="34" charset="0"/>
                <a:ea typeface="244-上首墩墩体" pitchFamily="34" charset="-122"/>
                <a:cs typeface="244-上首墩墩体" pitchFamily="34" charset="-120"/>
              </a:rPr>
              <a:t>性能监控工具的使用</a:t>
            </a:r>
            <a:endParaRPr lang="en-US" sz="1800"/>
          </a:p>
        </p:txBody>
      </p:sp>
      <p:sp>
        <p:nvSpPr>
          <p:cNvPr id="23" name="Text 12"/>
          <p:cNvSpPr/>
          <p:nvPr/>
        </p:nvSpPr>
        <p:spPr>
          <a:xfrm>
            <a:off x="5397913" y="4192472"/>
            <a:ext cx="2574144"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20000"/>
              </a:lnSpc>
              <a:buNone/>
            </a:pPr>
            <a:r>
              <a:rPr lang="en-US" sz="1800" dirty="1">
                <a:solidFill>
                  <a:srgbClr val="000000"/>
                </a:solidFill>
                <a:latin typeface="244-上首墩墩体" pitchFamily="34" charset="0"/>
                <a:ea typeface="244-上首墩墩体" pitchFamily="34" charset="-122"/>
                <a:cs typeface="244-上首墩墩体" pitchFamily="34" charset="-120"/>
              </a:rPr>
              <a:t>浏览器缓存</a:t>
            </a:r>
            <a:endParaRPr lang="en-US" sz="1800"/>
          </a:p>
        </p:txBody>
      </p:sp>
      <p:sp>
        <p:nvSpPr>
          <p:cNvPr id="24" name="Text 13"/>
          <p:cNvSpPr/>
          <p:nvPr/>
        </p:nvSpPr>
        <p:spPr>
          <a:xfrm>
            <a:off x="2281557" y="4192472"/>
            <a:ext cx="2574144"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20000"/>
              </a:lnSpc>
              <a:buNone/>
            </a:pPr>
            <a:r>
              <a:rPr lang="en-US" sz="1800" dirty="1">
                <a:solidFill>
                  <a:srgbClr val="000000"/>
                </a:solidFill>
                <a:latin typeface="244-上首墩墩体" pitchFamily="34" charset="0"/>
                <a:ea typeface="244-上首墩墩体" pitchFamily="34" charset="-122"/>
                <a:cs typeface="244-上首墩墩体" pitchFamily="34" charset="-120"/>
              </a:rPr>
              <a:t>CDN的使用</a:t>
            </a:r>
            <a:endParaRPr lang="en-US" sz="1800"/>
          </a:p>
        </p:txBody>
      </p:sp>
      <p:sp>
        <p:nvSpPr>
          <p:cNvPr id="25" name="Text 14"/>
          <p:cNvSpPr/>
          <p:nvPr/>
        </p:nvSpPr>
        <p:spPr>
          <a:xfrm>
            <a:off x="5397913" y="2657677"/>
            <a:ext cx="2574144"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20000"/>
              </a:lnSpc>
              <a:buNone/>
            </a:pPr>
            <a:r>
              <a:rPr lang="en-US" sz="1800" dirty="1">
                <a:solidFill>
                  <a:srgbClr val="000000"/>
                </a:solidFill>
                <a:latin typeface="244-上首墩墩体" pitchFamily="34" charset="0"/>
                <a:ea typeface="244-上首墩墩体" pitchFamily="34" charset="-122"/>
                <a:cs typeface="244-上首墩墩体" pitchFamily="34" charset="-120"/>
              </a:rPr>
              <a:t>HTTP/2 Server Push</a:t>
            </a:r>
            <a:endParaRPr lang="en-US" sz="1800"/>
          </a:p>
        </p:txBody>
      </p:sp>
      <p:sp>
        <p:nvSpPr>
          <p:cNvPr id="26" name="Text 15"/>
          <p:cNvSpPr/>
          <p:nvPr/>
        </p:nvSpPr>
        <p:spPr>
          <a:xfrm>
            <a:off x="2281557" y="3424159"/>
            <a:ext cx="2574144"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20000"/>
              </a:lnSpc>
              <a:buNone/>
            </a:pPr>
            <a:r>
              <a:rPr lang="en-US" sz="1800" dirty="1">
                <a:solidFill>
                  <a:srgbClr val="000000"/>
                </a:solidFill>
                <a:latin typeface="244-上首墩墩体" pitchFamily="34" charset="0"/>
                <a:ea typeface="244-上首墩墩体" pitchFamily="34" charset="-122"/>
                <a:cs typeface="244-上首墩墩体" pitchFamily="34" charset="-120"/>
              </a:rPr>
              <a:t>Webpack插件</a:t>
            </a:r>
            <a:endParaRPr lang="en-US" sz="1800"/>
          </a:p>
        </p:txBody>
      </p:sp>
      <p:sp>
        <p:nvSpPr>
          <p:cNvPr id="27" name="Text 16"/>
          <p:cNvSpPr/>
          <p:nvPr/>
        </p:nvSpPr>
        <p:spPr>
          <a:xfrm>
            <a:off x="5397913" y="1876306"/>
            <a:ext cx="2574144"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20000"/>
              </a:lnSpc>
              <a:buNone/>
            </a:pPr>
            <a:r>
              <a:rPr lang="en-US" sz="1800" dirty="1">
                <a:solidFill>
                  <a:srgbClr val="000000"/>
                </a:solidFill>
                <a:latin typeface="244-上首墩墩体" pitchFamily="34" charset="0"/>
                <a:ea typeface="244-上首墩墩体" pitchFamily="34" charset="-122"/>
                <a:cs typeface="244-上首墩墩体" pitchFamily="34" charset="-120"/>
              </a:rPr>
              <a:t>预加载技术</a:t>
            </a:r>
            <a:endParaRPr lang="en-US" sz="1800"/>
          </a:p>
        </p:txBody>
      </p:sp>
      <p:sp>
        <p:nvSpPr>
          <p:cNvPr id="28" name="Text 17"/>
          <p:cNvSpPr/>
          <p:nvPr/>
        </p:nvSpPr>
        <p:spPr>
          <a:xfrm>
            <a:off x="2281557" y="2657677"/>
            <a:ext cx="2574144" cy="276049"/>
          </a:xfrm>
          <a:prstGeom prst="rect"/>
          <a:noFill/>
        </p:spPr>
        <p:txBody>
          <a:bodyPr wrap="square" lIns="0" tIns="0" rIns="0" bIns="0" rtlCol="0" anchor="b"/>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20000"/>
              </a:lnSpc>
              <a:buNone/>
            </a:pPr>
            <a:r>
              <a:rPr lang="en-US" sz="1800" dirty="1">
                <a:solidFill>
                  <a:srgbClr val="000000"/>
                </a:solidFill>
                <a:latin typeface="244-上首墩墩体" pitchFamily="34" charset="0"/>
                <a:ea typeface="244-上首墩墩体" pitchFamily="34" charset="-122"/>
                <a:cs typeface="244-上首墩墩体" pitchFamily="34" charset="-120"/>
              </a:rPr>
              <a:t>JavaScript模块加载策略</a:t>
            </a:r>
            <a:endParaRPr lang="en-US" sz="180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r"/>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1:strVal xmlns:p1="http://schemas.openxmlformats.org/presentationml/2006/main" val="visible"/>
                                      </p:to>
                                    </p:set>
                                    <p:animEffect transition="in" filter="fade" prLst="">
                                      <p:cBhvr>
                                        <p:cTn id="7" dur="750"/>
                                        <p:tgtEl>
                                          <p:spTgt spid="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10" dur="750"/>
                                        <p:tgtEl>
                                          <p:spTgt spid="3"/>
                                        </p:tgtEl>
                                      </p:cBhvr>
                                    </p:animEffect>
                                  </p:childTnLst>
                                </p:cTn>
                              </p:par>
                            </p:childTnLst>
                          </p:cTn>
                        </p:par>
                        <p:par>
                          <p:cTn id="11" fill="hold">
                            <p:stCondLst>
                              <p:cond delay="750"/>
                            </p:stCondLst>
                            <p:childTnLst>
                              <p:par>
                                <p:cTn id="12" presetID="10" presetClass="entr" presetSubtype="0" fill="hold" grpId="2" nodeType="afterEffect">
                                  <p:stCondLst>
                                    <p:cond delay="0"/>
                                  </p:stCondLst>
                                  <p:childTnLst>
                                    <p:set>
                                      <p:cBhvr>
                                        <p:cTn id="13" dur="1" fill="hold">
                                          <p:stCondLst>
                                            <p:cond delay="0"/>
                                          </p:stCondLst>
                                        </p:cTn>
                                        <p:tgtEl>
                                          <p:spTgt spid="22"/>
                                        </p:tgtEl>
                                        <p:attrNameLst>
                                          <p:attrName>style.visibility</p:attrName>
                                        </p:attrNameLst>
                                      </p:cBhvr>
                                      <p:to>
                                        <p1:strVal xmlns:p1="http://schemas.openxmlformats.org/presentationml/2006/main" val="visible"/>
                                      </p:to>
                                    </p:set>
                                    <p:animEffect transition="in" filter="fade" prLst="">
                                      <p:cBhvr>
                                        <p:cTn id="14" dur="750"/>
                                        <p:tgtEl>
                                          <p:spTgt spid="22"/>
                                        </p:tgtEl>
                                      </p:cBhvr>
                                    </p:animEffect>
                                  </p:childTnLst>
                                </p:cTn>
                              </p:par>
                              <p:par>
                                <p:cTn id="15" presetID="10" presetClass="entr" presetSubtype="0" fill="hold" grpId="3" nodeType="withEffect">
                                  <p:stCondLst>
                                    <p:cond delay="0"/>
                                  </p:stCondLst>
                                  <p:childTnLst>
                                    <p:set>
                                      <p:cBhvr>
                                        <p:cTn id="16"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17" dur="750"/>
                                        <p:tgtEl>
                                          <p:spTgt spid="6"/>
                                        </p:tgtEl>
                                      </p:cBhvr>
                                    </p:animEffect>
                                  </p:childTnLst>
                                </p:cTn>
                              </p:par>
                            </p:childTnLst>
                          </p:cTn>
                        </p:par>
                        <p:par>
                          <p:cTn id="18" fill="hold">
                            <p:stCondLst>
                              <p:cond delay="1500"/>
                            </p:stCondLst>
                            <p:childTnLst>
                              <p:par>
                                <p:cTn id="19" presetID="10" presetClass="entr" presetSubtype="0" fill="hold" grpId="4" nodeType="afterEffect">
                                  <p:stCondLst>
                                    <p:cond delay="0"/>
                                  </p:stCondLst>
                                  <p:childTnLst>
                                    <p:set>
                                      <p:cBhvr>
                                        <p:cTn id="20"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21" dur="750"/>
                                        <p:tgtEl>
                                          <p:spTgt spid="10"/>
                                        </p:tgtEl>
                                      </p:cBhvr>
                                    </p:animEffect>
                                  </p:childTnLst>
                                </p:cTn>
                              </p:par>
                              <p:par>
                                <p:cTn id="22" presetID="10" presetClass="entr" presetSubtype="0" fill="hold" grpId="5" nodeType="withEffect">
                                  <p:stCondLst>
                                    <p:cond delay="0"/>
                                  </p:stCondLst>
                                  <p:childTnLst>
                                    <p:set>
                                      <p:cBhvr>
                                        <p:cTn id="23" dur="1" fill="hold">
                                          <p:stCondLst>
                                            <p:cond delay="0"/>
                                          </p:stCondLst>
                                        </p:cTn>
                                        <p:tgtEl>
                                          <p:spTgt spid="27"/>
                                        </p:tgtEl>
                                        <p:attrNameLst>
                                          <p:attrName>style.visibility</p:attrName>
                                        </p:attrNameLst>
                                      </p:cBhvr>
                                      <p:to>
                                        <p1:strVal xmlns:p1="http://schemas.openxmlformats.org/presentationml/2006/main" val="visible"/>
                                      </p:to>
                                    </p:set>
                                    <p:animEffect transition="in" filter="fade" prLst="">
                                      <p:cBhvr>
                                        <p:cTn id="24" dur="750"/>
                                        <p:tgtEl>
                                          <p:spTgt spid="27"/>
                                        </p:tgtEl>
                                      </p:cBhvr>
                                    </p:animEffect>
                                  </p:childTnLst>
                                </p:cTn>
                              </p:par>
                            </p:childTnLst>
                          </p:cTn>
                        </p:par>
                        <p:par>
                          <p:cTn id="25" fill="hold">
                            <p:stCondLst>
                              <p:cond delay="2250"/>
                            </p:stCondLst>
                            <p:childTnLst>
                              <p:par>
                                <p:cTn id="26" presetID="10" presetClass="entr" presetSubtype="0" fill="hold" grpId="6" nodeType="afterEffect">
                                  <p:stCondLst>
                                    <p:cond delay="0"/>
                                  </p:stCondLst>
                                  <p:childTnLst>
                                    <p:set>
                                      <p:cBhvr>
                                        <p:cTn id="27"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28" dur="750"/>
                                        <p:tgtEl>
                                          <p:spTgt spid="8"/>
                                        </p:tgtEl>
                                      </p:cBhvr>
                                    </p:animEffect>
                                  </p:childTnLst>
                                </p:cTn>
                              </p:par>
                              <p:par>
                                <p:cTn id="29" presetID="10" presetClass="entr" presetSubtype="0" fill="hold" grpId="7" nodeType="withEffect">
                                  <p:stCondLst>
                                    <p:cond delay="0"/>
                                  </p:stCondLst>
                                  <p:childTnLst>
                                    <p:set>
                                      <p:cBhvr>
                                        <p:cTn id="30" dur="1" fill="hold">
                                          <p:stCondLst>
                                            <p:cond delay="0"/>
                                          </p:stCondLst>
                                        </p:cTn>
                                        <p:tgtEl>
                                          <p:spTgt spid="28"/>
                                        </p:tgtEl>
                                        <p:attrNameLst>
                                          <p:attrName>style.visibility</p:attrName>
                                        </p:attrNameLst>
                                      </p:cBhvr>
                                      <p:to>
                                        <p1:strVal xmlns:p1="http://schemas.openxmlformats.org/presentationml/2006/main" val="visible"/>
                                      </p:to>
                                    </p:set>
                                    <p:animEffect transition="in" filter="fade" prLst="">
                                      <p:cBhvr>
                                        <p:cTn id="31" dur="750"/>
                                        <p:tgtEl>
                                          <p:spTgt spid="28"/>
                                        </p:tgtEl>
                                      </p:cBhvr>
                                    </p:animEffect>
                                  </p:childTnLst>
                                </p:cTn>
                              </p:par>
                            </p:childTnLst>
                          </p:cTn>
                        </p:par>
                        <p:par>
                          <p:cTn id="32" fill="hold">
                            <p:stCondLst>
                              <p:cond delay="3000"/>
                            </p:stCondLst>
                            <p:childTnLst>
                              <p:par>
                                <p:cTn id="33" presetID="10" presetClass="entr" presetSubtype="0" fill="hold" grpId="8" nodeType="afterEffect">
                                  <p:stCondLst>
                                    <p:cond delay="0"/>
                                  </p:stCondLst>
                                  <p:childTnLst>
                                    <p:set>
                                      <p:cBhvr>
                                        <p:cTn id="34"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35" dur="750"/>
                                        <p:tgtEl>
                                          <p:spTgt spid="12"/>
                                        </p:tgtEl>
                                      </p:cBhvr>
                                    </p:animEffect>
                                  </p:childTnLst>
                                </p:cTn>
                              </p:par>
                              <p:par>
                                <p:cTn id="36" presetID="10" presetClass="entr" presetSubtype="0" fill="hold" grpId="9" nodeType="withEffect">
                                  <p:stCondLst>
                                    <p:cond delay="0"/>
                                  </p:stCondLst>
                                  <p:childTnLst>
                                    <p:set>
                                      <p:cBhvr>
                                        <p:cTn id="37" dur="1" fill="hold">
                                          <p:stCondLst>
                                            <p:cond delay="0"/>
                                          </p:stCondLst>
                                        </p:cTn>
                                        <p:tgtEl>
                                          <p:spTgt spid="25"/>
                                        </p:tgtEl>
                                        <p:attrNameLst>
                                          <p:attrName>style.visibility</p:attrName>
                                        </p:attrNameLst>
                                      </p:cBhvr>
                                      <p:to>
                                        <p1:strVal xmlns:p1="http://schemas.openxmlformats.org/presentationml/2006/main" val="visible"/>
                                      </p:to>
                                    </p:set>
                                    <p:animEffect transition="in" filter="fade" prLst="">
                                      <p:cBhvr>
                                        <p:cTn id="38" dur="750"/>
                                        <p:tgtEl>
                                          <p:spTgt spid="25"/>
                                        </p:tgtEl>
                                      </p:cBhvr>
                                    </p:animEffect>
                                  </p:childTnLst>
                                </p:cTn>
                              </p:par>
                            </p:childTnLst>
                          </p:cTn>
                        </p:par>
                        <p:par>
                          <p:cTn id="39" fill="hold">
                            <p:stCondLst>
                              <p:cond delay="3750"/>
                            </p:stCondLst>
                            <p:childTnLst>
                              <p:par>
                                <p:cTn id="40" presetID="10" presetClass="entr" presetSubtype="0" fill="hold" grpId="10" nodeType="afterEffect">
                                  <p:stCondLst>
                                    <p:cond delay="0"/>
                                  </p:stCondLst>
                                  <p:childTnLst>
                                    <p:set>
                                      <p:cBhvr>
                                        <p:cTn id="41"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42" dur="750"/>
                                        <p:tgtEl>
                                          <p:spTgt spid="14"/>
                                        </p:tgtEl>
                                      </p:cBhvr>
                                    </p:animEffect>
                                  </p:childTnLst>
                                </p:cTn>
                              </p:par>
                              <p:par>
                                <p:cTn id="43" presetID="10" presetClass="entr" presetSubtype="0" fill="hold" grpId="11" nodeType="withEffect">
                                  <p:stCondLst>
                                    <p:cond delay="0"/>
                                  </p:stCondLst>
                                  <p:childTnLst>
                                    <p:set>
                                      <p:cBhvr>
                                        <p:cTn id="44" dur="1" fill="hold">
                                          <p:stCondLst>
                                            <p:cond delay="0"/>
                                          </p:stCondLst>
                                        </p:cTn>
                                        <p:tgtEl>
                                          <p:spTgt spid="26"/>
                                        </p:tgtEl>
                                        <p:attrNameLst>
                                          <p:attrName>style.visibility</p:attrName>
                                        </p:attrNameLst>
                                      </p:cBhvr>
                                      <p:to>
                                        <p1:strVal xmlns:p1="http://schemas.openxmlformats.org/presentationml/2006/main" val="visible"/>
                                      </p:to>
                                    </p:set>
                                    <p:animEffect transition="in" filter="fade" prLst="">
                                      <p:cBhvr>
                                        <p:cTn id="45" dur="750"/>
                                        <p:tgtEl>
                                          <p:spTgt spid="26"/>
                                        </p:tgtEl>
                                      </p:cBhvr>
                                    </p:animEffect>
                                  </p:childTnLst>
                                </p:cTn>
                              </p:par>
                            </p:childTnLst>
                          </p:cTn>
                        </p:par>
                        <p:par>
                          <p:cTn id="46" fill="hold">
                            <p:stCondLst>
                              <p:cond delay="4500"/>
                            </p:stCondLst>
                            <p:childTnLst>
                              <p:par>
                                <p:cTn id="47" presetID="10" presetClass="entr" presetSubtype="0" fill="hold" grpId="12" nodeType="afterEffect">
                                  <p:stCondLst>
                                    <p:cond delay="0"/>
                                  </p:stCondLst>
                                  <p:childTnLst>
                                    <p:set>
                                      <p:cBhvr>
                                        <p:cTn id="48" dur="1" fill="hold">
                                          <p:stCondLst>
                                            <p:cond delay="0"/>
                                          </p:stCondLst>
                                        </p:cTn>
                                        <p:tgtEl>
                                          <p:spTgt spid="21"/>
                                        </p:tgtEl>
                                        <p:attrNameLst>
                                          <p:attrName>style.visibility</p:attrName>
                                        </p:attrNameLst>
                                      </p:cBhvr>
                                      <p:to>
                                        <p1:strVal xmlns:p1="http://schemas.openxmlformats.org/presentationml/2006/main" val="visible"/>
                                      </p:to>
                                    </p:set>
                                    <p:animEffect transition="in" filter="fade" prLst="">
                                      <p:cBhvr>
                                        <p:cTn id="49" dur="750"/>
                                        <p:tgtEl>
                                          <p:spTgt spid="21"/>
                                        </p:tgtEl>
                                      </p:cBhvr>
                                    </p:animEffect>
                                  </p:childTnLst>
                                </p:cTn>
                              </p:par>
                              <p:par>
                                <p:cTn id="50" presetID="10" presetClass="entr" presetSubtype="0" fill="hold" grpId="13" nodeType="withEffect">
                                  <p:stCondLst>
                                    <p:cond delay="0"/>
                                  </p:stCondLst>
                                  <p:childTnLst>
                                    <p:set>
                                      <p:cBhvr>
                                        <p:cTn id="51"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52" dur="750"/>
                                        <p:tgtEl>
                                          <p:spTgt spid="16"/>
                                        </p:tgtEl>
                                      </p:cBhvr>
                                    </p:animEffect>
                                  </p:childTnLst>
                                </p:cTn>
                              </p:par>
                            </p:childTnLst>
                          </p:cTn>
                        </p:par>
                        <p:par>
                          <p:cTn id="53" fill="hold">
                            <p:stCondLst>
                              <p:cond delay="5250"/>
                            </p:stCondLst>
                            <p:childTnLst>
                              <p:par>
                                <p:cTn id="54" presetID="10" presetClass="entr" presetSubtype="0" fill="hold" grpId="14" nodeType="afterEffect">
                                  <p:stCondLst>
                                    <p:cond delay="0"/>
                                  </p:stCondLst>
                                  <p:childTnLst>
                                    <p:set>
                                      <p:cBhvr>
                                        <p:cTn id="55"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56" dur="750"/>
                                        <p:tgtEl>
                                          <p:spTgt spid="18"/>
                                        </p:tgtEl>
                                      </p:cBhvr>
                                    </p:animEffect>
                                  </p:childTnLst>
                                </p:cTn>
                              </p:par>
                              <p:par>
                                <p:cTn id="57" presetID="10" presetClass="entr" presetSubtype="0" fill="hold" grpId="15" nodeType="withEffect">
                                  <p:stCondLst>
                                    <p:cond delay="0"/>
                                  </p:stCondLst>
                                  <p:childTnLst>
                                    <p:set>
                                      <p:cBhvr>
                                        <p:cTn id="58" dur="1" fill="hold">
                                          <p:stCondLst>
                                            <p:cond delay="0"/>
                                          </p:stCondLst>
                                        </p:cTn>
                                        <p:tgtEl>
                                          <p:spTgt spid="24"/>
                                        </p:tgtEl>
                                        <p:attrNameLst>
                                          <p:attrName>style.visibility</p:attrName>
                                        </p:attrNameLst>
                                      </p:cBhvr>
                                      <p:to>
                                        <p1:strVal xmlns:p1="http://schemas.openxmlformats.org/presentationml/2006/main" val="visible"/>
                                      </p:to>
                                    </p:set>
                                    <p:animEffect transition="in" filter="fade" prLst="">
                                      <p:cBhvr>
                                        <p:cTn id="59" dur="750"/>
                                        <p:tgtEl>
                                          <p:spTgt spid="24"/>
                                        </p:tgtEl>
                                      </p:cBhvr>
                                    </p:animEffect>
                                  </p:childTnLst>
                                </p:cTn>
                              </p:par>
                            </p:childTnLst>
                          </p:cTn>
                        </p:par>
                        <p:par>
                          <p:cTn id="60" fill="hold">
                            <p:stCondLst>
                              <p:cond delay="6000"/>
                            </p:stCondLst>
                            <p:childTnLst>
                              <p:par>
                                <p:cTn id="61" presetID="10" presetClass="entr" presetSubtype="0" fill="hold" grpId="16" nodeType="afterEffect">
                                  <p:stCondLst>
                                    <p:cond delay="0"/>
                                  </p:stCondLst>
                                  <p:childTnLst>
                                    <p:set>
                                      <p:cBhvr>
                                        <p:cTn id="62" dur="1" fill="hold">
                                          <p:stCondLst>
                                            <p:cond delay="0"/>
                                          </p:stCondLst>
                                        </p:cTn>
                                        <p:tgtEl>
                                          <p:spTgt spid="20"/>
                                        </p:tgtEl>
                                        <p:attrNameLst>
                                          <p:attrName>style.visibility</p:attrName>
                                        </p:attrNameLst>
                                      </p:cBhvr>
                                      <p:to>
                                        <p1:strVal xmlns:p1="http://schemas.openxmlformats.org/presentationml/2006/main" val="visible"/>
                                      </p:to>
                                    </p:set>
                                    <p:animEffect transition="in" filter="fade" prLst="">
                                      <p:cBhvr>
                                        <p:cTn id="63" dur="750"/>
                                        <p:tgtEl>
                                          <p:spTgt spid="20"/>
                                        </p:tgtEl>
                                      </p:cBhvr>
                                    </p:animEffect>
                                  </p:childTnLst>
                                </p:cTn>
                              </p:par>
                              <p:par>
                                <p:cTn id="64" presetID="10" presetClass="entr" presetSubtype="0" fill="hold" grpId="17" nodeType="withEffect">
                                  <p:stCondLst>
                                    <p:cond delay="0"/>
                                  </p:stCondLst>
                                  <p:childTnLst>
                                    <p:set>
                                      <p:cBhvr>
                                        <p:cTn id="65" dur="1" fill="hold">
                                          <p:stCondLst>
                                            <p:cond delay="0"/>
                                          </p:stCondLst>
                                        </p:cTn>
                                        <p:tgtEl>
                                          <p:spTgt spid="23"/>
                                        </p:tgtEl>
                                        <p:attrNameLst>
                                          <p:attrName>style.visibility</p:attrName>
                                        </p:attrNameLst>
                                      </p:cBhvr>
                                      <p:to>
                                        <p1:strVal xmlns:p1="http://schemas.openxmlformats.org/presentationml/2006/main" val="visible"/>
                                      </p:to>
                                    </p:set>
                                    <p:animEffect transition="in" filter="fade" prLst="">
                                      <p:cBhvr>
                                        <p:cTn id="66"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4" grpId="0" uiExpand="0" advAuto="indefinite" build="whole" animBg="1"/>
      <p1:bldP xmlns:p1="http://schemas.openxmlformats.org/presentationml/2006/main" spid="3" grpId="1" uiExpand="0" advAuto="indefinite" build="whole" animBg="1"/>
      <p1:bldP xmlns:p1="http://schemas.openxmlformats.org/presentationml/2006/main" spid="22" grpId="2" uiExpand="0" advAuto="indefinite" build="whole" animBg="1"/>
      <p1:bldP xmlns:p1="http://schemas.openxmlformats.org/presentationml/2006/main" spid="6" grpId="3" uiExpand="0" advAuto="indefinite" build="whole" animBg="1"/>
      <p1:bldP xmlns:p1="http://schemas.openxmlformats.org/presentationml/2006/main" spid="10" grpId="4" uiExpand="0" advAuto="indefinite" build="whole" animBg="1"/>
      <p1:bldP xmlns:p1="http://schemas.openxmlformats.org/presentationml/2006/main" spid="27" grpId="5" uiExpand="0" advAuto="indefinite" build="whole" animBg="1"/>
      <p1:bldP xmlns:p1="http://schemas.openxmlformats.org/presentationml/2006/main" spid="8" grpId="6" uiExpand="0" advAuto="indefinite" build="whole" animBg="1"/>
      <p1:bldP xmlns:p1="http://schemas.openxmlformats.org/presentationml/2006/main" spid="28" grpId="7" uiExpand="0" advAuto="indefinite" build="whole" animBg="1"/>
      <p1:bldP xmlns:p1="http://schemas.openxmlformats.org/presentationml/2006/main" spid="12" grpId="8" uiExpand="0" advAuto="indefinite" build="whole" animBg="1"/>
      <p1:bldP xmlns:p1="http://schemas.openxmlformats.org/presentationml/2006/main" spid="25" grpId="9" uiExpand="0" advAuto="indefinite" build="whole" animBg="1"/>
      <p1:bldP xmlns:p1="http://schemas.openxmlformats.org/presentationml/2006/main" spid="14" grpId="10" uiExpand="0" advAuto="indefinite" build="whole" animBg="1"/>
      <p1:bldP xmlns:p1="http://schemas.openxmlformats.org/presentationml/2006/main" spid="26" grpId="11" uiExpand="0" advAuto="indefinite" build="whole" animBg="1"/>
      <p1:bldP xmlns:p1="http://schemas.openxmlformats.org/presentationml/2006/main" spid="21" grpId="12" uiExpand="0" advAuto="indefinite" build="whole" animBg="1"/>
      <p1:bldP xmlns:p1="http://schemas.openxmlformats.org/presentationml/2006/main" spid="16" grpId="13" uiExpand="0" advAuto="indefinite" build="whole" animBg="1"/>
      <p1:bldP xmlns:p1="http://schemas.openxmlformats.org/presentationml/2006/main" spid="18" grpId="14" uiExpand="0" advAuto="indefinite" build="whole" animBg="1"/>
      <p1:bldP xmlns:p1="http://schemas.openxmlformats.org/presentationml/2006/main" spid="24" grpId="15" uiExpand="0" advAuto="indefinite" build="whole" animBg="1"/>
      <p1:bldP xmlns:p1="http://schemas.openxmlformats.org/presentationml/2006/main" spid="20" grpId="16" uiExpand="0" advAuto="indefinite" build="whole" animBg="1"/>
      <p1:bldP xmlns:p1="http://schemas.openxmlformats.org/presentationml/2006/main" spid="23" grpId="17" uiExpand="0" advAuto="indefinite" build="whole"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1805017" y="1791477"/>
            <a:ext cx="229539" cy="195944"/>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3530690" y="1791477"/>
            <a:ext cx="229539" cy="195944"/>
          </a:xfrm>
          <a:prstGeom prst="rect"/>
        </p:spPr>
      </p:pic>
      <p:pic>
        <p:nvPicPr>
          <p:cNvPr id="6" name="Image 4" descr="preencoded.png"/>
          <p:cNvPicPr>
            <a:picLocks noChangeAspect="1"/>
          </p:cNvPicPr>
          <p:nvPr/>
        </p:nvPicPr>
        <p:blipFill>
          <a:blip r:embed="rId9"/>
          <a:srcRect/>
          <a:stretch>
            <a:fillRect/>
          </a:stretch>
        </p:blipFill>
        <p:spPr>
          <a:xfrm>
            <a:off x="477138" y="1747075"/>
            <a:ext cx="1159624" cy="324594"/>
          </a:xfrm>
          <a:prstGeom prst="rect"/>
        </p:spPr>
      </p:pic>
      <p:pic>
        <p:nvPicPr>
          <p:cNvPr id="7" name="Image 5" descr="preencoded.png"/>
          <p:cNvPicPr>
            <a:picLocks noChangeAspect="1"/>
          </p:cNvPicPr>
          <p:nvPr/>
        </p:nvPicPr>
        <p:blipFill>
          <a:blip r:embed="rId11"/>
          <a:srcRect/>
          <a:stretch>
            <a:fillRect/>
          </a:stretch>
        </p:blipFill>
        <p:spPr>
          <a:xfrm>
            <a:off x="3928485" y="1747075"/>
            <a:ext cx="1159623" cy="324594"/>
          </a:xfrm>
          <a:prstGeom prst="rect"/>
        </p:spPr>
      </p:pic>
      <p:pic>
        <p:nvPicPr>
          <p:cNvPr id="8" name="Image 6" descr="preencoded.png"/>
          <p:cNvPicPr>
            <a:picLocks noChangeAspect="1"/>
          </p:cNvPicPr>
          <p:nvPr/>
        </p:nvPicPr>
        <p:blipFill>
          <a:blip r:embed="rId13"/>
          <a:srcRect/>
          <a:stretch>
            <a:fillRect/>
          </a:stretch>
        </p:blipFill>
        <p:spPr>
          <a:xfrm>
            <a:off x="2213524" y="1747075"/>
            <a:ext cx="1159624" cy="324594"/>
          </a:xfrm>
          <a:prstGeom prst="rect"/>
        </p:spPr>
      </p:pic>
      <p:pic>
        <p:nvPicPr>
          <p:cNvPr id="9" name="Image 7" descr="preencoded.png"/>
          <p:cNvPicPr>
            <a:picLocks noChangeAspect="1"/>
          </p:cNvPicPr>
          <p:nvPr/>
        </p:nvPicPr>
        <p:blipFill>
          <a:blip r:embed="rId15"/>
          <a:srcRect/>
          <a:stretch>
            <a:fillRect/>
          </a:stretch>
        </p:blipFill>
        <p:spPr>
          <a:xfrm>
            <a:off x="5654158" y="1747075"/>
            <a:ext cx="1159624" cy="324594"/>
          </a:xfrm>
          <a:prstGeom prst="rect"/>
        </p:spPr>
      </p:pic>
      <p:pic>
        <p:nvPicPr>
          <p:cNvPr id="10" name="Image 8" descr="preencoded.png"/>
          <p:cNvPicPr>
            <a:picLocks noChangeAspect="1"/>
          </p:cNvPicPr>
          <p:nvPr/>
        </p:nvPicPr>
        <p:blipFill>
          <a:blip r:embed="rId17"/>
          <a:srcRect/>
          <a:stretch>
            <a:fillRect/>
          </a:stretch>
        </p:blipFill>
        <p:spPr>
          <a:xfrm>
            <a:off x="7379832" y="1747075"/>
            <a:ext cx="1159624" cy="324594"/>
          </a:xfrm>
          <a:prstGeom prst="rect"/>
        </p:spPr>
      </p:pic>
      <p:pic>
        <p:nvPicPr>
          <p:cNvPr id="11" name="Image 9" descr="preencoded.png"/>
          <p:cNvPicPr>
            <a:picLocks noChangeAspect="1"/>
          </p:cNvPicPr>
          <p:nvPr/>
        </p:nvPicPr>
        <p:blipFill>
          <a:blip r:embed="rId19"/>
          <a:srcRect/>
          <a:stretch>
            <a:fillRect/>
          </a:stretch>
        </p:blipFill>
        <p:spPr>
          <a:xfrm>
            <a:off x="5256363" y="1791477"/>
            <a:ext cx="229539" cy="195944"/>
          </a:xfrm>
          <a:prstGeom prst="rect"/>
        </p:spPr>
      </p:pic>
      <p:pic>
        <p:nvPicPr>
          <p:cNvPr id="12" name="Image 10" descr="preencoded.png"/>
          <p:cNvPicPr>
            <a:picLocks noChangeAspect="1"/>
          </p:cNvPicPr>
          <p:nvPr/>
        </p:nvPicPr>
        <p:blipFill>
          <a:blip r:embed="rId21"/>
          <a:srcRect/>
          <a:stretch>
            <a:fillRect/>
          </a:stretch>
        </p:blipFill>
        <p:spPr>
          <a:xfrm>
            <a:off x="6982037" y="1791477"/>
            <a:ext cx="229538" cy="195944"/>
          </a:xfrm>
          <a:prstGeom prst="rect"/>
        </p:spPr>
      </p:pic>
      <p:sp>
        <p:nvSpPr>
          <p:cNvPr id="13" name="Text 0"/>
          <p:cNvSpPr/>
          <p:nvPr/>
        </p:nvSpPr>
        <p:spPr>
          <a:xfrm>
            <a:off x="3950264"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FFFFFF"/>
                </a:solidFill>
                <a:latin typeface="OPPOSans B" pitchFamily="34" charset="0"/>
                <a:ea typeface="OPPOSans B" pitchFamily="34" charset="-122"/>
                <a:cs typeface="OPPOSans B" pitchFamily="34" charset="-120"/>
              </a:rPr>
              <a:t>Preload</a:t>
            </a:r>
            <a:endParaRPr lang="en-US" sz="1260"/>
          </a:p>
        </p:txBody>
      </p:sp>
      <p:sp>
        <p:nvSpPr>
          <p:cNvPr id="14" name="Text 1"/>
          <p:cNvSpPr/>
          <p:nvPr/>
        </p:nvSpPr>
        <p:spPr>
          <a:xfrm>
            <a:off x="5675938"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000000"/>
                </a:solidFill>
                <a:latin typeface="OPPOSans B" pitchFamily="34" charset="0"/>
                <a:ea typeface="OPPOSans B" pitchFamily="34" charset="-122"/>
                <a:cs typeface="OPPOSans B" pitchFamily="34" charset="-120"/>
              </a:rPr>
              <a:t>Prefetch</a:t>
            </a:r>
            <a:endParaRPr lang="en-US" sz="1260"/>
          </a:p>
        </p:txBody>
      </p:sp>
      <p:sp>
        <p:nvSpPr>
          <p:cNvPr id="15" name="Text 2"/>
          <p:cNvSpPr/>
          <p:nvPr/>
        </p:nvSpPr>
        <p:spPr>
          <a:xfrm>
            <a:off x="5664373"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允许浏览器在空闲时间提前获取将来可能需要的资源，但这些资源的优先级较低。</a:t>
            </a:r>
            <a:endParaRPr lang="en-US" sz="1080"/>
          </a:p>
        </p:txBody>
      </p:sp>
      <p:sp>
        <p:nvSpPr>
          <p:cNvPr id="16" name="Text 3"/>
          <p:cNvSpPr/>
          <p:nvPr/>
        </p:nvSpPr>
        <p:spPr>
          <a:xfrm>
            <a:off x="7390047"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允许浏览器提前渲染用户可能访问的下一个页面，实现瞬时加载。</a:t>
            </a:r>
            <a:endParaRPr lang="en-US" sz="1080"/>
          </a:p>
        </p:txBody>
      </p:sp>
      <p:sp>
        <p:nvSpPr>
          <p:cNvPr id="17" name="Text 4"/>
          <p:cNvSpPr/>
          <p:nvPr/>
        </p:nvSpPr>
        <p:spPr>
          <a:xfrm>
            <a:off x="487352"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允许浏览器提前解析域名，以便在需要时更快地建立连接。</a:t>
            </a:r>
            <a:endParaRPr lang="en-US" sz="1080"/>
          </a:p>
        </p:txBody>
      </p:sp>
      <p:sp>
        <p:nvSpPr>
          <p:cNvPr id="18" name="Text 5"/>
          <p:cNvSpPr/>
          <p:nvPr/>
        </p:nvSpPr>
        <p:spPr>
          <a:xfrm>
            <a:off x="498917"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FFFFFF"/>
                </a:solidFill>
                <a:latin typeface="OPPOSans B" pitchFamily="34" charset="0"/>
                <a:ea typeface="OPPOSans B" pitchFamily="34" charset="-122"/>
                <a:cs typeface="OPPOSans B" pitchFamily="34" charset="-120"/>
              </a:rPr>
              <a:t>DNS Prefetch</a:t>
            </a:r>
            <a:endParaRPr lang="en-US" sz="1260"/>
          </a:p>
        </p:txBody>
      </p:sp>
      <p:sp>
        <p:nvSpPr>
          <p:cNvPr id="19" name="Text 6"/>
          <p:cNvSpPr/>
          <p:nvPr/>
        </p:nvSpPr>
        <p:spPr>
          <a:xfrm>
            <a:off x="7401611"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FFFFFF"/>
                </a:solidFill>
                <a:latin typeface="OPPOSans B" pitchFamily="34" charset="0"/>
                <a:ea typeface="OPPOSans B" pitchFamily="34" charset="-122"/>
                <a:cs typeface="OPPOSans B" pitchFamily="34" charset="-120"/>
              </a:rPr>
              <a:t>Prerender</a:t>
            </a:r>
            <a:endParaRPr lang="en-US" sz="1260"/>
          </a:p>
        </p:txBody>
      </p:sp>
      <p:sp>
        <p:nvSpPr>
          <p:cNvPr id="20" name="Text 7"/>
          <p:cNvSpPr/>
          <p:nvPr/>
        </p:nvSpPr>
        <p:spPr>
          <a:xfrm>
            <a:off x="3938700"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允许浏览器在页面加载时提前获取高优先级资源。</a:t>
            </a:r>
            <a:endParaRPr lang="en-US" sz="1080"/>
          </a:p>
        </p:txBody>
      </p:sp>
      <p:sp>
        <p:nvSpPr>
          <p:cNvPr id="21" name="Text 8"/>
          <p:cNvSpPr/>
          <p:nvPr/>
        </p:nvSpPr>
        <p:spPr>
          <a:xfrm>
            <a:off x="2235304"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000000"/>
                </a:solidFill>
                <a:latin typeface="OPPOSans B" pitchFamily="34" charset="0"/>
                <a:ea typeface="OPPOSans B" pitchFamily="34" charset="-122"/>
                <a:cs typeface="OPPOSans B" pitchFamily="34" charset="-120"/>
              </a:rPr>
              <a:t>Preconnect</a:t>
            </a:r>
            <a:endParaRPr lang="en-US" sz="1260"/>
          </a:p>
        </p:txBody>
      </p:sp>
      <p:sp>
        <p:nvSpPr>
          <p:cNvPr id="22" name="Text 9"/>
          <p:cNvSpPr/>
          <p:nvPr/>
        </p:nvSpPr>
        <p:spPr>
          <a:xfrm>
            <a:off x="2213026"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允许浏览器提前建立与指定域名的连接，包括DNS解析、TCP握手和TLS协商。</a:t>
            </a:r>
            <a:endParaRPr lang="en-US" sz="1080"/>
          </a:p>
        </p:txBody>
      </p:sp>
      <p:sp>
        <p:nvSpPr>
          <p:cNvPr id="23" name="Text 10"/>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预加载技术</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fade/>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7" dur="750"/>
                                        <p:tgtEl>
                                          <p:spTgt spid="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0" dur="750"/>
                                        <p:tgtEl>
                                          <p:spTgt spid="5"/>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13" dur="750"/>
                                        <p:tgtEl>
                                          <p:spTgt spid="11"/>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16" dur="750"/>
                                        <p:tgtEl>
                                          <p:spTgt spid="12"/>
                                        </p:tgtEl>
                                      </p:cBhvr>
                                    </p:animEffect>
                                  </p:childTnLst>
                                </p:cTn>
                              </p:par>
                            </p:childTnLst>
                          </p:cTn>
                        </p:par>
                        <p:par>
                          <p:cTn id="17" fill="hold">
                            <p:stCondLst>
                              <p:cond delay="750"/>
                            </p:stCondLst>
                            <p:childTnLst>
                              <p:par>
                                <p:cTn id="18" presetID="10" presetClass="entr" presetSubtype="0" fill="hold" grpId="4" nodeType="afterEffect">
                                  <p:stCondLst>
                                    <p:cond delay="0"/>
                                  </p:stCondLst>
                                  <p:childTnLst>
                                    <p:set>
                                      <p:cBhvr>
                                        <p:cTn id="19"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20" dur="750"/>
                                        <p:tgtEl>
                                          <p:spTgt spid="6"/>
                                        </p:tgtEl>
                                      </p:cBhvr>
                                    </p:animEffect>
                                  </p:childTnLst>
                                </p:cTn>
                              </p:par>
                              <p:par>
                                <p:cTn id="21" presetID="10" presetClass="entr" presetSubtype="0" fill="hold" grpId="5" nodeType="withEffect">
                                  <p:stCondLst>
                                    <p:cond delay="0"/>
                                  </p:stCondLst>
                                  <p:childTnLst>
                                    <p:set>
                                      <p:cBhvr>
                                        <p:cTn id="22"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23" dur="750"/>
                                        <p:tgtEl>
                                          <p:spTgt spid="18"/>
                                        </p:tgtEl>
                                      </p:cBhvr>
                                    </p:animEffect>
                                  </p:childTnLst>
                                </p:cTn>
                              </p:par>
                              <p:par>
                                <p:cTn id="24" presetID="10" presetClass="entr" presetSubtype="0" fill="hold" grpId="6" nodeType="withEffect">
                                  <p:stCondLst>
                                    <p:cond delay="0"/>
                                  </p:stCondLst>
                                  <p:childTnLst>
                                    <p:set>
                                      <p:cBhvr>
                                        <p:cTn id="25"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26" dur="750"/>
                                        <p:tgtEl>
                                          <p:spTgt spid="17"/>
                                        </p:tgtEl>
                                      </p:cBhvr>
                                    </p:animEffect>
                                  </p:childTnLst>
                                </p:cTn>
                              </p:par>
                            </p:childTnLst>
                          </p:cTn>
                        </p:par>
                        <p:par>
                          <p:cTn id="27" fill="hold">
                            <p:stCondLst>
                              <p:cond delay="1500"/>
                            </p:stCondLst>
                            <p:childTnLst>
                              <p:par>
                                <p:cTn id="28" presetID="10" presetClass="entr" presetSubtype="0" fill="hold" grpId="7" nodeType="afterEffect">
                                  <p:stCondLst>
                                    <p:cond delay="0"/>
                                  </p:stCondLst>
                                  <p:childTnLst>
                                    <p:set>
                                      <p:cBhvr>
                                        <p:cTn id="29"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30" dur="750"/>
                                        <p:tgtEl>
                                          <p:spTgt spid="8"/>
                                        </p:tgtEl>
                                      </p:cBhvr>
                                    </p:animEffect>
                                  </p:childTnLst>
                                </p:cTn>
                              </p:par>
                              <p:par>
                                <p:cTn id="31" presetID="10" presetClass="entr" presetSubtype="0" fill="hold" grpId="8" nodeType="withEffect">
                                  <p:stCondLst>
                                    <p:cond delay="0"/>
                                  </p:stCondLst>
                                  <p:childTnLst>
                                    <p:set>
                                      <p:cBhvr>
                                        <p:cTn id="32" dur="1" fill="hold">
                                          <p:stCondLst>
                                            <p:cond delay="0"/>
                                          </p:stCondLst>
                                        </p:cTn>
                                        <p:tgtEl>
                                          <p:spTgt spid="21"/>
                                        </p:tgtEl>
                                        <p:attrNameLst>
                                          <p:attrName>style.visibility</p:attrName>
                                        </p:attrNameLst>
                                      </p:cBhvr>
                                      <p:to>
                                        <p1:strVal xmlns:p1="http://schemas.openxmlformats.org/presentationml/2006/main" val="visible"/>
                                      </p:to>
                                    </p:set>
                                    <p:animEffect transition="in" filter="fade" prLst="">
                                      <p:cBhvr>
                                        <p:cTn id="33" dur="750"/>
                                        <p:tgtEl>
                                          <p:spTgt spid="21"/>
                                        </p:tgtEl>
                                      </p:cBhvr>
                                    </p:animEffect>
                                  </p:childTnLst>
                                </p:cTn>
                              </p:par>
                              <p:par>
                                <p:cTn id="34" presetID="10" presetClass="entr" presetSubtype="0" fill="hold" grpId="9" nodeType="withEffect">
                                  <p:stCondLst>
                                    <p:cond delay="0"/>
                                  </p:stCondLst>
                                  <p:childTnLst>
                                    <p:set>
                                      <p:cBhvr>
                                        <p:cTn id="35" dur="1" fill="hold">
                                          <p:stCondLst>
                                            <p:cond delay="0"/>
                                          </p:stCondLst>
                                        </p:cTn>
                                        <p:tgtEl>
                                          <p:spTgt spid="22"/>
                                        </p:tgtEl>
                                        <p:attrNameLst>
                                          <p:attrName>style.visibility</p:attrName>
                                        </p:attrNameLst>
                                      </p:cBhvr>
                                      <p:to>
                                        <p1:strVal xmlns:p1="http://schemas.openxmlformats.org/presentationml/2006/main" val="visible"/>
                                      </p:to>
                                    </p:set>
                                    <p:animEffect transition="in" filter="fade" prLst="">
                                      <p:cBhvr>
                                        <p:cTn id="36" dur="750"/>
                                        <p:tgtEl>
                                          <p:spTgt spid="22"/>
                                        </p:tgtEl>
                                      </p:cBhvr>
                                    </p:animEffect>
                                  </p:childTnLst>
                                </p:cTn>
                              </p:par>
                            </p:childTnLst>
                          </p:cTn>
                        </p:par>
                        <p:par>
                          <p:cTn id="37" fill="hold">
                            <p:stCondLst>
                              <p:cond delay="2250"/>
                            </p:stCondLst>
                            <p:childTnLst>
                              <p:par>
                                <p:cTn id="38" presetID="10" presetClass="entr" presetSubtype="0" fill="hold" grpId="10" nodeType="afterEffect">
                                  <p:stCondLst>
                                    <p:cond delay="0"/>
                                  </p:stCondLst>
                                  <p:childTnLst>
                                    <p:set>
                                      <p:cBhvr>
                                        <p:cTn id="39"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40" dur="750"/>
                                        <p:tgtEl>
                                          <p:spTgt spid="7"/>
                                        </p:tgtEl>
                                      </p:cBhvr>
                                    </p:animEffect>
                                  </p:childTnLst>
                                </p:cTn>
                              </p:par>
                              <p:par>
                                <p:cTn id="41" presetID="10" presetClass="entr" presetSubtype="0" fill="hold" grpId="11" nodeType="withEffect">
                                  <p:stCondLst>
                                    <p:cond delay="0"/>
                                  </p:stCondLst>
                                  <p:childTnLst>
                                    <p:set>
                                      <p:cBhvr>
                                        <p:cTn id="42"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43" dur="750"/>
                                        <p:tgtEl>
                                          <p:spTgt spid="13"/>
                                        </p:tgtEl>
                                      </p:cBhvr>
                                    </p:animEffect>
                                  </p:childTnLst>
                                </p:cTn>
                              </p:par>
                              <p:par>
                                <p:cTn id="44" presetID="10" presetClass="entr" presetSubtype="0" fill="hold" grpId="12" nodeType="withEffect">
                                  <p:stCondLst>
                                    <p:cond delay="0"/>
                                  </p:stCondLst>
                                  <p:childTnLst>
                                    <p:set>
                                      <p:cBhvr>
                                        <p:cTn id="45" dur="1" fill="hold">
                                          <p:stCondLst>
                                            <p:cond delay="0"/>
                                          </p:stCondLst>
                                        </p:cTn>
                                        <p:tgtEl>
                                          <p:spTgt spid="20"/>
                                        </p:tgtEl>
                                        <p:attrNameLst>
                                          <p:attrName>style.visibility</p:attrName>
                                        </p:attrNameLst>
                                      </p:cBhvr>
                                      <p:to>
                                        <p1:strVal xmlns:p1="http://schemas.openxmlformats.org/presentationml/2006/main" val="visible"/>
                                      </p:to>
                                    </p:set>
                                    <p:animEffect transition="in" filter="fade" prLst="">
                                      <p:cBhvr>
                                        <p:cTn id="46" dur="750"/>
                                        <p:tgtEl>
                                          <p:spTgt spid="20"/>
                                        </p:tgtEl>
                                      </p:cBhvr>
                                    </p:animEffect>
                                  </p:childTnLst>
                                </p:cTn>
                              </p:par>
                            </p:childTnLst>
                          </p:cTn>
                        </p:par>
                        <p:par>
                          <p:cTn id="47" fill="hold">
                            <p:stCondLst>
                              <p:cond delay="3000"/>
                            </p:stCondLst>
                            <p:childTnLst>
                              <p:par>
                                <p:cTn id="48" presetID="10" presetClass="entr" presetSubtype="0" fill="hold" grpId="13" nodeType="afterEffect">
                                  <p:stCondLst>
                                    <p:cond delay="0"/>
                                  </p:stCondLst>
                                  <p:childTnLst>
                                    <p:set>
                                      <p:cBhvr>
                                        <p:cTn id="49"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50" dur="750"/>
                                        <p:tgtEl>
                                          <p:spTgt spid="9"/>
                                        </p:tgtEl>
                                      </p:cBhvr>
                                    </p:animEffect>
                                  </p:childTnLst>
                                </p:cTn>
                              </p:par>
                              <p:par>
                                <p:cTn id="51" presetID="10" presetClass="entr" presetSubtype="0" fill="hold" grpId="14" nodeType="withEffect">
                                  <p:stCondLst>
                                    <p:cond delay="0"/>
                                  </p:stCondLst>
                                  <p:childTnLst>
                                    <p:set>
                                      <p:cBhvr>
                                        <p:cTn id="52"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53" dur="750"/>
                                        <p:tgtEl>
                                          <p:spTgt spid="14"/>
                                        </p:tgtEl>
                                      </p:cBhvr>
                                    </p:animEffect>
                                  </p:childTnLst>
                                </p:cTn>
                              </p:par>
                              <p:par>
                                <p:cTn id="54" presetID="10" presetClass="entr" presetSubtype="0" fill="hold" grpId="15" nodeType="withEffect">
                                  <p:stCondLst>
                                    <p:cond delay="0"/>
                                  </p:stCondLst>
                                  <p:childTnLst>
                                    <p:set>
                                      <p:cBhvr>
                                        <p:cTn id="55"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56" dur="750"/>
                                        <p:tgtEl>
                                          <p:spTgt spid="15"/>
                                        </p:tgtEl>
                                      </p:cBhvr>
                                    </p:animEffect>
                                  </p:childTnLst>
                                </p:cTn>
                              </p:par>
                            </p:childTnLst>
                          </p:cTn>
                        </p:par>
                        <p:par>
                          <p:cTn id="57" fill="hold">
                            <p:stCondLst>
                              <p:cond delay="3750"/>
                            </p:stCondLst>
                            <p:childTnLst>
                              <p:par>
                                <p:cTn id="58" presetID="10" presetClass="entr" presetSubtype="0" fill="hold" grpId="16" nodeType="afterEffect">
                                  <p:stCondLst>
                                    <p:cond delay="0"/>
                                  </p:stCondLst>
                                  <p:childTnLst>
                                    <p:set>
                                      <p:cBhvr>
                                        <p:cTn id="59"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60" dur="750"/>
                                        <p:tgtEl>
                                          <p:spTgt spid="10"/>
                                        </p:tgtEl>
                                      </p:cBhvr>
                                    </p:animEffect>
                                  </p:childTnLst>
                                </p:cTn>
                              </p:par>
                              <p:par>
                                <p:cTn id="61" presetID="10" presetClass="entr" presetSubtype="0" fill="hold" grpId="17" nodeType="withEffect">
                                  <p:stCondLst>
                                    <p:cond delay="0"/>
                                  </p:stCondLst>
                                  <p:childTnLst>
                                    <p:set>
                                      <p:cBhvr>
                                        <p:cTn id="62" dur="1" fill="hold">
                                          <p:stCondLst>
                                            <p:cond delay="0"/>
                                          </p:stCondLst>
                                        </p:cTn>
                                        <p:tgtEl>
                                          <p:spTgt spid="19"/>
                                        </p:tgtEl>
                                        <p:attrNameLst>
                                          <p:attrName>style.visibility</p:attrName>
                                        </p:attrNameLst>
                                      </p:cBhvr>
                                      <p:to>
                                        <p1:strVal xmlns:p1="http://schemas.openxmlformats.org/presentationml/2006/main" val="visible"/>
                                      </p:to>
                                    </p:set>
                                    <p:animEffect transition="in" filter="fade" prLst="">
                                      <p:cBhvr>
                                        <p:cTn id="63" dur="750"/>
                                        <p:tgtEl>
                                          <p:spTgt spid="19"/>
                                        </p:tgtEl>
                                      </p:cBhvr>
                                    </p:animEffect>
                                  </p:childTnLst>
                                </p:cTn>
                              </p:par>
                              <p:par>
                                <p:cTn id="64" presetID="10" presetClass="entr" presetSubtype="0" fill="hold" grpId="18" nodeType="withEffect">
                                  <p:stCondLst>
                                    <p:cond delay="0"/>
                                  </p:stCondLst>
                                  <p:childTnLst>
                                    <p:set>
                                      <p:cBhvr>
                                        <p:cTn id="65"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66"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3" grpId="0" uiExpand="0" advAuto="indefinite" build="whole" animBg="1"/>
      <p1:bldP xmlns:p1="http://schemas.openxmlformats.org/presentationml/2006/main" spid="5" grpId="1" uiExpand="0" advAuto="indefinite" build="whole" animBg="1"/>
      <p1:bldP xmlns:p1="http://schemas.openxmlformats.org/presentationml/2006/main" spid="11" grpId="2" uiExpand="0" advAuto="indefinite" build="whole" animBg="1"/>
      <p1:bldP xmlns:p1="http://schemas.openxmlformats.org/presentationml/2006/main" spid="12" grpId="3" uiExpand="0" advAuto="indefinite" build="whole" animBg="1"/>
      <p1:bldP xmlns:p1="http://schemas.openxmlformats.org/presentationml/2006/main" spid="6" grpId="4" uiExpand="0" advAuto="indefinite" build="whole" animBg="1"/>
      <p1:bldP xmlns:p1="http://schemas.openxmlformats.org/presentationml/2006/main" spid="18" grpId="5" uiExpand="0" advAuto="indefinite" build="whole" animBg="1"/>
      <p1:bldP xmlns:p1="http://schemas.openxmlformats.org/presentationml/2006/main" spid="17" grpId="6" uiExpand="0" advAuto="indefinite" build="whole" animBg="1"/>
      <p1:bldP xmlns:p1="http://schemas.openxmlformats.org/presentationml/2006/main" spid="8" grpId="7" uiExpand="0" advAuto="indefinite" build="whole" animBg="1"/>
      <p1:bldP xmlns:p1="http://schemas.openxmlformats.org/presentationml/2006/main" spid="21" grpId="8" uiExpand="0" advAuto="indefinite" build="whole" animBg="1"/>
      <p1:bldP xmlns:p1="http://schemas.openxmlformats.org/presentationml/2006/main" spid="22" grpId="9" uiExpand="0" advAuto="indefinite" build="whole" animBg="1"/>
      <p1:bldP xmlns:p1="http://schemas.openxmlformats.org/presentationml/2006/main" spid="7" grpId="10" uiExpand="0" advAuto="indefinite" build="whole" animBg="1"/>
      <p1:bldP xmlns:p1="http://schemas.openxmlformats.org/presentationml/2006/main" spid="13" grpId="11" uiExpand="0" advAuto="indefinite" build="whole" animBg="1"/>
      <p1:bldP xmlns:p1="http://schemas.openxmlformats.org/presentationml/2006/main" spid="20" grpId="12" uiExpand="0" advAuto="indefinite" build="whole" animBg="1"/>
      <p1:bldP xmlns:p1="http://schemas.openxmlformats.org/presentationml/2006/main" spid="9" grpId="13" uiExpand="0" advAuto="indefinite" build="whole" animBg="1"/>
      <p1:bldP xmlns:p1="http://schemas.openxmlformats.org/presentationml/2006/main" spid="14" grpId="14" uiExpand="0" advAuto="indefinite" build="whole" animBg="1"/>
      <p1:bldP xmlns:p1="http://schemas.openxmlformats.org/presentationml/2006/main" spid="15" grpId="15" uiExpand="0" advAuto="indefinite" build="whole" animBg="1"/>
      <p1:bldP xmlns:p1="http://schemas.openxmlformats.org/presentationml/2006/main" spid="10" grpId="16" uiExpand="0" advAuto="indefinite" build="whole" animBg="1"/>
      <p1:bldP xmlns:p1="http://schemas.openxmlformats.org/presentationml/2006/main" spid="19" grpId="17" uiExpand="0" advAuto="indefinite" build="whole" animBg="1"/>
      <p1:bldP xmlns:p1="http://schemas.openxmlformats.org/presentationml/2006/main" spid="16" grpId="18" uiExpand="0" advAuto="indefinite" build="whole"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4865343" y="2460215"/>
            <a:ext cx="1563529" cy="1308738"/>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5368826" y="2599265"/>
            <a:ext cx="841534" cy="841526"/>
          </a:xfrm>
          <a:prstGeom prst="rect"/>
        </p:spPr>
      </p:pic>
      <p:pic>
        <p:nvPicPr>
          <p:cNvPr id="6" name="Image 4" descr="preencoded.png"/>
          <p:cNvPicPr>
            <a:picLocks noChangeAspect="1"/>
          </p:cNvPicPr>
          <p:nvPr/>
        </p:nvPicPr>
        <p:blipFill>
          <a:blip r:embed="rId9"/>
          <a:srcRect/>
          <a:stretch>
            <a:fillRect/>
          </a:stretch>
        </p:blipFill>
        <p:spPr>
          <a:xfrm>
            <a:off x="5666518" y="2777804"/>
            <a:ext cx="245269" cy="273574"/>
          </a:xfrm>
          <a:prstGeom prst="rect"/>
        </p:spPr>
      </p:pic>
      <p:pic>
        <p:nvPicPr>
          <p:cNvPr id="7" name="Image 5" descr="preencoded.png"/>
          <p:cNvPicPr>
            <a:picLocks noChangeAspect="1"/>
          </p:cNvPicPr>
          <p:nvPr/>
        </p:nvPicPr>
        <p:blipFill>
          <a:blip r:embed="rId11"/>
          <a:srcRect/>
          <a:stretch>
            <a:fillRect/>
          </a:stretch>
        </p:blipFill>
        <p:spPr>
          <a:xfrm>
            <a:off x="3678478" y="2933690"/>
            <a:ext cx="1510760" cy="1314352"/>
          </a:xfrm>
          <a:prstGeom prst="rect"/>
        </p:spPr>
      </p:pic>
      <p:pic>
        <p:nvPicPr>
          <p:cNvPr id="8" name="Image 6" descr="preencoded.png"/>
          <p:cNvPicPr>
            <a:picLocks noChangeAspect="1"/>
          </p:cNvPicPr>
          <p:nvPr/>
        </p:nvPicPr>
        <p:blipFill>
          <a:blip r:embed="rId13"/>
          <a:srcRect/>
          <a:stretch>
            <a:fillRect/>
          </a:stretch>
        </p:blipFill>
        <p:spPr>
          <a:xfrm>
            <a:off x="4208014" y="3265739"/>
            <a:ext cx="839057" cy="839368"/>
          </a:xfrm>
          <a:prstGeom prst="rect"/>
        </p:spPr>
      </p:pic>
      <p:pic>
        <p:nvPicPr>
          <p:cNvPr id="9" name="Image 7" descr="preencoded.png"/>
          <p:cNvPicPr>
            <a:picLocks noChangeAspect="1"/>
          </p:cNvPicPr>
          <p:nvPr/>
        </p:nvPicPr>
        <p:blipFill>
          <a:blip r:embed="rId15"/>
          <a:srcRect/>
          <a:stretch>
            <a:fillRect/>
          </a:stretch>
        </p:blipFill>
        <p:spPr>
          <a:xfrm>
            <a:off x="4541425" y="3484082"/>
            <a:ext cx="172307" cy="212103"/>
          </a:xfrm>
          <a:prstGeom prst="rect"/>
        </p:spPr>
      </p:pic>
      <p:pic>
        <p:nvPicPr>
          <p:cNvPr id="10" name="Image 8" descr="preencoded.png"/>
          <p:cNvPicPr>
            <a:picLocks noChangeAspect="1"/>
          </p:cNvPicPr>
          <p:nvPr/>
        </p:nvPicPr>
        <p:blipFill>
          <a:blip r:embed="rId17"/>
          <a:srcRect/>
          <a:stretch>
            <a:fillRect/>
          </a:stretch>
        </p:blipFill>
        <p:spPr>
          <a:xfrm>
            <a:off x="2652406" y="2190664"/>
            <a:ext cx="1403223" cy="1403233"/>
          </a:xfrm>
          <a:prstGeom prst="rect"/>
        </p:spPr>
      </p:pic>
      <p:pic>
        <p:nvPicPr>
          <p:cNvPr id="11" name="Image 9" descr="preencoded.png"/>
          <p:cNvPicPr>
            <a:picLocks noChangeAspect="1"/>
          </p:cNvPicPr>
          <p:nvPr/>
        </p:nvPicPr>
        <p:blipFill>
          <a:blip r:embed="rId19"/>
          <a:srcRect/>
          <a:stretch>
            <a:fillRect/>
          </a:stretch>
        </p:blipFill>
        <p:spPr>
          <a:xfrm>
            <a:off x="2829095" y="2367365"/>
            <a:ext cx="1049846" cy="1049827"/>
          </a:xfrm>
          <a:prstGeom prst="rect"/>
        </p:spPr>
      </p:pic>
      <p:pic>
        <p:nvPicPr>
          <p:cNvPr id="12" name="Image 10" descr="preencoded.png"/>
          <p:cNvPicPr>
            <a:picLocks noChangeAspect="1"/>
          </p:cNvPicPr>
          <p:nvPr/>
        </p:nvPicPr>
        <p:blipFill>
          <a:blip r:embed="rId21"/>
          <a:srcRect/>
          <a:stretch>
            <a:fillRect/>
          </a:stretch>
        </p:blipFill>
        <p:spPr>
          <a:xfrm>
            <a:off x="3223069" y="2494567"/>
            <a:ext cx="261937" cy="341841"/>
          </a:xfrm>
          <a:prstGeom prst="rect"/>
        </p:spPr>
      </p:pic>
      <p:pic>
        <p:nvPicPr>
          <p:cNvPr id="13" name="Image 11" descr="preencoded.png"/>
          <p:cNvPicPr>
            <a:picLocks noChangeAspect="1"/>
          </p:cNvPicPr>
          <p:nvPr/>
        </p:nvPicPr>
        <p:blipFill>
          <a:blip r:embed="rId23"/>
          <a:srcRect/>
          <a:stretch>
            <a:fillRect/>
          </a:stretch>
        </p:blipFill>
        <p:spPr>
          <a:xfrm>
            <a:off x="2893799" y="2059335"/>
            <a:ext cx="996105" cy="242745"/>
          </a:xfrm>
          <a:prstGeom prst="rect"/>
        </p:spPr>
      </p:pic>
      <p:pic>
        <p:nvPicPr>
          <p:cNvPr id="14" name="Image 12" descr="preencoded.png"/>
          <p:cNvPicPr>
            <a:picLocks noChangeAspect="1"/>
          </p:cNvPicPr>
          <p:nvPr/>
        </p:nvPicPr>
        <p:blipFill>
          <a:blip r:embed="rId25"/>
          <a:srcRect/>
          <a:stretch>
            <a:fillRect/>
          </a:stretch>
        </p:blipFill>
        <p:spPr>
          <a:xfrm>
            <a:off x="6053305" y="2933720"/>
            <a:ext cx="514900" cy="734168"/>
          </a:xfrm>
          <a:prstGeom prst="rect"/>
        </p:spPr>
      </p:pic>
      <p:sp>
        <p:nvSpPr>
          <p:cNvPr id="15" name="Text 0"/>
          <p:cNvSpPr/>
          <p:nvPr/>
        </p:nvSpPr>
        <p:spPr>
          <a:xfrm>
            <a:off x="607933" y="1733647"/>
            <a:ext cx="1940754" cy="1027902"/>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允许浏览器根据支持情况选择性加载JavaScript模块。</a:t>
            </a:r>
            <a:endParaRPr lang="en-US" sz="1080"/>
          </a:p>
        </p:txBody>
      </p:sp>
      <p:sp>
        <p:nvSpPr>
          <p:cNvPr id="16" name="Text 1"/>
          <p:cNvSpPr/>
          <p:nvPr/>
        </p:nvSpPr>
        <p:spPr>
          <a:xfrm>
            <a:off x="6640160" y="2419115"/>
            <a:ext cx="1940754" cy="262774"/>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r">
              <a:lnSpc>
                <a:spcPct val="130000"/>
              </a:lnSpc>
              <a:buNone/>
            </a:pPr>
            <a:r>
              <a:rPr lang="en-US" sz="1260" b="1" dirty="1">
                <a:solidFill>
                  <a:srgbClr val="000000"/>
                </a:solidFill>
                <a:latin typeface="OPPOSans B" pitchFamily="34" charset="0"/>
                <a:ea typeface="OPPOSans B" pitchFamily="34" charset="-122"/>
                <a:cs typeface="OPPOSans B" pitchFamily="34" charset="-120"/>
              </a:rPr>
              <a:t>Async和Defer</a:t>
            </a:r>
            <a:endParaRPr lang="en-US" sz="1260"/>
          </a:p>
        </p:txBody>
      </p:sp>
      <p:sp>
        <p:nvSpPr>
          <p:cNvPr id="17" name="Text 2"/>
          <p:cNvSpPr/>
          <p:nvPr/>
        </p:nvSpPr>
        <p:spPr>
          <a:xfrm>
            <a:off x="607933" y="1402293"/>
            <a:ext cx="1940754" cy="262774"/>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000000"/>
                </a:solidFill>
                <a:latin typeface="OPPOSans B" pitchFamily="34" charset="0"/>
                <a:ea typeface="OPPOSans B" pitchFamily="34" charset="-122"/>
                <a:cs typeface="OPPOSans B" pitchFamily="34" charset="-120"/>
              </a:rPr>
              <a:t>Module/nomodule</a:t>
            </a:r>
            <a:endParaRPr lang="en-US" sz="1260"/>
          </a:p>
        </p:txBody>
      </p:sp>
      <p:sp>
        <p:nvSpPr>
          <p:cNvPr id="18" name="Text 3"/>
          <p:cNvSpPr/>
          <p:nvPr/>
        </p:nvSpPr>
        <p:spPr>
          <a:xfrm>
            <a:off x="6657418" y="2751790"/>
            <a:ext cx="1940754" cy="1027902"/>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允许浏览器异步加载JavaScript脚本，而不会阻塞页面的解析。</a:t>
            </a:r>
            <a:endParaRPr lang="en-US" sz="1080"/>
          </a:p>
        </p:txBody>
      </p:sp>
      <p:sp>
        <p:nvSpPr>
          <p:cNvPr id="19" name="Text 4"/>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JavaScript模块加载策略</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r"/>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7" dur="75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10" dur="750"/>
                                        <p:tgtEl>
                                          <p:spTgt spid="13"/>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13" dur="750"/>
                                        <p:tgtEl>
                                          <p:spTgt spid="11"/>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16" dur="750"/>
                                        <p:tgtEl>
                                          <p:spTgt spid="12"/>
                                        </p:tgtEl>
                                      </p:cBhvr>
                                    </p:animEffect>
                                  </p:childTnLst>
                                </p:cTn>
                              </p:par>
                              <p:par>
                                <p:cTn id="17" presetID="10" presetClass="entr" presetSubtype="0" fill="hold" grpId="4" nodeType="withEffect">
                                  <p:stCondLst>
                                    <p:cond delay="0"/>
                                  </p:stCondLst>
                                  <p:childTnLst>
                                    <p:set>
                                      <p:cBhvr>
                                        <p:cTn id="18"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19" dur="750"/>
                                        <p:tgtEl>
                                          <p:spTgt spid="17"/>
                                        </p:tgtEl>
                                      </p:cBhvr>
                                    </p:animEffect>
                                  </p:childTnLst>
                                </p:cTn>
                              </p:par>
                              <p:par>
                                <p:cTn id="20" presetID="10" presetClass="entr" presetSubtype="0" fill="hold" grpId="5" nodeType="withEffect">
                                  <p:stCondLst>
                                    <p:cond delay="0"/>
                                  </p:stCondLst>
                                  <p:childTnLst>
                                    <p:set>
                                      <p:cBhvr>
                                        <p:cTn id="21"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22" dur="750"/>
                                        <p:tgtEl>
                                          <p:spTgt spid="15"/>
                                        </p:tgtEl>
                                      </p:cBhvr>
                                    </p:animEffect>
                                  </p:childTnLst>
                                </p:cTn>
                              </p:par>
                            </p:childTnLst>
                          </p:cTn>
                        </p:par>
                        <p:par>
                          <p:cTn id="23" fill="hold">
                            <p:stCondLst>
                              <p:cond delay="750"/>
                            </p:stCondLst>
                            <p:childTnLst>
                              <p:par>
                                <p:cTn id="24" presetID="10" presetClass="entr" presetSubtype="0" fill="hold" grpId="6" nodeType="afterEffect">
                                  <p:stCondLst>
                                    <p:cond delay="0"/>
                                  </p:stCondLst>
                                  <p:childTnLst>
                                    <p:set>
                                      <p:cBhvr>
                                        <p:cTn id="25"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26" dur="750"/>
                                        <p:tgtEl>
                                          <p:spTgt spid="3"/>
                                        </p:tgtEl>
                                      </p:cBhvr>
                                    </p:animEffect>
                                  </p:childTnLst>
                                </p:cTn>
                              </p:par>
                              <p:par>
                                <p:cTn id="27" presetID="10" presetClass="entr" presetSubtype="0" fill="hold" grpId="7" nodeType="withEffect">
                                  <p:stCondLst>
                                    <p:cond delay="0"/>
                                  </p:stCondLst>
                                  <p:childTnLst>
                                    <p:set>
                                      <p:cBhvr>
                                        <p:cTn id="28"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29" dur="750"/>
                                        <p:tgtEl>
                                          <p:spTgt spid="5"/>
                                        </p:tgtEl>
                                      </p:cBhvr>
                                    </p:animEffect>
                                  </p:childTnLst>
                                </p:cTn>
                              </p:par>
                              <p:par>
                                <p:cTn id="30" presetID="10" presetClass="entr" presetSubtype="0" fill="hold" grpId="8" nodeType="withEffect">
                                  <p:stCondLst>
                                    <p:cond delay="0"/>
                                  </p:stCondLst>
                                  <p:childTnLst>
                                    <p:set>
                                      <p:cBhvr>
                                        <p:cTn id="31"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32" dur="750"/>
                                        <p:tgtEl>
                                          <p:spTgt spid="6"/>
                                        </p:tgtEl>
                                      </p:cBhvr>
                                    </p:animEffect>
                                  </p:childTnLst>
                                </p:cTn>
                              </p:par>
                              <p:par>
                                <p:cTn id="33" presetID="10" presetClass="entr" presetSubtype="0" fill="hold" grpId="9" nodeType="withEffect">
                                  <p:stCondLst>
                                    <p:cond delay="0"/>
                                  </p:stCondLst>
                                  <p:childTnLst>
                                    <p:set>
                                      <p:cBhvr>
                                        <p:cTn id="34"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35" dur="750"/>
                                        <p:tgtEl>
                                          <p:spTgt spid="16"/>
                                        </p:tgtEl>
                                      </p:cBhvr>
                                    </p:animEffect>
                                  </p:childTnLst>
                                </p:cTn>
                              </p:par>
                              <p:par>
                                <p:cTn id="36" presetID="10" presetClass="entr" presetSubtype="0" fill="hold" grpId="10" nodeType="withEffect">
                                  <p:stCondLst>
                                    <p:cond delay="0"/>
                                  </p:stCondLst>
                                  <p:childTnLst>
                                    <p:set>
                                      <p:cBhvr>
                                        <p:cTn id="37"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38" dur="750"/>
                                        <p:tgtEl>
                                          <p:spTgt spid="14"/>
                                        </p:tgtEl>
                                      </p:cBhvr>
                                    </p:animEffect>
                                  </p:childTnLst>
                                </p:cTn>
                              </p:par>
                              <p:par>
                                <p:cTn id="39" presetID="10" presetClass="entr" presetSubtype="0" fill="hold" grpId="11" nodeType="withEffect">
                                  <p:stCondLst>
                                    <p:cond delay="0"/>
                                  </p:stCondLst>
                                  <p:childTnLst>
                                    <p:set>
                                      <p:cBhvr>
                                        <p:cTn id="40"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41"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10" grpId="0" uiExpand="0" advAuto="indefinite" build="whole" animBg="1"/>
      <p1:bldP xmlns:p1="http://schemas.openxmlformats.org/presentationml/2006/main" spid="13" grpId="1" uiExpand="0" advAuto="indefinite" build="whole" animBg="1"/>
      <p1:bldP xmlns:p1="http://schemas.openxmlformats.org/presentationml/2006/main" spid="11" grpId="2" uiExpand="0" advAuto="indefinite" build="whole" animBg="1"/>
      <p1:bldP xmlns:p1="http://schemas.openxmlformats.org/presentationml/2006/main" spid="12" grpId="3" uiExpand="0" advAuto="indefinite" build="whole" animBg="1"/>
      <p1:bldP xmlns:p1="http://schemas.openxmlformats.org/presentationml/2006/main" spid="17" grpId="4" uiExpand="0" advAuto="indefinite" build="whole" animBg="1"/>
      <p1:bldP xmlns:p1="http://schemas.openxmlformats.org/presentationml/2006/main" spid="15" grpId="5" uiExpand="0" advAuto="indefinite" build="whole" animBg="1"/>
      <p1:bldP xmlns:p1="http://schemas.openxmlformats.org/presentationml/2006/main" spid="3" grpId="6" uiExpand="0" advAuto="indefinite" build="whole" animBg="1"/>
      <p1:bldP xmlns:p1="http://schemas.openxmlformats.org/presentationml/2006/main" spid="5" grpId="7" uiExpand="0" advAuto="indefinite" build="whole" animBg="1"/>
      <p1:bldP xmlns:p1="http://schemas.openxmlformats.org/presentationml/2006/main" spid="6" grpId="8" uiExpand="0" advAuto="indefinite" build="whole" animBg="1"/>
      <p1:bldP xmlns:p1="http://schemas.openxmlformats.org/presentationml/2006/main" spid="16" grpId="9" uiExpand="0" advAuto="indefinite" build="whole" animBg="1"/>
      <p1:bldP xmlns:p1="http://schemas.openxmlformats.org/presentationml/2006/main" spid="14" grpId="10" uiExpand="0" advAuto="indefinite" build="whole" animBg="1"/>
      <p1:bldP xmlns:p1="http://schemas.openxmlformats.org/presentationml/2006/main" spid="18" grpId="11" uiExpand="0" advAuto="indefinite" build="whole"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1819053" y="1481691"/>
            <a:ext cx="6520670" cy="2764458"/>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670347" y="1552617"/>
            <a:ext cx="2324355" cy="1968186"/>
          </a:xfrm>
          <a:prstGeom prst="rect"/>
        </p:spPr>
      </p:pic>
      <p:pic>
        <p:nvPicPr>
          <p:cNvPr id="6" name="Image 4" descr="preencoded.png"/>
          <p:cNvPicPr>
            <a:picLocks noChangeAspect="1"/>
          </p:cNvPicPr>
          <p:nvPr/>
        </p:nvPicPr>
        <p:blipFill>
          <a:blip r:embed="rId9"/>
          <a:srcRect/>
          <a:stretch>
            <a:fillRect/>
          </a:stretch>
        </p:blipFill>
        <p:spPr>
          <a:xfrm>
            <a:off x="673600" y="1267790"/>
            <a:ext cx="2317850" cy="2216028"/>
          </a:xfrm>
          <a:prstGeom prst="rect"/>
        </p:spPr>
      </p:pic>
      <p:pic>
        <p:nvPicPr>
          <p:cNvPr id="7" name="Image 5" descr="preencoded.png"/>
          <p:cNvPicPr>
            <a:picLocks noChangeAspect="1"/>
          </p:cNvPicPr>
          <p:nvPr/>
        </p:nvPicPr>
        <p:blipFill>
          <a:blip r:embed="rId11"/>
          <a:srcRect/>
          <a:stretch>
            <a:fillRect/>
          </a:stretch>
        </p:blipFill>
        <p:spPr>
          <a:xfrm>
            <a:off x="1639193" y="2334213"/>
            <a:ext cx="386804" cy="405000"/>
          </a:xfrm>
          <a:prstGeom prst="rect"/>
        </p:spPr>
      </p:pic>
      <p:sp>
        <p:nvSpPr>
          <p:cNvPr id="8" name="Text 0"/>
          <p:cNvSpPr/>
          <p:nvPr/>
        </p:nvSpPr>
        <p:spPr>
          <a:xfrm>
            <a:off x="3429056" y="1941763"/>
            <a:ext cx="4423780" cy="1844315"/>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服务器推送资源允许服务器在客户端请求之前主动推送资源到客户端，减少等待时间。</a:t>
            </a:r>
            <a:endParaRPr lang="en-US" sz="1080"/>
          </a:p>
        </p:txBody>
      </p:sp>
      <p:sp>
        <p:nvSpPr>
          <p:cNvPr id="9" name="Text 1"/>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HTTP/2 Server Push</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l"/>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7" dur="750"/>
                                        <p:tgtEl>
                                          <p:spTgt spid="6"/>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0" dur="750"/>
                                        <p:tgtEl>
                                          <p:spTgt spid="5"/>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13" dur="750"/>
                                        <p:tgtEl>
                                          <p:spTgt spid="3"/>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16" dur="750"/>
                                        <p:tgtEl>
                                          <p:spTgt spid="7"/>
                                        </p:tgtEl>
                                      </p:cBhvr>
                                    </p:animEffect>
                                  </p:childTnLst>
                                </p:cTn>
                              </p:par>
                              <p:par>
                                <p:cTn id="17" presetID="10" presetClass="entr" presetSubtype="0" fill="hold" grpId="4" nodeType="withEffect">
                                  <p:stCondLst>
                                    <p:cond delay="0"/>
                                  </p:stCondLst>
                                  <p:childTnLst>
                                    <p:set>
                                      <p:cBhvr>
                                        <p:cTn id="18"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1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6" grpId="0" uiExpand="0" advAuto="indefinite" build="whole" animBg="1"/>
      <p1:bldP xmlns:p1="http://schemas.openxmlformats.org/presentationml/2006/main" spid="5" grpId="1" uiExpand="0" advAuto="indefinite" build="whole" animBg="1"/>
      <p1:bldP xmlns:p1="http://schemas.openxmlformats.org/presentationml/2006/main" spid="3" grpId="2" uiExpand="0" advAuto="indefinite" build="whole" animBg="1"/>
      <p1:bldP xmlns:p1="http://schemas.openxmlformats.org/presentationml/2006/main" spid="7" grpId="3" uiExpand="0" advAuto="indefinite" build="whole" animBg="1"/>
      <p1:bldP xmlns:p1="http://schemas.openxmlformats.org/presentationml/2006/main" spid="8" grpId="4" uiExpand="0" advAuto="indefinite" build="whole"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6133148" y="2365906"/>
            <a:ext cx="290512" cy="314494"/>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1285875" y="2474389"/>
            <a:ext cx="5040511" cy="1149503"/>
          </a:xfrm>
          <a:prstGeom prst="rect"/>
        </p:spPr>
      </p:pic>
      <p:pic>
        <p:nvPicPr>
          <p:cNvPr id="6" name="Image 4" descr="preencoded.png"/>
          <p:cNvPicPr>
            <a:picLocks noChangeAspect="1"/>
          </p:cNvPicPr>
          <p:nvPr/>
        </p:nvPicPr>
        <p:blipFill>
          <a:blip r:embed="rId9"/>
          <a:srcRect/>
          <a:stretch>
            <a:fillRect/>
          </a:stretch>
        </p:blipFill>
        <p:spPr>
          <a:xfrm>
            <a:off x="1381125" y="3414514"/>
            <a:ext cx="102870" cy="100807"/>
          </a:xfrm>
          <a:prstGeom prst="rect"/>
        </p:spPr>
      </p:pic>
      <p:pic>
        <p:nvPicPr>
          <p:cNvPr id="7" name="Image 5" descr="preencoded.png"/>
          <p:cNvPicPr>
            <a:picLocks noChangeAspect="1"/>
          </p:cNvPicPr>
          <p:nvPr/>
        </p:nvPicPr>
        <p:blipFill>
          <a:blip r:embed="rId11"/>
          <a:srcRect/>
          <a:stretch>
            <a:fillRect/>
          </a:stretch>
        </p:blipFill>
        <p:spPr>
          <a:xfrm>
            <a:off x="1425042" y="2111444"/>
            <a:ext cx="11225" cy="1215401"/>
          </a:xfrm>
          <a:prstGeom prst="rect"/>
        </p:spPr>
      </p:pic>
      <p:pic>
        <p:nvPicPr>
          <p:cNvPr id="8" name="Image 6" descr="preencoded.png"/>
          <p:cNvPicPr>
            <a:picLocks noChangeAspect="1"/>
          </p:cNvPicPr>
          <p:nvPr/>
        </p:nvPicPr>
        <p:blipFill>
          <a:blip r:embed="rId13"/>
          <a:srcRect/>
          <a:stretch>
            <a:fillRect/>
          </a:stretch>
        </p:blipFill>
        <p:spPr>
          <a:xfrm>
            <a:off x="2756297" y="2364552"/>
            <a:ext cx="291465" cy="314494"/>
          </a:xfrm>
          <a:prstGeom prst="rect"/>
        </p:spPr>
      </p:pic>
      <p:pic>
        <p:nvPicPr>
          <p:cNvPr id="9" name="Image 7" descr="preencoded.png"/>
          <p:cNvPicPr>
            <a:picLocks noChangeAspect="1"/>
          </p:cNvPicPr>
          <p:nvPr/>
        </p:nvPicPr>
        <p:blipFill>
          <a:blip r:embed="rId15"/>
          <a:srcRect/>
          <a:stretch>
            <a:fillRect/>
          </a:stretch>
        </p:blipFill>
        <p:spPr>
          <a:xfrm>
            <a:off x="2857619" y="2473033"/>
            <a:ext cx="93345" cy="101678"/>
          </a:xfrm>
          <a:prstGeom prst="rect"/>
        </p:spPr>
      </p:pic>
      <p:pic>
        <p:nvPicPr>
          <p:cNvPr id="10" name="Image 8" descr="preencoded.png"/>
          <p:cNvPicPr>
            <a:picLocks noChangeAspect="1"/>
          </p:cNvPicPr>
          <p:nvPr/>
        </p:nvPicPr>
        <p:blipFill>
          <a:blip r:embed="rId11"/>
          <a:srcRect/>
          <a:stretch>
            <a:fillRect/>
          </a:stretch>
        </p:blipFill>
        <p:spPr>
          <a:xfrm>
            <a:off x="2896655" y="1183113"/>
            <a:ext cx="11225" cy="1215400"/>
          </a:xfrm>
          <a:prstGeom prst="rect"/>
        </p:spPr>
      </p:pic>
      <p:pic>
        <p:nvPicPr>
          <p:cNvPr id="11" name="Image 9" descr="preencoded.png"/>
          <p:cNvPicPr>
            <a:picLocks noChangeAspect="1"/>
          </p:cNvPicPr>
          <p:nvPr/>
        </p:nvPicPr>
        <p:blipFill>
          <a:blip r:embed="rId19"/>
          <a:srcRect/>
          <a:stretch>
            <a:fillRect/>
          </a:stretch>
        </p:blipFill>
        <p:spPr>
          <a:xfrm>
            <a:off x="4632246" y="3331093"/>
            <a:ext cx="291465" cy="314495"/>
          </a:xfrm>
          <a:prstGeom prst="rect"/>
        </p:spPr>
      </p:pic>
      <p:pic>
        <p:nvPicPr>
          <p:cNvPr id="12" name="Image 10" descr="preencoded.png"/>
          <p:cNvPicPr>
            <a:picLocks noChangeAspect="1"/>
          </p:cNvPicPr>
          <p:nvPr/>
        </p:nvPicPr>
        <p:blipFill>
          <a:blip r:embed="rId21"/>
          <a:srcRect/>
          <a:stretch>
            <a:fillRect/>
          </a:stretch>
        </p:blipFill>
        <p:spPr>
          <a:xfrm>
            <a:off x="4729043" y="3445818"/>
            <a:ext cx="101918" cy="83521"/>
          </a:xfrm>
          <a:prstGeom prst="rect"/>
        </p:spPr>
      </p:pic>
      <p:pic>
        <p:nvPicPr>
          <p:cNvPr id="13" name="Image 11" descr="preencoded.png"/>
          <p:cNvPicPr>
            <a:picLocks noChangeAspect="1"/>
          </p:cNvPicPr>
          <p:nvPr/>
        </p:nvPicPr>
        <p:blipFill>
          <a:blip r:embed="rId23"/>
          <a:srcRect/>
          <a:stretch>
            <a:fillRect/>
          </a:stretch>
        </p:blipFill>
        <p:spPr>
          <a:xfrm>
            <a:off x="4771175" y="2125265"/>
            <a:ext cx="11225" cy="1215401"/>
          </a:xfrm>
          <a:prstGeom prst="rect"/>
        </p:spPr>
      </p:pic>
      <p:pic>
        <p:nvPicPr>
          <p:cNvPr id="14" name="Image 12" descr="preencoded.png"/>
          <p:cNvPicPr>
            <a:picLocks noChangeAspect="1"/>
          </p:cNvPicPr>
          <p:nvPr/>
        </p:nvPicPr>
        <p:blipFill>
          <a:blip r:embed="rId25"/>
          <a:srcRect/>
          <a:stretch>
            <a:fillRect/>
          </a:stretch>
        </p:blipFill>
        <p:spPr>
          <a:xfrm>
            <a:off x="6265647" y="1173843"/>
            <a:ext cx="11225" cy="1215401"/>
          </a:xfrm>
          <a:prstGeom prst="rect"/>
        </p:spPr>
      </p:pic>
      <p:sp>
        <p:nvSpPr>
          <p:cNvPr id="15" name="Text 0"/>
          <p:cNvSpPr/>
          <p:nvPr/>
        </p:nvSpPr>
        <p:spPr>
          <a:xfrm>
            <a:off x="3173393" y="2412535"/>
            <a:ext cx="1266555"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21" b="1" dirty="1">
                <a:solidFill>
                  <a:srgbClr val="000000"/>
                </a:solidFill>
                <a:latin typeface="OPPOSans B" pitchFamily="34" charset="0"/>
                <a:ea typeface="OPPOSans B" pitchFamily="34" charset="-122"/>
                <a:cs typeface="OPPOSans B" pitchFamily="34" charset="-120"/>
              </a:rPr>
              <a:t>cleanWebpckPlugin</a:t>
            </a:r>
            <a:endParaRPr lang="en-US" sz="1021"/>
          </a:p>
        </p:txBody>
      </p:sp>
      <p:sp>
        <p:nvSpPr>
          <p:cNvPr id="16" name="Text 1"/>
          <p:cNvSpPr/>
          <p:nvPr/>
        </p:nvSpPr>
        <p:spPr>
          <a:xfrm>
            <a:off x="5044641" y="3638739"/>
            <a:ext cx="1275746" cy="112472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静态资源直接复制到输出目录。</a:t>
            </a:r>
            <a:endParaRPr lang="en-US" sz="1080"/>
          </a:p>
        </p:txBody>
      </p:sp>
      <p:sp>
        <p:nvSpPr>
          <p:cNvPr id="17" name="Text 2"/>
          <p:cNvSpPr/>
          <p:nvPr/>
        </p:nvSpPr>
        <p:spPr>
          <a:xfrm>
            <a:off x="5027048" y="3349250"/>
            <a:ext cx="1277906"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21" b="1" dirty="1">
                <a:solidFill>
                  <a:srgbClr val="000000"/>
                </a:solidFill>
                <a:latin typeface="OPPOSans B" pitchFamily="34" charset="0"/>
                <a:ea typeface="OPPOSans B" pitchFamily="34" charset="-122"/>
                <a:cs typeface="OPPOSans B" pitchFamily="34" charset="-120"/>
              </a:rPr>
              <a:t>copyWebpackPlugin</a:t>
            </a:r>
            <a:endParaRPr lang="en-US" sz="1021"/>
          </a:p>
        </p:txBody>
      </p:sp>
      <p:sp>
        <p:nvSpPr>
          <p:cNvPr id="18" name="Text 3"/>
          <p:cNvSpPr/>
          <p:nvPr/>
        </p:nvSpPr>
        <p:spPr>
          <a:xfrm>
            <a:off x="3174474" y="2702027"/>
            <a:ext cx="1264395" cy="1087752"/>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每次构建前清理输出目录中的文件。</a:t>
            </a:r>
            <a:endParaRPr lang="en-US" sz="1080"/>
          </a:p>
        </p:txBody>
      </p:sp>
      <p:sp>
        <p:nvSpPr>
          <p:cNvPr id="19" name="Text 4"/>
          <p:cNvSpPr/>
          <p:nvPr/>
        </p:nvSpPr>
        <p:spPr>
          <a:xfrm>
            <a:off x="1695867" y="3638739"/>
            <a:ext cx="1275746" cy="112472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生成HTML文件，并将打包后的资源文件自动引入。</a:t>
            </a:r>
            <a:endParaRPr lang="en-US" sz="1080"/>
          </a:p>
        </p:txBody>
      </p:sp>
      <p:sp>
        <p:nvSpPr>
          <p:cNvPr id="20" name="Text 5"/>
          <p:cNvSpPr/>
          <p:nvPr/>
        </p:nvSpPr>
        <p:spPr>
          <a:xfrm>
            <a:off x="1694786" y="3349249"/>
            <a:ext cx="1277906"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21" b="1" dirty="1">
                <a:solidFill>
                  <a:srgbClr val="000000"/>
                </a:solidFill>
                <a:latin typeface="OPPOSans B" pitchFamily="34" charset="0"/>
                <a:ea typeface="OPPOSans B" pitchFamily="34" charset="-122"/>
                <a:cs typeface="OPPOSans B" pitchFamily="34" charset="-120"/>
              </a:rPr>
              <a:t>HtmlWebpackPlugin</a:t>
            </a:r>
            <a:endParaRPr lang="en-US" sz="1021"/>
          </a:p>
        </p:txBody>
      </p:sp>
      <p:sp>
        <p:nvSpPr>
          <p:cNvPr id="21" name="Text 6"/>
          <p:cNvSpPr/>
          <p:nvPr/>
        </p:nvSpPr>
        <p:spPr>
          <a:xfrm>
            <a:off x="6559873" y="2702024"/>
            <a:ext cx="1246508" cy="1087752"/>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将自己逻辑融入到webpack构建流程中，实现打包优化、资源管理、注入环境变量等额外功能。</a:t>
            </a:r>
            <a:endParaRPr lang="en-US" sz="1080"/>
          </a:p>
        </p:txBody>
      </p:sp>
      <p:sp>
        <p:nvSpPr>
          <p:cNvPr id="22" name="Text 7"/>
          <p:cNvSpPr/>
          <p:nvPr/>
        </p:nvSpPr>
        <p:spPr>
          <a:xfrm>
            <a:off x="6542118" y="2412535"/>
            <a:ext cx="1248668"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000000"/>
                </a:solidFill>
                <a:latin typeface="OPPOSans B" pitchFamily="34" charset="0"/>
                <a:ea typeface="OPPOSans B" pitchFamily="34" charset="-122"/>
                <a:cs typeface="OPPOSans B" pitchFamily="34" charset="-120"/>
              </a:rPr>
              <a:t>自定义插件</a:t>
            </a:r>
            <a:endParaRPr lang="en-US" sz="1260"/>
          </a:p>
        </p:txBody>
      </p:sp>
      <p:sp>
        <p:nvSpPr>
          <p:cNvPr id="23" name="Text 8"/>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Webpack插件</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d"/>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7" dur="75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10" dur="750"/>
                                        <p:tgtEl>
                                          <p:spTgt spid="8"/>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13" dur="750"/>
                                        <p:tgtEl>
                                          <p:spTgt spid="6"/>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16" dur="750"/>
                                        <p:tgtEl>
                                          <p:spTgt spid="3"/>
                                        </p:tgtEl>
                                      </p:cBhvr>
                                    </p:animEffect>
                                  </p:childTnLst>
                                </p:cTn>
                              </p:par>
                              <p:par>
                                <p:cTn id="17" presetID="10" presetClass="entr" presetSubtype="0" fill="hold" grpId="4" nodeType="withEffect">
                                  <p:stCondLst>
                                    <p:cond delay="0"/>
                                  </p:stCondLst>
                                  <p:childTnLst>
                                    <p:set>
                                      <p:cBhvr>
                                        <p:cTn id="18"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19" dur="750"/>
                                        <p:tgtEl>
                                          <p:spTgt spid="11"/>
                                        </p:tgtEl>
                                      </p:cBhvr>
                                    </p:animEffect>
                                  </p:childTnLst>
                                </p:cTn>
                              </p:par>
                              <p:par>
                                <p:cTn id="20" presetID="10" presetClass="entr" presetSubtype="0" fill="hold" grpId="5" nodeType="withEffect">
                                  <p:stCondLst>
                                    <p:cond delay="0"/>
                                  </p:stCondLst>
                                  <p:childTnLst>
                                    <p:set>
                                      <p:cBhvr>
                                        <p:cTn id="21"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22" dur="750"/>
                                        <p:tgtEl>
                                          <p:spTgt spid="12"/>
                                        </p:tgtEl>
                                      </p:cBhvr>
                                    </p:animEffect>
                                  </p:childTnLst>
                                </p:cTn>
                              </p:par>
                            </p:childTnLst>
                          </p:cTn>
                        </p:par>
                        <p:par>
                          <p:cTn id="23" fill="hold">
                            <p:stCondLst>
                              <p:cond delay="750"/>
                            </p:stCondLst>
                            <p:childTnLst>
                              <p:par>
                                <p:cTn id="24" presetID="10" presetClass="entr" presetSubtype="0" fill="hold" grpId="6" nodeType="afterEffect">
                                  <p:stCondLst>
                                    <p:cond delay="0"/>
                                  </p:stCondLst>
                                  <p:childTnLst>
                                    <p:set>
                                      <p:cBhvr>
                                        <p:cTn id="25"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26" dur="750"/>
                                        <p:tgtEl>
                                          <p:spTgt spid="7"/>
                                        </p:tgtEl>
                                      </p:cBhvr>
                                    </p:animEffect>
                                  </p:childTnLst>
                                </p:cTn>
                              </p:par>
                              <p:par>
                                <p:cTn id="27" presetID="10" presetClass="entr" presetSubtype="0" fill="hold" grpId="7" nodeType="withEffect">
                                  <p:stCondLst>
                                    <p:cond delay="0"/>
                                  </p:stCondLst>
                                  <p:childTnLst>
                                    <p:set>
                                      <p:cBhvr>
                                        <p:cTn id="28"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29" dur="750"/>
                                        <p:tgtEl>
                                          <p:spTgt spid="9"/>
                                        </p:tgtEl>
                                      </p:cBhvr>
                                    </p:animEffect>
                                  </p:childTnLst>
                                </p:cTn>
                              </p:par>
                              <p:par>
                                <p:cTn id="30" presetID="10" presetClass="entr" presetSubtype="0" fill="hold" grpId="8" nodeType="withEffect">
                                  <p:stCondLst>
                                    <p:cond delay="0"/>
                                  </p:stCondLst>
                                  <p:childTnLst>
                                    <p:set>
                                      <p:cBhvr>
                                        <p:cTn id="31" dur="1" fill="hold">
                                          <p:stCondLst>
                                            <p:cond delay="0"/>
                                          </p:stCondLst>
                                        </p:cTn>
                                        <p:tgtEl>
                                          <p:spTgt spid="20"/>
                                        </p:tgtEl>
                                        <p:attrNameLst>
                                          <p:attrName>style.visibility</p:attrName>
                                        </p:attrNameLst>
                                      </p:cBhvr>
                                      <p:to>
                                        <p1:strVal xmlns:p1="http://schemas.openxmlformats.org/presentationml/2006/main" val="visible"/>
                                      </p:to>
                                    </p:set>
                                    <p:animEffect transition="in" filter="fade" prLst="">
                                      <p:cBhvr>
                                        <p:cTn id="32" dur="750"/>
                                        <p:tgtEl>
                                          <p:spTgt spid="20"/>
                                        </p:tgtEl>
                                      </p:cBhvr>
                                    </p:animEffect>
                                  </p:childTnLst>
                                </p:cTn>
                              </p:par>
                              <p:par>
                                <p:cTn id="33" presetID="10" presetClass="entr" presetSubtype="0" fill="hold" grpId="9" nodeType="withEffect">
                                  <p:stCondLst>
                                    <p:cond delay="0"/>
                                  </p:stCondLst>
                                  <p:childTnLst>
                                    <p:set>
                                      <p:cBhvr>
                                        <p:cTn id="34" dur="1" fill="hold">
                                          <p:stCondLst>
                                            <p:cond delay="0"/>
                                          </p:stCondLst>
                                        </p:cTn>
                                        <p:tgtEl>
                                          <p:spTgt spid="19"/>
                                        </p:tgtEl>
                                        <p:attrNameLst>
                                          <p:attrName>style.visibility</p:attrName>
                                        </p:attrNameLst>
                                      </p:cBhvr>
                                      <p:to>
                                        <p1:strVal xmlns:p1="http://schemas.openxmlformats.org/presentationml/2006/main" val="visible"/>
                                      </p:to>
                                    </p:set>
                                    <p:animEffect transition="in" filter="fade" prLst="">
                                      <p:cBhvr>
                                        <p:cTn id="35" dur="750"/>
                                        <p:tgtEl>
                                          <p:spTgt spid="19"/>
                                        </p:tgtEl>
                                      </p:cBhvr>
                                    </p:animEffect>
                                  </p:childTnLst>
                                </p:cTn>
                              </p:par>
                            </p:childTnLst>
                          </p:cTn>
                        </p:par>
                        <p:par>
                          <p:cTn id="36" fill="hold">
                            <p:stCondLst>
                              <p:cond delay="1500"/>
                            </p:stCondLst>
                            <p:childTnLst>
                              <p:par>
                                <p:cTn id="37" presetID="10" presetClass="entr" presetSubtype="0" fill="hold" grpId="10" nodeType="afterEffect">
                                  <p:stCondLst>
                                    <p:cond delay="0"/>
                                  </p:stCondLst>
                                  <p:childTnLst>
                                    <p:set>
                                      <p:cBhvr>
                                        <p:cTn id="38"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39" dur="750"/>
                                        <p:tgtEl>
                                          <p:spTgt spid="10"/>
                                        </p:tgtEl>
                                      </p:cBhvr>
                                    </p:animEffect>
                                  </p:childTnLst>
                                </p:cTn>
                              </p:par>
                              <p:par>
                                <p:cTn id="40" presetID="10" presetClass="entr" presetSubtype="0" fill="hold" grpId="11" nodeType="withEffect">
                                  <p:stCondLst>
                                    <p:cond delay="0"/>
                                  </p:stCondLst>
                                  <p:childTnLst>
                                    <p:set>
                                      <p:cBhvr>
                                        <p:cTn id="41"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42" dur="750"/>
                                        <p:tgtEl>
                                          <p:spTgt spid="15"/>
                                        </p:tgtEl>
                                      </p:cBhvr>
                                    </p:animEffect>
                                  </p:childTnLst>
                                </p:cTn>
                              </p:par>
                              <p:par>
                                <p:cTn id="43" presetID="10" presetClass="entr" presetSubtype="0" fill="hold" grpId="12" nodeType="withEffect">
                                  <p:stCondLst>
                                    <p:cond delay="0"/>
                                  </p:stCondLst>
                                  <p:childTnLst>
                                    <p:set>
                                      <p:cBhvr>
                                        <p:cTn id="44"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45" dur="750"/>
                                        <p:tgtEl>
                                          <p:spTgt spid="18"/>
                                        </p:tgtEl>
                                      </p:cBhvr>
                                    </p:animEffect>
                                  </p:childTnLst>
                                </p:cTn>
                              </p:par>
                            </p:childTnLst>
                          </p:cTn>
                        </p:par>
                        <p:par>
                          <p:cTn id="46" fill="hold">
                            <p:stCondLst>
                              <p:cond delay="2250"/>
                            </p:stCondLst>
                            <p:childTnLst>
                              <p:par>
                                <p:cTn id="47" presetID="10" presetClass="entr" presetSubtype="0" fill="hold" grpId="13" nodeType="afterEffect">
                                  <p:stCondLst>
                                    <p:cond delay="0"/>
                                  </p:stCondLst>
                                  <p:childTnLst>
                                    <p:set>
                                      <p:cBhvr>
                                        <p:cTn id="48"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49" dur="750"/>
                                        <p:tgtEl>
                                          <p:spTgt spid="13"/>
                                        </p:tgtEl>
                                      </p:cBhvr>
                                    </p:animEffect>
                                  </p:childTnLst>
                                </p:cTn>
                              </p:par>
                              <p:par>
                                <p:cTn id="50" presetID="10" presetClass="entr" presetSubtype="0" fill="hold" grpId="14" nodeType="withEffect">
                                  <p:stCondLst>
                                    <p:cond delay="0"/>
                                  </p:stCondLst>
                                  <p:childTnLst>
                                    <p:set>
                                      <p:cBhvr>
                                        <p:cTn id="51"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52" dur="750"/>
                                        <p:tgtEl>
                                          <p:spTgt spid="17"/>
                                        </p:tgtEl>
                                      </p:cBhvr>
                                    </p:animEffect>
                                  </p:childTnLst>
                                </p:cTn>
                              </p:par>
                              <p:par>
                                <p:cTn id="53" presetID="10" presetClass="entr" presetSubtype="0" fill="hold" grpId="15" nodeType="withEffect">
                                  <p:stCondLst>
                                    <p:cond delay="0"/>
                                  </p:stCondLst>
                                  <p:childTnLst>
                                    <p:set>
                                      <p:cBhvr>
                                        <p:cTn id="54"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55" dur="750"/>
                                        <p:tgtEl>
                                          <p:spTgt spid="16"/>
                                        </p:tgtEl>
                                      </p:cBhvr>
                                    </p:animEffect>
                                  </p:childTnLst>
                                </p:cTn>
                              </p:par>
                            </p:childTnLst>
                          </p:cTn>
                        </p:par>
                        <p:par>
                          <p:cTn id="56" fill="hold">
                            <p:stCondLst>
                              <p:cond delay="3000"/>
                            </p:stCondLst>
                            <p:childTnLst>
                              <p:par>
                                <p:cTn id="57" presetID="10" presetClass="entr" presetSubtype="0" fill="hold" grpId="16" nodeType="afterEffect">
                                  <p:stCondLst>
                                    <p:cond delay="0"/>
                                  </p:stCondLst>
                                  <p:childTnLst>
                                    <p:set>
                                      <p:cBhvr>
                                        <p:cTn id="58"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59" dur="750"/>
                                        <p:tgtEl>
                                          <p:spTgt spid="14"/>
                                        </p:tgtEl>
                                      </p:cBhvr>
                                    </p:animEffect>
                                  </p:childTnLst>
                                </p:cTn>
                              </p:par>
                              <p:par>
                                <p:cTn id="60" presetID="10" presetClass="entr" presetSubtype="0" fill="hold" grpId="17" nodeType="withEffect">
                                  <p:stCondLst>
                                    <p:cond delay="0"/>
                                  </p:stCondLst>
                                  <p:childTnLst>
                                    <p:set>
                                      <p:cBhvr>
                                        <p:cTn id="61" dur="1" fill="hold">
                                          <p:stCondLst>
                                            <p:cond delay="0"/>
                                          </p:stCondLst>
                                        </p:cTn>
                                        <p:tgtEl>
                                          <p:spTgt spid="22"/>
                                        </p:tgtEl>
                                        <p:attrNameLst>
                                          <p:attrName>style.visibility</p:attrName>
                                        </p:attrNameLst>
                                      </p:cBhvr>
                                      <p:to>
                                        <p1:strVal xmlns:p1="http://schemas.openxmlformats.org/presentationml/2006/main" val="visible"/>
                                      </p:to>
                                    </p:set>
                                    <p:animEffect transition="in" filter="fade" prLst="">
                                      <p:cBhvr>
                                        <p:cTn id="62" dur="750"/>
                                        <p:tgtEl>
                                          <p:spTgt spid="22"/>
                                        </p:tgtEl>
                                      </p:cBhvr>
                                    </p:animEffect>
                                  </p:childTnLst>
                                </p:cTn>
                              </p:par>
                              <p:par>
                                <p:cTn id="63" presetID="10" presetClass="entr" presetSubtype="0" fill="hold" grpId="18" nodeType="withEffect">
                                  <p:stCondLst>
                                    <p:cond delay="0"/>
                                  </p:stCondLst>
                                  <p:childTnLst>
                                    <p:set>
                                      <p:cBhvr>
                                        <p:cTn id="64" dur="1" fill="hold">
                                          <p:stCondLst>
                                            <p:cond delay="0"/>
                                          </p:stCondLst>
                                        </p:cTn>
                                        <p:tgtEl>
                                          <p:spTgt spid="21"/>
                                        </p:tgtEl>
                                        <p:attrNameLst>
                                          <p:attrName>style.visibility</p:attrName>
                                        </p:attrNameLst>
                                      </p:cBhvr>
                                      <p:to>
                                        <p1:strVal xmlns:p1="http://schemas.openxmlformats.org/presentationml/2006/main" val="visible"/>
                                      </p:to>
                                    </p:set>
                                    <p:animEffect transition="in" filter="fade" prLst="">
                                      <p:cBhvr>
                                        <p:cTn id="65"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5" grpId="0" uiExpand="0" advAuto="indefinite" build="whole" animBg="1"/>
      <p1:bldP xmlns:p1="http://schemas.openxmlformats.org/presentationml/2006/main" spid="8" grpId="1" uiExpand="0" advAuto="indefinite" build="whole" animBg="1"/>
      <p1:bldP xmlns:p1="http://schemas.openxmlformats.org/presentationml/2006/main" spid="6" grpId="2" uiExpand="0" advAuto="indefinite" build="whole" animBg="1"/>
      <p1:bldP xmlns:p1="http://schemas.openxmlformats.org/presentationml/2006/main" spid="3" grpId="3" uiExpand="0" advAuto="indefinite" build="whole" animBg="1"/>
      <p1:bldP xmlns:p1="http://schemas.openxmlformats.org/presentationml/2006/main" spid="11" grpId="4" uiExpand="0" advAuto="indefinite" build="whole" animBg="1"/>
      <p1:bldP xmlns:p1="http://schemas.openxmlformats.org/presentationml/2006/main" spid="12" grpId="5" uiExpand="0" advAuto="indefinite" build="whole" animBg="1"/>
      <p1:bldP xmlns:p1="http://schemas.openxmlformats.org/presentationml/2006/main" spid="7" grpId="6" uiExpand="0" advAuto="indefinite" build="whole" animBg="1"/>
      <p1:bldP xmlns:p1="http://schemas.openxmlformats.org/presentationml/2006/main" spid="9" grpId="7" uiExpand="0" advAuto="indefinite" build="whole" animBg="1"/>
      <p1:bldP xmlns:p1="http://schemas.openxmlformats.org/presentationml/2006/main" spid="20" grpId="8" uiExpand="0" advAuto="indefinite" build="whole" animBg="1"/>
      <p1:bldP xmlns:p1="http://schemas.openxmlformats.org/presentationml/2006/main" spid="19" grpId="9" uiExpand="0" advAuto="indefinite" build="whole" animBg="1"/>
      <p1:bldP xmlns:p1="http://schemas.openxmlformats.org/presentationml/2006/main" spid="10" grpId="10" uiExpand="0" advAuto="indefinite" build="whole" animBg="1"/>
      <p1:bldP xmlns:p1="http://schemas.openxmlformats.org/presentationml/2006/main" spid="15" grpId="11" uiExpand="0" advAuto="indefinite" build="whole" animBg="1"/>
      <p1:bldP xmlns:p1="http://schemas.openxmlformats.org/presentationml/2006/main" spid="18" grpId="12" uiExpand="0" advAuto="indefinite" build="whole" animBg="1"/>
      <p1:bldP xmlns:p1="http://schemas.openxmlformats.org/presentationml/2006/main" spid="13" grpId="13" uiExpand="0" advAuto="indefinite" build="whole" animBg="1"/>
      <p1:bldP xmlns:p1="http://schemas.openxmlformats.org/presentationml/2006/main" spid="17" grpId="14" uiExpand="0" advAuto="indefinite" build="whole" animBg="1"/>
      <p1:bldP xmlns:p1="http://schemas.openxmlformats.org/presentationml/2006/main" spid="16" grpId="15" uiExpand="0" advAuto="indefinite" build="whole" animBg="1"/>
      <p1:bldP xmlns:p1="http://schemas.openxmlformats.org/presentationml/2006/main" spid="14" grpId="16" uiExpand="0" advAuto="indefinite" build="whole" animBg="1"/>
      <p1:bldP xmlns:p1="http://schemas.openxmlformats.org/presentationml/2006/main" spid="22" grpId="17" uiExpand="0" advAuto="indefinite" build="whole" animBg="1"/>
      <p1:bldP xmlns:p1="http://schemas.openxmlformats.org/presentationml/2006/main" spid="21" grpId="18" uiExpand="0" advAuto="indefinite" build="whole" animBg="1"/>
    </p:bldLst>
  </p:timing>
</p:sld>
</file>

<file path=ppt/tags/tag1.xml><?xml version="1.0" encoding="utf-8"?>
<p:tagLst xmlns:p="http://schemas.openxmlformats.org/presentationml/2006/main">
  <p1:tag xmlns:p1="http://schemas.openxmlformats.org/presentationml/2006/main" name="AS_NET" val="Unix 3.10 unknown"/>
  <p1:tag xmlns:p1="http://schemas.openxmlformats.org/presentationml/2006/main" name="AS_OS" val="Unix 3.10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44546A"/>
      </a3:dk2>
      <a3:lt2 xmlns:a3="http://schemas.openxmlformats.org/drawingml/2006/main">
        <a4:srgbClr xmlns:a4="http://schemas.openxmlformats.org/drawingml/2006/main" val="E7E6E6"/>
      </a3:lt2>
      <a3:accent1 xmlns:a3="http://schemas.openxmlformats.org/drawingml/2006/main">
        <a4:srgbClr xmlns:a4="http://schemas.openxmlformats.org/drawingml/2006/main" val="4472C4"/>
      </a3:accent1>
      <a3:accent2 xmlns:a3="http://schemas.openxmlformats.org/drawingml/2006/main">
        <a4:srgbClr xmlns:a4="http://schemas.openxmlformats.org/drawingml/2006/main" val="ED7D31"/>
      </a3:accent2>
      <a3:accent3 xmlns:a3="http://schemas.openxmlformats.org/drawingml/2006/main">
        <a4:srgbClr xmlns:a4="http://schemas.openxmlformats.org/drawingml/2006/main" val="A5A5A5"/>
      </a3:accent3>
      <a3:accent4 xmlns:a3="http://schemas.openxmlformats.org/drawingml/2006/main">
        <a4:srgbClr xmlns:a4="http://schemas.openxmlformats.org/drawingml/2006/main" val="FFC000"/>
      </a3:accent4>
      <a3:accent5 xmlns:a3="http://schemas.openxmlformats.org/drawingml/2006/main">
        <a4:srgbClr xmlns:a4="http://schemas.openxmlformats.org/drawingml/2006/main" val="5B9BD5"/>
      </a3:accent5>
      <a3:accent6 xmlns:a3="http://schemas.openxmlformats.org/drawingml/2006/main">
        <a4:srgbClr xmlns:a4="http://schemas.openxmlformats.org/drawingml/2006/main" val="70AD47"/>
      </a3:accent6>
      <a3:hlink xmlns:a3="http://schemas.openxmlformats.org/drawingml/2006/main">
        <a4:srgbClr xmlns:a4="http://schemas.openxmlformats.org/drawingml/2006/main" val="0563C1"/>
      </a3:hlink>
      <a3:folHlink xmlns:a3="http://schemas.openxmlformats.org/drawingml/2006/main">
        <a4:srgbClr xmlns:a4="http://schemas.openxmlformats.org/drawingml/2006/main" val="954F72"/>
      </a3:folHlink>
    </a2:clrScheme>
    <a2:fontScheme xmlns:a2="http://schemas.openxmlformats.org/drawingml/2006/main" name="Office">
      <a3:majorFont xmlns:a3="http://schemas.openxmlformats.org/drawingml/2006/main">
        <a4:latin xmlns:a4="http://schemas.openxmlformats.org/drawingml/2006/main" typeface="Calibri Light" panose="020f0302020204030204"/>
        <a4:ea xmlns:a4="http://schemas.openxmlformats.org/drawingml/2006/main" typeface=""/>
        <a4:cs xmlns:a4="http://schemas.openxmlformats.org/drawingml/2006/main" typeface=""/>
        <a4:font xmlns:a4="http://schemas.openxmlformats.org/drawingml/2006/main" script="Ethi" typeface="Nyala"/>
        <a4:font xmlns:a4="http://schemas.openxmlformats.org/drawingml/2006/main" script="Talu" typeface="Microsoft New Tai Lue"/>
        <a4:font xmlns:a4="http://schemas.openxmlformats.org/drawingml/2006/main" script="Olck" typeface="Nirmala UI"/>
        <a4:font xmlns:a4="http://schemas.openxmlformats.org/drawingml/2006/main" script="Yiii" typeface="Microsoft Yi Baiti"/>
        <a4:font xmlns:a4="http://schemas.openxmlformats.org/drawingml/2006/main" script="Uigh" typeface="Microsoft Uighur"/>
        <a4:font xmlns:a4="http://schemas.openxmlformats.org/drawingml/2006/main" script="Hebr" typeface="Times New Roman"/>
        <a4:font xmlns:a4="http://schemas.openxmlformats.org/drawingml/2006/main" script="Tibt" typeface="Microsoft Himalaya"/>
        <a4:font xmlns:a4="http://schemas.openxmlformats.org/drawingml/2006/main" script="Telu" typeface="Gautami"/>
        <a4:font xmlns:a4="http://schemas.openxmlformats.org/drawingml/2006/main" script="Armn" typeface="Arial"/>
        <a4:font xmlns:a4="http://schemas.openxmlformats.org/drawingml/2006/main" script="Deva" typeface="Mangal"/>
        <a4:font xmlns:a4="http://schemas.openxmlformats.org/drawingml/2006/main" script="Guru" typeface="Raavi"/>
        <a4:font xmlns:a4="http://schemas.openxmlformats.org/drawingml/2006/main" script="Sinh" typeface="Iskoola Pota"/>
        <a4:font xmlns:a4="http://schemas.openxmlformats.org/drawingml/2006/main" script="Phag" typeface="Phagspa"/>
        <a4:font xmlns:a4="http://schemas.openxmlformats.org/drawingml/2006/main" script="Tale" typeface="Microsoft Tai Le"/>
        <a4:font xmlns:a4="http://schemas.openxmlformats.org/drawingml/2006/main" script="Lisu" typeface="Segoe UI"/>
        <a4:font xmlns:a4="http://schemas.openxmlformats.org/drawingml/2006/main" script="Beng" typeface="Vrinda"/>
        <a4:font xmlns:a4="http://schemas.openxmlformats.org/drawingml/2006/main" script="Syrj" typeface="Estrangelo Edessa"/>
        <a4:font xmlns:a4="http://schemas.openxmlformats.org/drawingml/2006/main" script="Syre" typeface="Estrangelo Edessa"/>
        <a4:font xmlns:a4="http://schemas.openxmlformats.org/drawingml/2006/main" script="Syrc" typeface="Estrangelo Edessa"/>
        <a4:font xmlns:a4="http://schemas.openxmlformats.org/drawingml/2006/main" script="Cher" typeface="Plantagenet Cherokee"/>
        <a4:font xmlns:a4="http://schemas.openxmlformats.org/drawingml/2006/main" script="Viet" typeface="Times New Roman"/>
        <a4:font xmlns:a4="http://schemas.openxmlformats.org/drawingml/2006/main" script="Thai" typeface="Angsana New"/>
        <a4:font xmlns:a4="http://schemas.openxmlformats.org/drawingml/2006/main" script="Gujr" typeface="Shruti"/>
        <a4:font xmlns:a4="http://schemas.openxmlformats.org/drawingml/2006/main" script="Mlym" typeface="Kartika"/>
        <a4:font xmlns:a4="http://schemas.openxmlformats.org/drawingml/2006/main" script="Hant" typeface="新細明體"/>
        <a4:font xmlns:a4="http://schemas.openxmlformats.org/drawingml/2006/main" script="Hans" typeface="等线 Light"/>
        <a4:font xmlns:a4="http://schemas.openxmlformats.org/drawingml/2006/main" script="Java" typeface="Javanese Text"/>
        <a4:font xmlns:a4="http://schemas.openxmlformats.org/drawingml/2006/main" script="Thaa" typeface="MV Boli"/>
        <a4:font xmlns:a4="http://schemas.openxmlformats.org/drawingml/2006/main" script="Knda" typeface="Tunga"/>
        <a4:font xmlns:a4="http://schemas.openxmlformats.org/drawingml/2006/main" script="Mymr" typeface="Myanmar Text"/>
        <a4:font xmlns:a4="http://schemas.openxmlformats.org/drawingml/2006/main" script="Laoo" typeface="DokChampa"/>
        <a4:font xmlns:a4="http://schemas.openxmlformats.org/drawingml/2006/main" script="Cans" typeface="Euphemia"/>
        <a4:font xmlns:a4="http://schemas.openxmlformats.org/drawingml/2006/main" script="Hang" typeface="맑은 고딕"/>
        <a4:font xmlns:a4="http://schemas.openxmlformats.org/drawingml/2006/main" script="Sora" typeface="Nirmala UI"/>
        <a4:font xmlns:a4="http://schemas.openxmlformats.org/drawingml/2006/main" script="Tfng" typeface="Ebrima"/>
        <a4:font xmlns:a4="http://schemas.openxmlformats.org/drawingml/2006/main" script="Khmr" typeface="MoolBoran"/>
        <a4:font xmlns:a4="http://schemas.openxmlformats.org/drawingml/2006/main" script="Arab" typeface="Times New Roman"/>
        <a4:font xmlns:a4="http://schemas.openxmlformats.org/drawingml/2006/main" script="Geor" typeface="Sylfaen"/>
        <a4:font xmlns:a4="http://schemas.openxmlformats.org/drawingml/2006/main" script="Bugi" typeface="Leelawadee UI"/>
        <a4:font xmlns:a4="http://schemas.openxmlformats.org/drawingml/2006/main" script="Bopo" typeface="Microsoft JhengHei"/>
        <a4:font xmlns:a4="http://schemas.openxmlformats.org/drawingml/2006/main" script="Jpan" typeface="游ゴシック Light"/>
        <a4:font xmlns:a4="http://schemas.openxmlformats.org/drawingml/2006/main" script="Mong" typeface="Mongolian Baiti"/>
        <a4:font xmlns:a4="http://schemas.openxmlformats.org/drawingml/2006/main" script="Taml" typeface="Latha"/>
        <a4:font xmlns:a4="http://schemas.openxmlformats.org/drawingml/2006/main" script="Orya" typeface="Kalinga"/>
        <a4:font xmlns:a4="http://schemas.openxmlformats.org/drawingml/2006/main" script="Syrn" typeface="Estrangelo Edessa"/>
        <a4:font xmlns:a4="http://schemas.openxmlformats.org/drawingml/2006/main" script="Osma" typeface="Ebrima"/>
        <a4:font xmlns:a4="http://schemas.openxmlformats.org/drawingml/2006/main" script="Nkoo" typeface="Ebrima"/>
      </a3:majorFont>
      <a3:minorFont xmlns:a3="http://schemas.openxmlformats.org/drawingml/2006/main">
        <a4:latin xmlns:a4="http://schemas.openxmlformats.org/drawingml/2006/main" typeface="Calibri" panose="020f0502020204030204"/>
        <a4:ea xmlns:a4="http://schemas.openxmlformats.org/drawingml/2006/main" typeface=""/>
        <a4:cs xmlns:a4="http://schemas.openxmlformats.org/drawingml/2006/main" typeface=""/>
        <a4:font xmlns:a4="http://schemas.openxmlformats.org/drawingml/2006/main" script="Ethi" typeface="Nyala"/>
        <a4:font xmlns:a4="http://schemas.openxmlformats.org/drawingml/2006/main" script="Talu" typeface="Microsoft New Tai Lue"/>
        <a4:font xmlns:a4="http://schemas.openxmlformats.org/drawingml/2006/main" script="Olck" typeface="Nirmala UI"/>
        <a4:font xmlns:a4="http://schemas.openxmlformats.org/drawingml/2006/main" script="Yiii" typeface="Microsoft Yi Baiti"/>
        <a4:font xmlns:a4="http://schemas.openxmlformats.org/drawingml/2006/main" script="Uigh" typeface="Microsoft Uighur"/>
        <a4:font xmlns:a4="http://schemas.openxmlformats.org/drawingml/2006/main" script="Hebr" typeface="Arial"/>
        <a4:font xmlns:a4="http://schemas.openxmlformats.org/drawingml/2006/main" script="Tibt" typeface="Microsoft Himalaya"/>
        <a4:font xmlns:a4="http://schemas.openxmlformats.org/drawingml/2006/main" script="Telu" typeface="Gautami"/>
        <a4:font xmlns:a4="http://schemas.openxmlformats.org/drawingml/2006/main" script="Armn" typeface="Arial"/>
        <a4:font xmlns:a4="http://schemas.openxmlformats.org/drawingml/2006/main" script="Deva" typeface="Mangal"/>
        <a4:font xmlns:a4="http://schemas.openxmlformats.org/drawingml/2006/main" script="Guru" typeface="Raavi"/>
        <a4:font xmlns:a4="http://schemas.openxmlformats.org/drawingml/2006/main" script="Sinh" typeface="Iskoola Pota"/>
        <a4:font xmlns:a4="http://schemas.openxmlformats.org/drawingml/2006/main" script="Phag" typeface="Phagspa"/>
        <a4:font xmlns:a4="http://schemas.openxmlformats.org/drawingml/2006/main" script="Tale" typeface="Microsoft Tai Le"/>
        <a4:font xmlns:a4="http://schemas.openxmlformats.org/drawingml/2006/main" script="Lisu" typeface="Segoe UI"/>
        <a4:font xmlns:a4="http://schemas.openxmlformats.org/drawingml/2006/main" script="Beng" typeface="Vrinda"/>
        <a4:font xmlns:a4="http://schemas.openxmlformats.org/drawingml/2006/main" script="Syrj" typeface="Estrangelo Edessa"/>
        <a4:font xmlns:a4="http://schemas.openxmlformats.org/drawingml/2006/main" script="Syre" typeface="Estrangelo Edessa"/>
        <a4:font xmlns:a4="http://schemas.openxmlformats.org/drawingml/2006/main" script="Syrc" typeface="Estrangelo Edessa"/>
        <a4:font xmlns:a4="http://schemas.openxmlformats.org/drawingml/2006/main" script="Cher" typeface="Plantagenet Cherokee"/>
        <a4:font xmlns:a4="http://schemas.openxmlformats.org/drawingml/2006/main" script="Viet" typeface="Arial"/>
        <a4:font xmlns:a4="http://schemas.openxmlformats.org/drawingml/2006/main" script="Thai" typeface="Cordia New"/>
        <a4:font xmlns:a4="http://schemas.openxmlformats.org/drawingml/2006/main" script="Gujr" typeface="Shruti"/>
        <a4:font xmlns:a4="http://schemas.openxmlformats.org/drawingml/2006/main" script="Mlym" typeface="Kartika"/>
        <a4:font xmlns:a4="http://schemas.openxmlformats.org/drawingml/2006/main" script="Hant" typeface="新細明體"/>
        <a4:font xmlns:a4="http://schemas.openxmlformats.org/drawingml/2006/main" script="Hans" typeface="等线"/>
        <a4:font xmlns:a4="http://schemas.openxmlformats.org/drawingml/2006/main" script="Java" typeface="Javanese Text"/>
        <a4:font xmlns:a4="http://schemas.openxmlformats.org/drawingml/2006/main" script="Thaa" typeface="MV Boli"/>
        <a4:font xmlns:a4="http://schemas.openxmlformats.org/drawingml/2006/main" script="Knda" typeface="Tunga"/>
        <a4:font xmlns:a4="http://schemas.openxmlformats.org/drawingml/2006/main" script="Mymr" typeface="Myanmar Text"/>
        <a4:font xmlns:a4="http://schemas.openxmlformats.org/drawingml/2006/main" script="Laoo" typeface="DokChampa"/>
        <a4:font xmlns:a4="http://schemas.openxmlformats.org/drawingml/2006/main" script="Cans" typeface="Euphemia"/>
        <a4:font xmlns:a4="http://schemas.openxmlformats.org/drawingml/2006/main" script="Hang" typeface="맑은 고딕"/>
        <a4:font xmlns:a4="http://schemas.openxmlformats.org/drawingml/2006/main" script="Sora" typeface="Nirmala UI"/>
        <a4:font xmlns:a4="http://schemas.openxmlformats.org/drawingml/2006/main" script="Tfng" typeface="Ebrima"/>
        <a4:font xmlns:a4="http://schemas.openxmlformats.org/drawingml/2006/main" script="Khmr" typeface="DaunPenh"/>
        <a4:font xmlns:a4="http://schemas.openxmlformats.org/drawingml/2006/main" script="Arab" typeface="Arial"/>
        <a4:font xmlns:a4="http://schemas.openxmlformats.org/drawingml/2006/main" script="Geor" typeface="Sylfaen"/>
        <a4:font xmlns:a4="http://schemas.openxmlformats.org/drawingml/2006/main" script="Bugi" typeface="Leelawadee UI"/>
        <a4:font xmlns:a4="http://schemas.openxmlformats.org/drawingml/2006/main" script="Bopo" typeface="Microsoft JhengHei"/>
        <a4:font xmlns:a4="http://schemas.openxmlformats.org/drawingml/2006/main" script="Jpan" typeface="游ゴシック"/>
        <a4:font xmlns:a4="http://schemas.openxmlformats.org/drawingml/2006/main" script="Mong" typeface="Mongolian Baiti"/>
        <a4:font xmlns:a4="http://schemas.openxmlformats.org/drawingml/2006/main" script="Taml" typeface="Latha"/>
        <a4:font xmlns:a4="http://schemas.openxmlformats.org/drawingml/2006/main" script="Orya" typeface="Kalinga"/>
        <a4:font xmlns:a4="http://schemas.openxmlformats.org/drawingml/2006/main" script="Syrn" typeface="Estrangelo Edessa"/>
        <a4:font xmlns:a4="http://schemas.openxmlformats.org/drawingml/2006/main" script="Osma" typeface="Ebrima"/>
        <a4:font xmlns:a4="http://schemas.openxmlformats.org/drawingml/2006/main" script="Nkoo" typeface="Ebrim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lumMod xmlns:a8="http://schemas.openxmlformats.org/drawingml/2006/main" val="110000"/>
                <a8:satMod xmlns:a8="http://schemas.openxmlformats.org/drawingml/2006/main" val="105000"/>
                <a8:tint xmlns:a8="http://schemas.openxmlformats.org/drawingml/2006/main" val="67000"/>
              </a7:schemeClr>
            </a6:gs>
            <a6:gs xmlns:a6="http://schemas.openxmlformats.org/drawingml/2006/main" pos="50000">
              <a7:schemeClr xmlns:a7="http://schemas.openxmlformats.org/drawingml/2006/main" val="phClr">
                <a8:lumMod xmlns:a8="http://schemas.openxmlformats.org/drawingml/2006/main" val="105000"/>
                <a8:satMod xmlns:a8="http://schemas.openxmlformats.org/drawingml/2006/main" val="103000"/>
                <a8:tint xmlns:a8="http://schemas.openxmlformats.org/drawingml/2006/main" val="73000"/>
              </a7:schemeClr>
            </a6:gs>
            <a6:gs xmlns:a6="http://schemas.openxmlformats.org/drawingml/2006/main" pos="100000">
              <a7:schemeClr xmlns:a7="http://schemas.openxmlformats.org/drawingml/2006/main" val="phClr">
                <a8:lumMod xmlns:a8="http://schemas.openxmlformats.org/drawingml/2006/main" val="105000"/>
                <a8:satMod xmlns:a8="http://schemas.openxmlformats.org/drawingml/2006/main" val="109000"/>
                <a8:tint xmlns:a8="http://schemas.openxmlformats.org/drawingml/2006/main" val="81000"/>
              </a7:schemeClr>
            </a6:gs>
          </a5:gsLst>
          <a5:lin xmlns:a5="http://schemas.openxmlformats.org/drawingml/2006/main" ang="5400000" scaled="0"/>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atMod xmlns:a8="http://schemas.openxmlformats.org/drawingml/2006/main" val="103000"/>
                <a8:lumMod xmlns:a8="http://schemas.openxmlformats.org/drawingml/2006/main" val="102000"/>
                <a8:tint xmlns:a8="http://schemas.openxmlformats.org/drawingml/2006/main" val="94000"/>
              </a7:schemeClr>
            </a6:gs>
            <a6:gs xmlns:a6="http://schemas.openxmlformats.org/drawingml/2006/main" pos="50000">
              <a7:schemeClr xmlns:a7="http://schemas.openxmlformats.org/drawingml/2006/main" val="phClr">
                <a8:satMod xmlns:a8="http://schemas.openxmlformats.org/drawingml/2006/main" val="110000"/>
                <a8:lumMod xmlns:a8="http://schemas.openxmlformats.org/drawingml/2006/main" val="100000"/>
                <a8:shade xmlns:a8="http://schemas.openxmlformats.org/drawingml/2006/main" val="100000"/>
              </a7:schemeClr>
            </a6:gs>
            <a6:gs xmlns:a6="http://schemas.openxmlformats.org/drawingml/2006/main" pos="100000">
              <a7:schemeClr xmlns:a7="http://schemas.openxmlformats.org/drawingml/2006/main" val="phClr">
                <a8:lumMod xmlns:a8="http://schemas.openxmlformats.org/drawingml/2006/main" val="99000"/>
                <a8:satMod xmlns:a8="http://schemas.openxmlformats.org/drawingml/2006/main" val="120000"/>
                <a8:shade xmlns:a8="http://schemas.openxmlformats.org/drawingml/2006/main" val="78000"/>
              </a7:schemeClr>
            </a6:gs>
          </a5:gsLst>
          <a5:lin xmlns:a5="http://schemas.openxmlformats.org/drawingml/2006/main" ang="5400000" scaled="0"/>
          <a5:tileRect xmlns:a5="http://schemas.openxmlformats.org/drawingml/2006/main"/>
        </a4:gradFill>
      </a3:fillStyleLst>
      <a3:lnStyleLst xmlns:a3="http://schemas.openxmlformats.org/drawingml/2006/main">
        <a4:ln xmlns:a4="http://schemas.openxmlformats.org/drawingml/2006/main" w="635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4:ln xmlns:a4="http://schemas.openxmlformats.org/drawingml/2006/main" w="1270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4:ln xmlns:a4="http://schemas.openxmlformats.org/drawingml/2006/main" w="1905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3:lnStyleLst>
      <a3:effectStyleLst xmlns:a3="http://schemas.openxmlformats.org/drawingml/2006/main">
        <a4:effectStyle xmlns:a4="http://schemas.openxmlformats.org/drawingml/2006/main">
          <a5:effectLst xmlns:a5="http://schemas.openxmlformats.org/drawingml/2006/main"/>
        </a4:effectStyle>
        <a4:effectStyle xmlns:a4="http://schemas.openxmlformats.org/drawingml/2006/main">
          <a5:effectLst xmlns:a5="http://schemas.openxmlformats.org/drawingml/2006/main"/>
        </a4:effectStyle>
        <a4:effectStyle xmlns:a4="http://schemas.openxmlformats.org/drawingml/2006/main">
          <a5:effectLst xmlns:a5="http://schemas.openxmlformats.org/drawingml/2006/main">
            <a6:outerShdw xmlns:a6="http://schemas.openxmlformats.org/drawingml/2006/main" blurRad="57150" dir="5400000" dist="19050" algn="ctr" rotWithShape="0">
              <a7:srgbClr xmlns:a7="http://schemas.openxmlformats.org/drawingml/2006/main" val="000000">
                <a8:alpha xmlns:a8="http://schemas.openxmlformats.org/drawingml/2006/main" val="63000"/>
              </a7:srgbClr>
            </a6:outerShdw>
          </a5:effectLst>
        </a4:effectStyle>
      </a3:effectStyleLst>
      <a3:bgFillStyleLst xmlns:a3="http://schemas.openxmlformats.org/drawingml/2006/main">
        <a4:solidFill xmlns:a4="http://schemas.openxmlformats.org/drawingml/2006/main">
          <a5:schemeClr xmlns:a5="http://schemas.openxmlformats.org/drawingml/2006/main" val="phClr"/>
        </a4:solidFill>
        <a4:solidFill xmlns:a4="http://schemas.openxmlformats.org/drawingml/2006/main">
          <a5:schemeClr xmlns:a5="http://schemas.openxmlformats.org/drawingml/2006/main" val="phClr">
            <a6:tint xmlns:a6="http://schemas.openxmlformats.org/drawingml/2006/main" val="95000"/>
            <a6:satMod xmlns:a6="http://schemas.openxmlformats.org/drawingml/2006/main" val="170000"/>
          </a5:scheme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93000"/>
                <a8:satMod xmlns:a8="http://schemas.openxmlformats.org/drawingml/2006/main" val="150000"/>
                <a8:shade xmlns:a8="http://schemas.openxmlformats.org/drawingml/2006/main" val="98000"/>
                <a8:lumMod xmlns:a8="http://schemas.openxmlformats.org/drawingml/2006/main" val="102000"/>
              </a7:schemeClr>
            </a6:gs>
            <a6:gs xmlns:a6="http://schemas.openxmlformats.org/drawingml/2006/main" pos="50000">
              <a7:schemeClr xmlns:a7="http://schemas.openxmlformats.org/drawingml/2006/main" val="phClr">
                <a8:tint xmlns:a8="http://schemas.openxmlformats.org/drawingml/2006/main" val="98000"/>
                <a8:satMod xmlns:a8="http://schemas.openxmlformats.org/drawingml/2006/main" val="130000"/>
                <a8:shade xmlns:a8="http://schemas.openxmlformats.org/drawingml/2006/main" val="90000"/>
                <a8:lumMod xmlns:a8="http://schemas.openxmlformats.org/drawingml/2006/main" val="103000"/>
              </a7:schemeClr>
            </a6:gs>
            <a6:gs xmlns:a6="http://schemas.openxmlformats.org/drawingml/2006/main" pos="100000">
              <a7:schemeClr xmlns:a7="http://schemas.openxmlformats.org/drawingml/2006/main" val="phClr">
                <a8:shade xmlns:a8="http://schemas.openxmlformats.org/drawingml/2006/main" val="63000"/>
                <a8:satMod xmlns:a8="http://schemas.openxmlformats.org/drawingml/2006/main" val="120000"/>
              </a7:schemeClr>
            </a6:gs>
          </a5:gsLst>
          <a5:lin xmlns:a5="http://schemas.openxmlformats.org/drawingml/2006/main" ang="5400000" scaled="0"/>
          <a5:tileRect xmlns:a5="http://schemas.openxmlformats.org/drawingml/2006/main"/>
        </a4:gradFill>
      </a3:bgFillStyleLst>
    </a2:fmtScheme>
  </a1:themeElements>
  <a:objectDefaul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44546A"/>
      </a3:dk2>
      <a3:lt2 xmlns:a3="http://schemas.openxmlformats.org/drawingml/2006/main">
        <a4:srgbClr xmlns:a4="http://schemas.openxmlformats.org/drawingml/2006/main" val="E7E6E6"/>
      </a3:lt2>
      <a3:accent1 xmlns:a3="http://schemas.openxmlformats.org/drawingml/2006/main">
        <a4:srgbClr xmlns:a4="http://schemas.openxmlformats.org/drawingml/2006/main" val="4472C4"/>
      </a3:accent1>
      <a3:accent2 xmlns:a3="http://schemas.openxmlformats.org/drawingml/2006/main">
        <a4:srgbClr xmlns:a4="http://schemas.openxmlformats.org/drawingml/2006/main" val="ED7D31"/>
      </a3:accent2>
      <a3:accent3 xmlns:a3="http://schemas.openxmlformats.org/drawingml/2006/main">
        <a4:srgbClr xmlns:a4="http://schemas.openxmlformats.org/drawingml/2006/main" val="A5A5A5"/>
      </a3:accent3>
      <a3:accent4 xmlns:a3="http://schemas.openxmlformats.org/drawingml/2006/main">
        <a4:srgbClr xmlns:a4="http://schemas.openxmlformats.org/drawingml/2006/main" val="FFC000"/>
      </a3:accent4>
      <a3:accent5 xmlns:a3="http://schemas.openxmlformats.org/drawingml/2006/main">
        <a4:srgbClr xmlns:a4="http://schemas.openxmlformats.org/drawingml/2006/main" val="5B9BD5"/>
      </a3:accent5>
      <a3:accent6 xmlns:a3="http://schemas.openxmlformats.org/drawingml/2006/main">
        <a4:srgbClr xmlns:a4="http://schemas.openxmlformats.org/drawingml/2006/main" val="70AD47"/>
      </a3:accent6>
      <a3:hlink xmlns:a3="http://schemas.openxmlformats.org/drawingml/2006/main">
        <a4:srgbClr xmlns:a4="http://schemas.openxmlformats.org/drawingml/2006/main" val="0563C1"/>
      </a3:hlink>
      <a3:folHlink xmlns:a3="http://schemas.openxmlformats.org/drawingml/2006/main">
        <a4:srgbClr xmlns:a4="http://schemas.openxmlformats.org/drawingml/2006/main" val="954F72"/>
      </a3:folHlink>
    </a2:clrScheme>
    <a2:fontScheme xmlns:a2="http://schemas.openxmlformats.org/drawingml/2006/main" name="Office">
      <a3:majorFont xmlns:a3="http://schemas.openxmlformats.org/drawingml/2006/main">
        <a4:latin xmlns:a4="http://schemas.openxmlformats.org/drawingml/2006/main" typeface="Calibri Light" panose="020f0302020204030204"/>
        <a4:ea xmlns:a4="http://schemas.openxmlformats.org/drawingml/2006/main" typeface=""/>
        <a4:cs xmlns:a4="http://schemas.openxmlformats.org/drawingml/2006/main" typeface=""/>
        <a4:font xmlns:a4="http://schemas.openxmlformats.org/drawingml/2006/main" script="Ethi" typeface="Nyala"/>
        <a4:font xmlns:a4="http://schemas.openxmlformats.org/drawingml/2006/main" script="Talu" typeface="Microsoft New Tai Lue"/>
        <a4:font xmlns:a4="http://schemas.openxmlformats.org/drawingml/2006/main" script="Olck" typeface="Nirmala UI"/>
        <a4:font xmlns:a4="http://schemas.openxmlformats.org/drawingml/2006/main" script="Yiii" typeface="Microsoft Yi Baiti"/>
        <a4:font xmlns:a4="http://schemas.openxmlformats.org/drawingml/2006/main" script="Uigh" typeface="Microsoft Uighur"/>
        <a4:font xmlns:a4="http://schemas.openxmlformats.org/drawingml/2006/main" script="Hebr" typeface="Times New Roman"/>
        <a4:font xmlns:a4="http://schemas.openxmlformats.org/drawingml/2006/main" script="Tibt" typeface="Microsoft Himalaya"/>
        <a4:font xmlns:a4="http://schemas.openxmlformats.org/drawingml/2006/main" script="Telu" typeface="Gautami"/>
        <a4:font xmlns:a4="http://schemas.openxmlformats.org/drawingml/2006/main" script="Armn" typeface="Arial"/>
        <a4:font xmlns:a4="http://schemas.openxmlformats.org/drawingml/2006/main" script="Deva" typeface="Mangal"/>
        <a4:font xmlns:a4="http://schemas.openxmlformats.org/drawingml/2006/main" script="Guru" typeface="Raavi"/>
        <a4:font xmlns:a4="http://schemas.openxmlformats.org/drawingml/2006/main" script="Sinh" typeface="Iskoola Pota"/>
        <a4:font xmlns:a4="http://schemas.openxmlformats.org/drawingml/2006/main" script="Phag" typeface="Phagspa"/>
        <a4:font xmlns:a4="http://schemas.openxmlformats.org/drawingml/2006/main" script="Tale" typeface="Microsoft Tai Le"/>
        <a4:font xmlns:a4="http://schemas.openxmlformats.org/drawingml/2006/main" script="Lisu" typeface="Segoe UI"/>
        <a4:font xmlns:a4="http://schemas.openxmlformats.org/drawingml/2006/main" script="Beng" typeface="Vrinda"/>
        <a4:font xmlns:a4="http://schemas.openxmlformats.org/drawingml/2006/main" script="Syrj" typeface="Estrangelo Edessa"/>
        <a4:font xmlns:a4="http://schemas.openxmlformats.org/drawingml/2006/main" script="Syre" typeface="Estrangelo Edessa"/>
        <a4:font xmlns:a4="http://schemas.openxmlformats.org/drawingml/2006/main" script="Syrc" typeface="Estrangelo Edessa"/>
        <a4:font xmlns:a4="http://schemas.openxmlformats.org/drawingml/2006/main" script="Cher" typeface="Plantagenet Cherokee"/>
        <a4:font xmlns:a4="http://schemas.openxmlformats.org/drawingml/2006/main" script="Viet" typeface="Times New Roman"/>
        <a4:font xmlns:a4="http://schemas.openxmlformats.org/drawingml/2006/main" script="Thai" typeface="Angsana New"/>
        <a4:font xmlns:a4="http://schemas.openxmlformats.org/drawingml/2006/main" script="Gujr" typeface="Shruti"/>
        <a4:font xmlns:a4="http://schemas.openxmlformats.org/drawingml/2006/main" script="Mlym" typeface="Kartika"/>
        <a4:font xmlns:a4="http://schemas.openxmlformats.org/drawingml/2006/main" script="Hant" typeface="新細明體"/>
        <a4:font xmlns:a4="http://schemas.openxmlformats.org/drawingml/2006/main" script="Hans" typeface="等线 Light"/>
        <a4:font xmlns:a4="http://schemas.openxmlformats.org/drawingml/2006/main" script="Java" typeface="Javanese Text"/>
        <a4:font xmlns:a4="http://schemas.openxmlformats.org/drawingml/2006/main" script="Thaa" typeface="MV Boli"/>
        <a4:font xmlns:a4="http://schemas.openxmlformats.org/drawingml/2006/main" script="Knda" typeface="Tunga"/>
        <a4:font xmlns:a4="http://schemas.openxmlformats.org/drawingml/2006/main" script="Mymr" typeface="Myanmar Text"/>
        <a4:font xmlns:a4="http://schemas.openxmlformats.org/drawingml/2006/main" script="Laoo" typeface="DokChampa"/>
        <a4:font xmlns:a4="http://schemas.openxmlformats.org/drawingml/2006/main" script="Cans" typeface="Euphemia"/>
        <a4:font xmlns:a4="http://schemas.openxmlformats.org/drawingml/2006/main" script="Hang" typeface="맑은 고딕"/>
        <a4:font xmlns:a4="http://schemas.openxmlformats.org/drawingml/2006/main" script="Sora" typeface="Nirmala UI"/>
        <a4:font xmlns:a4="http://schemas.openxmlformats.org/drawingml/2006/main" script="Tfng" typeface="Ebrima"/>
        <a4:font xmlns:a4="http://schemas.openxmlformats.org/drawingml/2006/main" script="Khmr" typeface="MoolBoran"/>
        <a4:font xmlns:a4="http://schemas.openxmlformats.org/drawingml/2006/main" script="Arab" typeface="Times New Roman"/>
        <a4:font xmlns:a4="http://schemas.openxmlformats.org/drawingml/2006/main" script="Geor" typeface="Sylfaen"/>
        <a4:font xmlns:a4="http://schemas.openxmlformats.org/drawingml/2006/main" script="Bugi" typeface="Leelawadee UI"/>
        <a4:font xmlns:a4="http://schemas.openxmlformats.org/drawingml/2006/main" script="Bopo" typeface="Microsoft JhengHei"/>
        <a4:font xmlns:a4="http://schemas.openxmlformats.org/drawingml/2006/main" script="Jpan" typeface="游ゴシック Light"/>
        <a4:font xmlns:a4="http://schemas.openxmlformats.org/drawingml/2006/main" script="Mong" typeface="Mongolian Baiti"/>
        <a4:font xmlns:a4="http://schemas.openxmlformats.org/drawingml/2006/main" script="Taml" typeface="Latha"/>
        <a4:font xmlns:a4="http://schemas.openxmlformats.org/drawingml/2006/main" script="Orya" typeface="Kalinga"/>
        <a4:font xmlns:a4="http://schemas.openxmlformats.org/drawingml/2006/main" script="Syrn" typeface="Estrangelo Edessa"/>
        <a4:font xmlns:a4="http://schemas.openxmlformats.org/drawingml/2006/main" script="Osma" typeface="Ebrima"/>
        <a4:font xmlns:a4="http://schemas.openxmlformats.org/drawingml/2006/main" script="Nkoo" typeface="Ebrima"/>
      </a3:majorFont>
      <a3:minorFont xmlns:a3="http://schemas.openxmlformats.org/drawingml/2006/main">
        <a4:latin xmlns:a4="http://schemas.openxmlformats.org/drawingml/2006/main" typeface="Calibri" panose="020f0502020204030204"/>
        <a4:ea xmlns:a4="http://schemas.openxmlformats.org/drawingml/2006/main" typeface=""/>
        <a4:cs xmlns:a4="http://schemas.openxmlformats.org/drawingml/2006/main" typeface=""/>
        <a4:font xmlns:a4="http://schemas.openxmlformats.org/drawingml/2006/main" script="Ethi" typeface="Nyala"/>
        <a4:font xmlns:a4="http://schemas.openxmlformats.org/drawingml/2006/main" script="Talu" typeface="Microsoft New Tai Lue"/>
        <a4:font xmlns:a4="http://schemas.openxmlformats.org/drawingml/2006/main" script="Olck" typeface="Nirmala UI"/>
        <a4:font xmlns:a4="http://schemas.openxmlformats.org/drawingml/2006/main" script="Yiii" typeface="Microsoft Yi Baiti"/>
        <a4:font xmlns:a4="http://schemas.openxmlformats.org/drawingml/2006/main" script="Uigh" typeface="Microsoft Uighur"/>
        <a4:font xmlns:a4="http://schemas.openxmlformats.org/drawingml/2006/main" script="Hebr" typeface="Arial"/>
        <a4:font xmlns:a4="http://schemas.openxmlformats.org/drawingml/2006/main" script="Tibt" typeface="Microsoft Himalaya"/>
        <a4:font xmlns:a4="http://schemas.openxmlformats.org/drawingml/2006/main" script="Telu" typeface="Gautami"/>
        <a4:font xmlns:a4="http://schemas.openxmlformats.org/drawingml/2006/main" script="Armn" typeface="Arial"/>
        <a4:font xmlns:a4="http://schemas.openxmlformats.org/drawingml/2006/main" script="Deva" typeface="Mangal"/>
        <a4:font xmlns:a4="http://schemas.openxmlformats.org/drawingml/2006/main" script="Guru" typeface="Raavi"/>
        <a4:font xmlns:a4="http://schemas.openxmlformats.org/drawingml/2006/main" script="Sinh" typeface="Iskoola Pota"/>
        <a4:font xmlns:a4="http://schemas.openxmlformats.org/drawingml/2006/main" script="Phag" typeface="Phagspa"/>
        <a4:font xmlns:a4="http://schemas.openxmlformats.org/drawingml/2006/main" script="Tale" typeface="Microsoft Tai Le"/>
        <a4:font xmlns:a4="http://schemas.openxmlformats.org/drawingml/2006/main" script="Lisu" typeface="Segoe UI"/>
        <a4:font xmlns:a4="http://schemas.openxmlformats.org/drawingml/2006/main" script="Beng" typeface="Vrinda"/>
        <a4:font xmlns:a4="http://schemas.openxmlformats.org/drawingml/2006/main" script="Syrj" typeface="Estrangelo Edessa"/>
        <a4:font xmlns:a4="http://schemas.openxmlformats.org/drawingml/2006/main" script="Syre" typeface="Estrangelo Edessa"/>
        <a4:font xmlns:a4="http://schemas.openxmlformats.org/drawingml/2006/main" script="Syrc" typeface="Estrangelo Edessa"/>
        <a4:font xmlns:a4="http://schemas.openxmlformats.org/drawingml/2006/main" script="Cher" typeface="Plantagenet Cherokee"/>
        <a4:font xmlns:a4="http://schemas.openxmlformats.org/drawingml/2006/main" script="Viet" typeface="Arial"/>
        <a4:font xmlns:a4="http://schemas.openxmlformats.org/drawingml/2006/main" script="Thai" typeface="Cordia New"/>
        <a4:font xmlns:a4="http://schemas.openxmlformats.org/drawingml/2006/main" script="Gujr" typeface="Shruti"/>
        <a4:font xmlns:a4="http://schemas.openxmlformats.org/drawingml/2006/main" script="Mlym" typeface="Kartika"/>
        <a4:font xmlns:a4="http://schemas.openxmlformats.org/drawingml/2006/main" script="Hant" typeface="新細明體"/>
        <a4:font xmlns:a4="http://schemas.openxmlformats.org/drawingml/2006/main" script="Hans" typeface="等线"/>
        <a4:font xmlns:a4="http://schemas.openxmlformats.org/drawingml/2006/main" script="Java" typeface="Javanese Text"/>
        <a4:font xmlns:a4="http://schemas.openxmlformats.org/drawingml/2006/main" script="Thaa" typeface="MV Boli"/>
        <a4:font xmlns:a4="http://schemas.openxmlformats.org/drawingml/2006/main" script="Knda" typeface="Tunga"/>
        <a4:font xmlns:a4="http://schemas.openxmlformats.org/drawingml/2006/main" script="Mymr" typeface="Myanmar Text"/>
        <a4:font xmlns:a4="http://schemas.openxmlformats.org/drawingml/2006/main" script="Laoo" typeface="DokChampa"/>
        <a4:font xmlns:a4="http://schemas.openxmlformats.org/drawingml/2006/main" script="Cans" typeface="Euphemia"/>
        <a4:font xmlns:a4="http://schemas.openxmlformats.org/drawingml/2006/main" script="Hang" typeface="맑은 고딕"/>
        <a4:font xmlns:a4="http://schemas.openxmlformats.org/drawingml/2006/main" script="Sora" typeface="Nirmala UI"/>
        <a4:font xmlns:a4="http://schemas.openxmlformats.org/drawingml/2006/main" script="Tfng" typeface="Ebrima"/>
        <a4:font xmlns:a4="http://schemas.openxmlformats.org/drawingml/2006/main" script="Khmr" typeface="DaunPenh"/>
        <a4:font xmlns:a4="http://schemas.openxmlformats.org/drawingml/2006/main" script="Arab" typeface="Arial"/>
        <a4:font xmlns:a4="http://schemas.openxmlformats.org/drawingml/2006/main" script="Geor" typeface="Sylfaen"/>
        <a4:font xmlns:a4="http://schemas.openxmlformats.org/drawingml/2006/main" script="Bugi" typeface="Leelawadee UI"/>
        <a4:font xmlns:a4="http://schemas.openxmlformats.org/drawingml/2006/main" script="Bopo" typeface="Microsoft JhengHei"/>
        <a4:font xmlns:a4="http://schemas.openxmlformats.org/drawingml/2006/main" script="Jpan" typeface="游ゴシック"/>
        <a4:font xmlns:a4="http://schemas.openxmlformats.org/drawingml/2006/main" script="Mong" typeface="Mongolian Baiti"/>
        <a4:font xmlns:a4="http://schemas.openxmlformats.org/drawingml/2006/main" script="Taml" typeface="Latha"/>
        <a4:font xmlns:a4="http://schemas.openxmlformats.org/drawingml/2006/main" script="Orya" typeface="Kalinga"/>
        <a4:font xmlns:a4="http://schemas.openxmlformats.org/drawingml/2006/main" script="Syrn" typeface="Estrangelo Edessa"/>
        <a4:font xmlns:a4="http://schemas.openxmlformats.org/drawingml/2006/main" script="Osma" typeface="Ebrima"/>
        <a4:font xmlns:a4="http://schemas.openxmlformats.org/drawingml/2006/main" script="Nkoo" typeface="Ebrim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lumMod xmlns:a8="http://schemas.openxmlformats.org/drawingml/2006/main" val="110000"/>
                <a8:satMod xmlns:a8="http://schemas.openxmlformats.org/drawingml/2006/main" val="105000"/>
                <a8:tint xmlns:a8="http://schemas.openxmlformats.org/drawingml/2006/main" val="67000"/>
              </a7:schemeClr>
            </a6:gs>
            <a6:gs xmlns:a6="http://schemas.openxmlformats.org/drawingml/2006/main" pos="50000">
              <a7:schemeClr xmlns:a7="http://schemas.openxmlformats.org/drawingml/2006/main" val="phClr">
                <a8:lumMod xmlns:a8="http://schemas.openxmlformats.org/drawingml/2006/main" val="105000"/>
                <a8:satMod xmlns:a8="http://schemas.openxmlformats.org/drawingml/2006/main" val="103000"/>
                <a8:tint xmlns:a8="http://schemas.openxmlformats.org/drawingml/2006/main" val="73000"/>
              </a7:schemeClr>
            </a6:gs>
            <a6:gs xmlns:a6="http://schemas.openxmlformats.org/drawingml/2006/main" pos="100000">
              <a7:schemeClr xmlns:a7="http://schemas.openxmlformats.org/drawingml/2006/main" val="phClr">
                <a8:lumMod xmlns:a8="http://schemas.openxmlformats.org/drawingml/2006/main" val="105000"/>
                <a8:satMod xmlns:a8="http://schemas.openxmlformats.org/drawingml/2006/main" val="109000"/>
                <a8:tint xmlns:a8="http://schemas.openxmlformats.org/drawingml/2006/main" val="81000"/>
              </a7:schemeClr>
            </a6:gs>
          </a5:gsLst>
          <a5:lin xmlns:a5="http://schemas.openxmlformats.org/drawingml/2006/main" ang="5400000" scaled="0"/>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atMod xmlns:a8="http://schemas.openxmlformats.org/drawingml/2006/main" val="103000"/>
                <a8:lumMod xmlns:a8="http://schemas.openxmlformats.org/drawingml/2006/main" val="102000"/>
                <a8:tint xmlns:a8="http://schemas.openxmlformats.org/drawingml/2006/main" val="94000"/>
              </a7:schemeClr>
            </a6:gs>
            <a6:gs xmlns:a6="http://schemas.openxmlformats.org/drawingml/2006/main" pos="50000">
              <a7:schemeClr xmlns:a7="http://schemas.openxmlformats.org/drawingml/2006/main" val="phClr">
                <a8:satMod xmlns:a8="http://schemas.openxmlformats.org/drawingml/2006/main" val="110000"/>
                <a8:lumMod xmlns:a8="http://schemas.openxmlformats.org/drawingml/2006/main" val="100000"/>
                <a8:shade xmlns:a8="http://schemas.openxmlformats.org/drawingml/2006/main" val="100000"/>
              </a7:schemeClr>
            </a6:gs>
            <a6:gs xmlns:a6="http://schemas.openxmlformats.org/drawingml/2006/main" pos="100000">
              <a7:schemeClr xmlns:a7="http://schemas.openxmlformats.org/drawingml/2006/main" val="phClr">
                <a8:lumMod xmlns:a8="http://schemas.openxmlformats.org/drawingml/2006/main" val="99000"/>
                <a8:satMod xmlns:a8="http://schemas.openxmlformats.org/drawingml/2006/main" val="120000"/>
                <a8:shade xmlns:a8="http://schemas.openxmlformats.org/drawingml/2006/main" val="78000"/>
              </a7:schemeClr>
            </a6:gs>
          </a5:gsLst>
          <a5:lin xmlns:a5="http://schemas.openxmlformats.org/drawingml/2006/main" ang="5400000" scaled="0"/>
          <a5:tileRect xmlns:a5="http://schemas.openxmlformats.org/drawingml/2006/main"/>
        </a4:gradFill>
      </a3:fillStyleLst>
      <a3:lnStyleLst xmlns:a3="http://schemas.openxmlformats.org/drawingml/2006/main">
        <a4:ln xmlns:a4="http://schemas.openxmlformats.org/drawingml/2006/main" w="635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4:ln xmlns:a4="http://schemas.openxmlformats.org/drawingml/2006/main" w="1270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4:ln xmlns:a4="http://schemas.openxmlformats.org/drawingml/2006/main" w="1905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3:lnStyleLst>
      <a3:effectStyleLst xmlns:a3="http://schemas.openxmlformats.org/drawingml/2006/main">
        <a4:effectStyle xmlns:a4="http://schemas.openxmlformats.org/drawingml/2006/main">
          <a5:effectLst xmlns:a5="http://schemas.openxmlformats.org/drawingml/2006/main"/>
        </a4:effectStyle>
        <a4:effectStyle xmlns:a4="http://schemas.openxmlformats.org/drawingml/2006/main">
          <a5:effectLst xmlns:a5="http://schemas.openxmlformats.org/drawingml/2006/main"/>
        </a4:effectStyle>
        <a4:effectStyle xmlns:a4="http://schemas.openxmlformats.org/drawingml/2006/main">
          <a5:effectLst xmlns:a5="http://schemas.openxmlformats.org/drawingml/2006/main">
            <a6:outerShdw xmlns:a6="http://schemas.openxmlformats.org/drawingml/2006/main" blurRad="57150" dir="5400000" dist="19050" algn="ctr" rotWithShape="0">
              <a7:srgbClr xmlns:a7="http://schemas.openxmlformats.org/drawingml/2006/main" val="000000">
                <a8:alpha xmlns:a8="http://schemas.openxmlformats.org/drawingml/2006/main" val="63000"/>
              </a7:srgbClr>
            </a6:outerShdw>
          </a5:effectLst>
        </a4:effectStyle>
      </a3:effectStyleLst>
      <a3:bgFillStyleLst xmlns:a3="http://schemas.openxmlformats.org/drawingml/2006/main">
        <a4:solidFill xmlns:a4="http://schemas.openxmlformats.org/drawingml/2006/main">
          <a5:schemeClr xmlns:a5="http://schemas.openxmlformats.org/drawingml/2006/main" val="phClr"/>
        </a4:solidFill>
        <a4:solidFill xmlns:a4="http://schemas.openxmlformats.org/drawingml/2006/main">
          <a5:schemeClr xmlns:a5="http://schemas.openxmlformats.org/drawingml/2006/main" val="phClr">
            <a6:tint xmlns:a6="http://schemas.openxmlformats.org/drawingml/2006/main" val="95000"/>
            <a6:satMod xmlns:a6="http://schemas.openxmlformats.org/drawingml/2006/main" val="170000"/>
          </a5:scheme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93000"/>
                <a8:satMod xmlns:a8="http://schemas.openxmlformats.org/drawingml/2006/main" val="150000"/>
                <a8:shade xmlns:a8="http://schemas.openxmlformats.org/drawingml/2006/main" val="98000"/>
                <a8:lumMod xmlns:a8="http://schemas.openxmlformats.org/drawingml/2006/main" val="102000"/>
              </a7:schemeClr>
            </a6:gs>
            <a6:gs xmlns:a6="http://schemas.openxmlformats.org/drawingml/2006/main" pos="50000">
              <a7:schemeClr xmlns:a7="http://schemas.openxmlformats.org/drawingml/2006/main" val="phClr">
                <a8:tint xmlns:a8="http://schemas.openxmlformats.org/drawingml/2006/main" val="98000"/>
                <a8:satMod xmlns:a8="http://schemas.openxmlformats.org/drawingml/2006/main" val="130000"/>
                <a8:shade xmlns:a8="http://schemas.openxmlformats.org/drawingml/2006/main" val="90000"/>
                <a8:lumMod xmlns:a8="http://schemas.openxmlformats.org/drawingml/2006/main" val="103000"/>
              </a7:schemeClr>
            </a6:gs>
            <a6:gs xmlns:a6="http://schemas.openxmlformats.org/drawingml/2006/main" pos="100000">
              <a7:schemeClr xmlns:a7="http://schemas.openxmlformats.org/drawingml/2006/main" val="phClr">
                <a8:shade xmlns:a8="http://schemas.openxmlformats.org/drawingml/2006/main" val="63000"/>
                <a8:satMod xmlns:a8="http://schemas.openxmlformats.org/drawingml/2006/main" val="120000"/>
              </a7:schemeClr>
            </a6:gs>
          </a5:gsLst>
          <a5:lin xmlns:a5="http://schemas.openxmlformats.org/drawingml/2006/main" ang="5400000" scaled="0"/>
          <a5:tileRect xmlns:a5="http://schemas.openxmlformats.org/drawingml/2006/main"/>
        </a4:gradFill>
      </a3:bgFillStyleLst>
    </a2:fmtScheme>
  </a1:themeElements>
  <a:objectDefaults/>
</a:theme>
</file>

<file path=ppt/theme/theme3.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2024-08-18T03:54:46.2830000Z</dcterms:created>
  <dcterms:modified xsi:type="dcterms:W3CDTF">2024-08-18T03:54:46.2830000Z</dcterms:modified>
</cp:coreProperties>
</file>