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6.svg" ContentType="image/svg+xml"/>
  <Override PartName="/ppt/media/image27.svg" ContentType="image/svg+xml"/>
  <Override PartName="/ppt/media/image29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</p:sldIdLst>
  <p:sldSz cx="9144000" cy="5143500"/>
  <p:notesSz cx="5143500" cy="9144000"/>
  <p:custDataLst>
    <p:tags r:id="rId16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7" Type="http://schemas.openxmlformats.org/officeDocument/2006/relationships/tags" Target="tags/tag1.xml"/><Relationship Id="rId166" Type="http://schemas.openxmlformats.org/officeDocument/2006/relationships/tableStyles" Target="tableStyles.xml"/><Relationship Id="rId165" Type="http://schemas.openxmlformats.org/officeDocument/2006/relationships/viewProps" Target="viewProps.xml"/><Relationship Id="rId164" Type="http://schemas.openxmlformats.org/officeDocument/2006/relationships/presProps" Target="presProps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19.sv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4.jpeg"/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27.sv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Vue项目最佳实践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2024-08-09</a:t>
            </a:r>
            <a:endParaRPr lang="en-US" sz="140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自动化部署和持续集成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通过配置CI/CD工具，实现自动化构建、测试和部署，提升部署效率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问题：多个环境变量文件可能导致冲突或配置混乱。解决方案：创建专门的环境配置文件，存储不同环境下的配置信息。在Webpack和Vite等构建工具中，通过环境变量动态加载相应的配置文件。</a:t>
            </a:r>
            <a:endParaRPr lang="en-US" sz="12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4568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982889" y="14568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/>
          </a:p>
        </p:txBody>
      </p:sp>
      <p:pic>
        <p:nvPicPr>
          <p:cNvPr id="11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9625" y="881063"/>
            <a:ext cx="3652838" cy="676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809625" y="1704975"/>
            <a:ext cx="3652838" cy="2976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npm install dotenv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61962" y="167640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export default defineConfig(({ mode }) =&gt; {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const envPath = 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.env.${env.NODE_ENV}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;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const envVars = dotenv.config({ path: envPath }).parsed;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9625" y="881063"/>
            <a:ext cx="3652838" cy="676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809625" y="1704975"/>
            <a:ext cx="3652838" cy="2976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.env.development:</a:t>
            </a:r>
            <a:b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NODE_ENV=development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VITE_API_URL=https://api.development.com
</a:t>
            </a:r>
            <a:endParaRPr lang="en-US" sz="14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使用明确的命名规范区分不同环境的配置文件，例如 .env.development、.env.test、.env.production。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239892" y="1277500"/>
            <a:ext cx="2919905" cy="313602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--env.NODE_ENV=development</a:t>
            </a:r>
            <a:endParaRPr lang="en-US" sz="1350" dirty="0"/>
          </a:p>
        </p:txBody>
      </p:sp>
      <p:pic>
        <p:nvPicPr>
          <p:cNvPr id="8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69022" y="1176338"/>
            <a:ext cx="3133163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8" name="Image 3" descr="https://assets.mindshow.fun/assets/unsplashimgs/buildding.jpeg?x-oss-process=style/img"/>
          <p:cNvPicPr>
            <a:picLocks noChangeAspect="1"/>
          </p:cNvPicPr>
          <p:nvPr/>
        </p:nvPicPr>
        <p:blipFill>
          <a:blip r:embed="rId4"/>
          <a:srcRect l="22483" r="22483"/>
          <a:stretch>
            <a:fillRect/>
          </a:stretch>
        </p:blipFill>
        <p:spPr>
          <a:xfrm>
            <a:off x="1603765" y="1176338"/>
            <a:ext cx="2752049" cy="3333750"/>
          </a:xfrm>
          <a:prstGeom prst="rect">
            <a:avLst/>
          </a:prstGeom>
        </p:spPr>
      </p:pic>
      <p:pic>
        <p:nvPicPr>
          <p:cNvPr id="9" name="Image 4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81200" y="1333500"/>
            <a:ext cx="5429250" cy="24812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0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461962" y="167640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13465" y="2247736"/>
            <a:ext cx="1581807" cy="18163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提高各环境配置菜单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3957473" y="2247736"/>
            <a:ext cx="1581807" cy="18163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用户选择配置后，将配置保存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6601482" y="2247736"/>
            <a:ext cx="1581807" cy="18163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请求拦截和替换</a:t>
            </a:r>
            <a:endParaRPr lang="en-US" sz="1350" dirty="0"/>
          </a:p>
        </p:txBody>
      </p:sp>
      <p:pic>
        <p:nvPicPr>
          <p:cNvPr id="10" name="Image 3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使用Vue CLI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使用Vue CLI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减少初始配置时间，并提供内置的开发服务器、热重载和实时预览功能等功能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减少初始配置时间，并提供内置的开发服务器、热重载和实时预览功能等功能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开发服务器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Rollup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基于ESM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开发服务器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基于浏览器原生ES模块支持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热更新技术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热更新技术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HMR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HMR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Websocket推送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概念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现代化的静态模块打包工具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步骤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从入口递归解析要处理的模块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设置缓存，提高二次构建性能（Webpack会将构建信息缓存到磁盘上，下次构建时可以直接从缓存中读取，而不需要重新计算所有模块和依赖。）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5中启用了文件系统缓存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webpack.config.js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module.exports =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cache: {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type: 'filesystem'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}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4中可以通过使用第三方插件 hard-source-webpack-plugin 来实现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47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多线程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HappyPack创建了多个线程池，每个线程独立处理模块（如JS、CSS等）。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通过缓存已处理的模块，避免重复编译，进一步加快构建速度。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曾是Webpack 4的并行处理工具，但由于不再维护，建议迁移到更现代的工具或直接使用Webpack 5内置的并行功能。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在执行时会启动多个工作线程，每个线程处理不同的模块转换任务（如Babel、CSS预处理），从而减少单线程阻塞，提高构建效率。</a:t>
            </a:r>
            <a:br>
              <a:rPr lang="en-US" sz="11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use: [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loader: 'thread-loader',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options: {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workers: 2 // 你可以根据CPU的核心数配置，线程数设置不当可能导致性能瓶颈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'babel-loader'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]</a:t>
            </a:r>
            <a:b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endParaRPr lang="en-US" sz="119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多进程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optimization: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minimizer: [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new TerserPlugin({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parallel: true, // 启用多进程并行运行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}),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],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非必要不生成SourceMap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SourceMap是编译后代码和原始代码的映射，不发布到生产，通常做法是上传到异常监控服务器，用于解析线上错误信息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说明价值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如果不重视，可能导致的问题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15327</Words>
  <Application>WPS 演示</Application>
  <PresentationFormat>On-screen Show (16:9)</PresentationFormat>
  <Paragraphs>826</Paragraphs>
  <Slides>160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160</vt:i4>
      </vt:variant>
    </vt:vector>
  </HeadingPairs>
  <TitlesOfParts>
    <vt:vector size="173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2</cp:revision>
  <dcterms:created xsi:type="dcterms:W3CDTF">2024-08-09T09:38:00Z</dcterms:created>
  <dcterms:modified xsi:type="dcterms:W3CDTF">2024-08-09T10:12:26Z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