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media/image2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297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2" r:id="rId114"/>
    <p:sldId id="393" r:id="rId115"/>
    <p:sldId id="394" r:id="rId116"/>
    <p:sldId id="395" r:id="rId117"/>
    <p:sldId id="396" r:id="rId118"/>
    <p:sldId id="397" r:id="rId119"/>
    <p:sldId id="398" r:id="rId120"/>
    <p:sldId id="399" r:id="rId121"/>
    <p:sldId id="400" r:id="rId122"/>
    <p:sldId id="401" r:id="rId123"/>
    <p:sldId id="402" r:id="rId124"/>
    <p:sldId id="403" r:id="rId125"/>
    <p:sldId id="404" r:id="rId126"/>
    <p:sldId id="405" r:id="rId127"/>
    <p:sldId id="406" r:id="rId128"/>
    <p:sldId id="407" r:id="rId129"/>
    <p:sldId id="408" r:id="rId130"/>
    <p:sldId id="409" r:id="rId131"/>
    <p:sldId id="410" r:id="rId132"/>
    <p:sldId id="411" r:id="rId133"/>
    <p:sldId id="412" r:id="rId134"/>
    <p:sldId id="413" r:id="rId135"/>
    <p:sldId id="414" r:id="rId136"/>
    <p:sldId id="415" r:id="rId137"/>
  </p:sldIdLst>
  <p:sldSz cx="9144000" cy="5143500"/>
  <p:notesSz cx="5143500" cy="9144000"/>
  <p:custDataLst>
    <p:tags r:id="rId14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1" Type="http://schemas.openxmlformats.org/officeDocument/2006/relationships/tags" Target="tags/tag15.xml"/><Relationship Id="rId140" Type="http://schemas.openxmlformats.org/officeDocument/2006/relationships/tableStyles" Target="tableStyles.xml"/><Relationship Id="rId14" Type="http://schemas.openxmlformats.org/officeDocument/2006/relationships/slide" Target="slides/slide11.xml"/><Relationship Id="rId139" Type="http://schemas.openxmlformats.org/officeDocument/2006/relationships/viewProps" Target="viewProps.xml"/><Relationship Id="rId138" Type="http://schemas.openxmlformats.org/officeDocument/2006/relationships/presProps" Target="presProps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5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Vue项目最佳实践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2024-08-09</a:t>
            </a:r>
            <a:endParaRPr lang="en-US" sz="1400" dirty="0"/>
          </a:p>
        </p:txBody>
      </p:sp>
      <p:pic>
        <p:nvPicPr>
          <p:cNvPr id="6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424680" y="1176655"/>
            <a:ext cx="3748405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9" name="Image 4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525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1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679633"/>
            <a:ext cx="1328738" cy="266700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64260" y="2369820"/>
            <a:ext cx="2174240" cy="2403475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3726180" y="2369820"/>
            <a:ext cx="2174240" cy="2403475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6396355" y="2369820"/>
            <a:ext cx="2174240" cy="2403475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5870" y="2601595"/>
            <a:ext cx="179705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900805" y="2607945"/>
            <a:ext cx="17970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// webpack.config.js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module.exports = {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cache: {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type: 'filesystem'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}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}</a:t>
            </a:r>
            <a:endParaRPr lang="zh-CN" altLang="en-US" sz="100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90665" y="2607945"/>
            <a:ext cx="1797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Vite 内置了缓存</a:t>
            </a: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机制，自动缓存依赖库，以加快构建速度。默认情况下，Vite 使用 node_modules/.vite 目录来存储缓存，可通过 cacheDir 选项自定义缓存目录。</a:t>
            </a:r>
            <a:endParaRPr lang="zh-CN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HappyPack: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 4的并行处理工具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创建多个线程池，每个线程独立处理模块（如JS、CSS等）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thread-loader: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启动多个工作线程，每个线程处理不同的模块转换任务（如Babel、CSS预处理），从而减少单线程阻塞，提高构建效率。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TerserPlugin: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可以在多进程中并行压缩JavaScript代码，从而减少构建时间。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Parallel-Webpack: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利用 Node.js 的 child_process 模块来创建多个独立的Webpack进程，每个进程负责一部分构建任务。适合用于多配置的构建任务，例如多页面应用程序的不同页面打包。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1396365" y="852170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2466340" y="3001645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3663950" y="852170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5"/>
            </p:custDataLst>
          </p:nvPr>
        </p:nvSpPr>
        <p:spPr>
          <a:xfrm>
            <a:off x="4759960" y="3001645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5931535" y="852170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2Y3MTVmNjY5NGMwYjk3MzZhYTdkYmI0M2QzMTM0Nm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14197</Words>
  <Application>WPS 演示</Application>
  <PresentationFormat>On-screen Show (16:9)</PresentationFormat>
  <Paragraphs>733</Paragraphs>
  <Slides>134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51" baseType="lpstr">
      <vt:lpstr>Arial</vt:lpstr>
      <vt:lpstr>宋体</vt:lpstr>
      <vt:lpstr>Wingdings</vt:lpstr>
      <vt:lpstr>Noto Sans SC</vt:lpstr>
      <vt:lpstr>苹方-简</vt:lpstr>
      <vt:lpstr>Noto Sans SC</vt:lpstr>
      <vt:lpstr>Noto Sans SC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13</cp:revision>
  <dcterms:created xsi:type="dcterms:W3CDTF">2024-08-14T16:14:09Z</dcterms:created>
  <dcterms:modified xsi:type="dcterms:W3CDTF">2024-08-14T16:14:09Z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2052-6.5.2.8766</vt:lpwstr>
  </property>
</Properties>
</file>