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1955-35B6-4BA8-9A75-5FC6DA8FB5B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2A28-63FF-4CD6-9F75-3300947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This allows a set of inherited classes to be saved into one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55011"/>
            <a:ext cx="911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HasDiscriminator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&lt;Service&gt;(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ProductType.Service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&lt;Material&gt;(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ProductType.Material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55652"/>
            <a:ext cx="86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modelBuilder.Entity</a:t>
            </a:r>
            <a:r>
              <a:rPr lang="en-US" dirty="0"/>
              <a:t>&lt;Product&gt;().Property(x =&gt; </a:t>
            </a:r>
            <a:r>
              <a:rPr lang="en-US" dirty="0" err="1"/>
              <a:t>x.Type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Metadata.SetAfterSaveBehavior</a:t>
            </a:r>
            <a:r>
              <a:rPr lang="en-US" dirty="0"/>
              <a:t>(</a:t>
            </a:r>
            <a:r>
              <a:rPr lang="en-US" dirty="0" err="1"/>
              <a:t>PropertySaveBehavior.Save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975521"/>
            <a:ext cx="9299275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To allow change type after entity saved in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Allows to map multiple entities to the same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15396"/>
            <a:ext cx="9359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.HasOne(x =&gt; x.User).WithOne().HasForeignKey&lt;User&gt;(x =&gt; x.Id);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.ToTable(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"Employees"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modelBuilder.Entity&lt;User&gt;()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.ToTable(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"Employees"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Allows you to map private field to your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55011"/>
            <a:ext cx="9116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.Property(x =&gt; x.Phone)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.HasField(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"_phone"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742969"/>
            <a:ext cx="861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.Property(x =&gt; x.Phone)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.HasField(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"_phone"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.UsePropertyAccessMode(PropertyAccessMode.Field);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16425"/>
            <a:ext cx="9299275" cy="89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Allows you to change which route EF Core will use to set new data into the backing field/property</a:t>
            </a:r>
          </a:p>
        </p:txBody>
      </p:sp>
    </p:spTree>
    <p:extLst>
      <p:ext uri="{BB962C8B-B14F-4D97-AF65-F5344CB8AC3E}">
        <p14:creationId xmlns:p14="http://schemas.microsoft.com/office/powerpoint/2010/main" val="248390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Shadow properties are a way to access database columns, but without having them appear in the entity class as a property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817752"/>
            <a:ext cx="935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.Property&lt;DateTime&gt;(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"CreatedOn"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0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Allows to set default value in </a:t>
            </a:r>
            <a:r>
              <a:rPr lang="en-US" dirty="0" err="1" smtClean="0"/>
              <a:t>db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17752"/>
            <a:ext cx="935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.Property&lt;DateTime&gt;(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"CreatedOn"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.HasDefaultValueSql(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"getdate()"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5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Is a column whose value is calculated when you read the column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17752"/>
            <a:ext cx="935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modelBuilder.Entity&lt;Employee&gt;()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.Property(x =&gt; x.FullName)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.HasComputedColumnSql(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"[FirstName] + N' ' + [LastName]"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2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5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Value converters allow property values to be converted when reading from or writing to the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57800"/>
            <a:ext cx="9359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.Property(x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x.ContactInfo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HasMaxLength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HasConversion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JsonConvert.SerializeObject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JsonConvert.DeserializeObject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6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EF Core provides feature called database scalar function mapping, which allows you to reference UDF as if it were local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64401"/>
            <a:ext cx="93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modelBuilder.HasDbFunction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3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allows us to specify a filter in the model level that is automatically applied to all queries that are executed in the context of the specified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22021"/>
            <a:ext cx="935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modelBuilder.Entity&lt;Product&gt;()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.HasQueryFilter(x =&gt; !x.Deleted);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8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be continued!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EF Core</a:t>
            </a:r>
            <a:endParaRPr lang="en-US" dirty="0"/>
          </a:p>
          <a:p>
            <a:r>
              <a:rPr lang="en-US" dirty="0" smtClean="0"/>
              <a:t>Migrations</a:t>
            </a:r>
            <a:endParaRPr lang="ka-GE" dirty="0" smtClean="0"/>
          </a:p>
          <a:p>
            <a:r>
              <a:rPr lang="en-US" dirty="0" smtClean="0"/>
              <a:t>Fluent </a:t>
            </a:r>
            <a:r>
              <a:rPr lang="en-US" dirty="0" err="1" smtClean="0"/>
              <a:t>api</a:t>
            </a:r>
            <a:r>
              <a:rPr lang="en-US" dirty="0" smtClean="0"/>
              <a:t>/Data annotations/By convention </a:t>
            </a:r>
            <a:r>
              <a:rPr lang="en-US" dirty="0"/>
              <a:t>configuration approaches</a:t>
            </a:r>
            <a:endParaRPr lang="en-US" dirty="0" smtClean="0"/>
          </a:p>
          <a:p>
            <a:pPr lvl="1"/>
            <a:r>
              <a:rPr lang="en-US" dirty="0" smtClean="0"/>
              <a:t>Owned types</a:t>
            </a:r>
          </a:p>
          <a:p>
            <a:pPr lvl="1"/>
            <a:r>
              <a:rPr lang="en-US" dirty="0" smtClean="0"/>
              <a:t>Table per hierarchy</a:t>
            </a:r>
          </a:p>
          <a:p>
            <a:pPr lvl="1"/>
            <a:r>
              <a:rPr lang="en-US" dirty="0" smtClean="0"/>
              <a:t>Table splitting</a:t>
            </a:r>
          </a:p>
          <a:p>
            <a:pPr lvl="1"/>
            <a:r>
              <a:rPr lang="en-US" dirty="0" smtClean="0"/>
              <a:t>Backing fields</a:t>
            </a:r>
          </a:p>
          <a:p>
            <a:pPr lvl="1"/>
            <a:r>
              <a:rPr lang="en-US" dirty="0" smtClean="0"/>
              <a:t>Shadow property</a:t>
            </a:r>
          </a:p>
          <a:p>
            <a:pPr lvl="1"/>
            <a:r>
              <a:rPr lang="en-US" dirty="0" smtClean="0"/>
              <a:t>Db functions</a:t>
            </a:r>
          </a:p>
          <a:p>
            <a:pPr lvl="1"/>
            <a:r>
              <a:rPr lang="en-US" dirty="0" smtClean="0"/>
              <a:t>Global query filters</a:t>
            </a:r>
          </a:p>
          <a:p>
            <a:pPr lvl="1"/>
            <a:r>
              <a:rPr lang="en-US" dirty="0" smtClean="0"/>
              <a:t>Computed column</a:t>
            </a:r>
          </a:p>
          <a:p>
            <a:pPr lvl="1"/>
            <a:r>
              <a:rPr lang="en-US" dirty="0" smtClean="0"/>
              <a:t>Default value</a:t>
            </a:r>
          </a:p>
          <a:p>
            <a:pPr lvl="1"/>
            <a:r>
              <a:rPr lang="en-US" dirty="0" smtClean="0"/>
              <a:t>Value conversion</a:t>
            </a:r>
          </a:p>
          <a:p>
            <a:r>
              <a:rPr lang="en-US" dirty="0" smtClean="0"/>
              <a:t>Eager loading/Lazy loading/Explicit loading</a:t>
            </a:r>
          </a:p>
          <a:p>
            <a:r>
              <a:rPr lang="en-US" dirty="0" smtClean="0"/>
              <a:t>Value generator</a:t>
            </a:r>
          </a:p>
          <a:p>
            <a:r>
              <a:rPr lang="en-US" dirty="0" smtClean="0"/>
              <a:t>Tracking changes</a:t>
            </a:r>
          </a:p>
          <a:p>
            <a:endParaRPr lang="ka-GE" dirty="0" smtClean="0"/>
          </a:p>
        </p:txBody>
      </p:sp>
    </p:spTree>
    <p:extLst>
      <p:ext uri="{BB962C8B-B14F-4D97-AF65-F5344CB8AC3E}">
        <p14:creationId xmlns:p14="http://schemas.microsoft.com/office/powerpoint/2010/main" val="1214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229"/>
            <a:ext cx="10515600" cy="1325563"/>
          </a:xfrm>
        </p:spPr>
        <p:txBody>
          <a:bodyPr/>
          <a:lstStyle/>
          <a:p>
            <a:r>
              <a:rPr lang="en-US" dirty="0" smtClean="0"/>
              <a:t>What is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435"/>
          </a:xfrm>
        </p:spPr>
        <p:txBody>
          <a:bodyPr/>
          <a:lstStyle/>
          <a:p>
            <a:r>
              <a:rPr lang="en-US" dirty="0" smtClean="0"/>
              <a:t>Object relational mapper (ORM) that enables </a:t>
            </a:r>
            <a:r>
              <a:rPr lang="en-US" dirty="0" err="1" smtClean="0"/>
              <a:t>.net</a:t>
            </a:r>
            <a:r>
              <a:rPr lang="en-US" dirty="0" smtClean="0"/>
              <a:t> developers to work with a database using </a:t>
            </a:r>
            <a:r>
              <a:rPr lang="en-US" dirty="0" err="1" smtClean="0"/>
              <a:t>.net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Cross-platform version of Entity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97215"/>
            <a:ext cx="378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Ef</a:t>
            </a:r>
            <a:r>
              <a:rPr lang="en-US" sz="3200" dirty="0" smtClean="0"/>
              <a:t> Core supports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181990"/>
            <a:ext cx="7349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SqlServer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</a:t>
            </a:r>
            <a:r>
              <a:rPr lang="en-US" sz="2400" dirty="0" err="1"/>
              <a:t>S</a:t>
            </a:r>
            <a:r>
              <a:rPr lang="en-US" sz="2400" dirty="0" err="1" smtClean="0"/>
              <a:t>ql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MySql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And More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960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729"/>
            <a:ext cx="10515600" cy="1325563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/>
          <a:lstStyle/>
          <a:p>
            <a:r>
              <a:rPr lang="en-US" dirty="0" smtClean="0"/>
              <a:t>Code First</a:t>
            </a:r>
          </a:p>
          <a:p>
            <a:r>
              <a:rPr lang="en-US" dirty="0" smtClean="0"/>
              <a:t>Database First</a:t>
            </a:r>
          </a:p>
          <a:p>
            <a:r>
              <a:rPr lang="en-US" dirty="0" smtClean="0"/>
              <a:t>Design First (EF6)</a:t>
            </a:r>
          </a:p>
        </p:txBody>
      </p:sp>
    </p:spTree>
    <p:extLst>
      <p:ext uri="{BB962C8B-B14F-4D97-AF65-F5344CB8AC3E}">
        <p14:creationId xmlns:p14="http://schemas.microsoft.com/office/powerpoint/2010/main" val="12725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Working with migrations can be done through</a:t>
            </a:r>
          </a:p>
          <a:p>
            <a:r>
              <a:rPr lang="en-US" dirty="0" smtClean="0"/>
              <a:t>PMC (Package manager console)</a:t>
            </a:r>
          </a:p>
          <a:p>
            <a:r>
              <a:rPr lang="en-US" dirty="0" smtClean="0"/>
              <a:t>CLI (Command line interface)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74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PMC available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67"/>
            <a:ext cx="10515600" cy="2465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Add-Migration</a:t>
            </a:r>
          </a:p>
          <a:p>
            <a:r>
              <a:rPr lang="en-US" dirty="0" smtClean="0"/>
              <a:t>Drop-Database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smtClean="0"/>
              <a:t>Remove-Migration</a:t>
            </a:r>
          </a:p>
          <a:p>
            <a:r>
              <a:rPr lang="en-US" dirty="0" smtClean="0"/>
              <a:t>Scaffold-</a:t>
            </a:r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smtClean="0"/>
              <a:t>Script-Migration</a:t>
            </a:r>
          </a:p>
          <a:p>
            <a:r>
              <a:rPr lang="en-US" dirty="0" smtClean="0"/>
              <a:t>Update-Database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324804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Microsoft.EntityFrameworkCore.Tools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55466"/>
            <a:ext cx="75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enable PMC commands we need to install package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350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CLI available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704" y="1213150"/>
            <a:ext cx="10515600" cy="30655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Database drop</a:t>
            </a:r>
          </a:p>
          <a:p>
            <a:r>
              <a:rPr lang="en-US" dirty="0" smtClean="0"/>
              <a:t>Database update</a:t>
            </a:r>
          </a:p>
          <a:p>
            <a:r>
              <a:rPr lang="en-US" dirty="0" err="1" smtClean="0"/>
              <a:t>DbContext</a:t>
            </a:r>
            <a:r>
              <a:rPr lang="en-US" dirty="0" smtClean="0"/>
              <a:t> info</a:t>
            </a:r>
          </a:p>
          <a:p>
            <a:r>
              <a:rPr lang="en-US" dirty="0" err="1" smtClean="0"/>
              <a:t>DbContext</a:t>
            </a:r>
            <a:r>
              <a:rPr lang="en-US" dirty="0" smtClean="0"/>
              <a:t> list</a:t>
            </a:r>
          </a:p>
          <a:p>
            <a:r>
              <a:rPr lang="en-US" dirty="0" err="1" smtClean="0"/>
              <a:t>DbContext</a:t>
            </a:r>
            <a:r>
              <a:rPr lang="en-US" dirty="0" smtClean="0"/>
              <a:t> scaffold</a:t>
            </a:r>
          </a:p>
          <a:p>
            <a:r>
              <a:rPr lang="en-US" dirty="0" smtClean="0"/>
              <a:t>Migrations add</a:t>
            </a:r>
          </a:p>
          <a:p>
            <a:r>
              <a:rPr lang="en-US" dirty="0" smtClean="0"/>
              <a:t>Migrations remove</a:t>
            </a:r>
          </a:p>
          <a:p>
            <a:r>
              <a:rPr lang="en-US" dirty="0" smtClean="0"/>
              <a:t>Migrations list</a:t>
            </a:r>
          </a:p>
          <a:p>
            <a:r>
              <a:rPr lang="en-US" dirty="0" smtClean="0"/>
              <a:t>Migrations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75647"/>
            <a:ext cx="5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enable CLI commands we need to add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2704" y="5056111"/>
            <a:ext cx="1044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enable it global</a:t>
            </a:r>
            <a:endParaRPr lang="en-US" dirty="0" smtClean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tool install --global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dotnet-ef</a:t>
            </a:r>
            <a:endParaRPr lang="en-US" dirty="0" smtClean="0"/>
          </a:p>
          <a:p>
            <a:r>
              <a:rPr lang="en-US" dirty="0" smtClean="0"/>
              <a:t>Or just run command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Microsoft.EntityFrameworkCore.Tools.DotNet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Required Packages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&gt; Install-Package </a:t>
            </a:r>
            <a:r>
              <a:rPr lang="en-US" dirty="0" err="1" smtClean="0"/>
              <a:t>Microsoft.EntityFrameworkCore.Tools</a:t>
            </a:r>
            <a:endParaRPr lang="en-US" dirty="0" smtClean="0"/>
          </a:p>
          <a:p>
            <a:pPr lvl="1"/>
            <a:r>
              <a:rPr lang="en-US" dirty="0"/>
              <a:t>PM&gt; Install-Package </a:t>
            </a:r>
            <a:r>
              <a:rPr lang="en-US" dirty="0" err="1" smtClean="0"/>
              <a:t>Microsoft.EntityFrameworkCore.SqlServer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Our </a:t>
            </a:r>
            <a:r>
              <a:rPr lang="en-US" dirty="0" err="1" smtClean="0"/>
              <a:t>DbContext</a:t>
            </a:r>
            <a:r>
              <a:rPr lang="en-US" dirty="0" smtClean="0"/>
              <a:t>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Entity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n-US" smtClean="0"/>
              <a:t>Owned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581"/>
            <a:ext cx="10515600" cy="4862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allows a class to be merged into the entity class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9110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&lt;Contractor&gt;()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x.Finance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&lt;Contractor&gt;()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x.Legal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b.ToTable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LegalAddresses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x.Physical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b.ToTable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PhysicalAddresses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&lt;Warehouse&gt;()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OwnsMany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x.Addresses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WarehouseAddresses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628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Sylfaen</vt:lpstr>
      <vt:lpstr>Office Theme</vt:lpstr>
      <vt:lpstr>Entity Framework Core</vt:lpstr>
      <vt:lpstr>Content</vt:lpstr>
      <vt:lpstr>What is EF Core</vt:lpstr>
      <vt:lpstr>Approaches</vt:lpstr>
      <vt:lpstr>Migrations</vt:lpstr>
      <vt:lpstr>PMC available commands </vt:lpstr>
      <vt:lpstr>CLI available commands</vt:lpstr>
      <vt:lpstr>Migrations Demo</vt:lpstr>
      <vt:lpstr>Owned types</vt:lpstr>
      <vt:lpstr>Table per hierarchy</vt:lpstr>
      <vt:lpstr>Table splitting</vt:lpstr>
      <vt:lpstr>Backing field</vt:lpstr>
      <vt:lpstr>Shadow property</vt:lpstr>
      <vt:lpstr>Default value</vt:lpstr>
      <vt:lpstr>Computed column</vt:lpstr>
      <vt:lpstr>Value Conversion</vt:lpstr>
      <vt:lpstr>Db functions</vt:lpstr>
      <vt:lpstr>Query filter</vt:lpstr>
      <vt:lpstr>To be continued!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Xurco</dc:creator>
  <cp:lastModifiedBy>Xurco</cp:lastModifiedBy>
  <cp:revision>190</cp:revision>
  <dcterms:created xsi:type="dcterms:W3CDTF">2020-09-15T07:56:43Z</dcterms:created>
  <dcterms:modified xsi:type="dcterms:W3CDTF">2020-09-26T16:30:07Z</dcterms:modified>
</cp:coreProperties>
</file>