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5.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6.xml" ContentType="application/vnd.openxmlformats-officedocument.presentationml.notesSlide+xml"/>
  <Override PartName="/ppt/tags/tag39.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9.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0.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1.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62.xml" ContentType="application/vnd.openxmlformats-officedocument.presentationml.tags+xml"/>
  <Override PartName="/ppt/notesSlides/notesSlide14.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15.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83" r:id="rId2"/>
    <p:sldId id="258" r:id="rId3"/>
    <p:sldId id="272" r:id="rId4"/>
    <p:sldId id="259" r:id="rId5"/>
    <p:sldId id="273" r:id="rId6"/>
    <p:sldId id="270" r:id="rId7"/>
    <p:sldId id="279" r:id="rId8"/>
    <p:sldId id="262" r:id="rId9"/>
    <p:sldId id="284" r:id="rId10"/>
    <p:sldId id="268" r:id="rId11"/>
    <p:sldId id="266" r:id="rId12"/>
    <p:sldId id="278" r:id="rId13"/>
    <p:sldId id="267" r:id="rId14"/>
    <p:sldId id="261" r:id="rId15"/>
    <p:sldId id="277" r:id="rId16"/>
    <p:sldId id="271" r:id="rId17"/>
    <p:sldId id="265" r:id="rId18"/>
    <p:sldId id="263"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97EA"/>
    <a:srgbClr val="ED6196"/>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9" d="100"/>
          <a:sy n="79" d="100"/>
        </p:scale>
        <p:origin x="821" y="62"/>
      </p:cViewPr>
      <p:guideLst>
        <p:guide orient="horz" pos="2160"/>
        <p:guide pos="384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E66471-E65C-4480-9513-A8258F5F018A}" type="datetimeFigureOut">
              <a:rPr lang="zh-CN" altLang="en-US" smtClean="0"/>
              <a:t>2020/2/10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D589DF-9858-42C5-8B2E-539A416D0577}" type="slidenum">
              <a:rPr lang="zh-CN" altLang="en-US" smtClean="0"/>
              <a:t>‹#›</a:t>
            </a:fld>
            <a:endParaRPr lang="zh-CN" altLang="en-US"/>
          </a:p>
        </p:txBody>
      </p:sp>
    </p:spTree>
    <p:extLst>
      <p:ext uri="{BB962C8B-B14F-4D97-AF65-F5344CB8AC3E}">
        <p14:creationId xmlns:p14="http://schemas.microsoft.com/office/powerpoint/2010/main" val="3612508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D589DF-9858-42C5-8B2E-539A416D057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20698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F2BD1E96-8D4E-46A7-A38A-37B71C08C63C}" type="slidenum">
              <a:rPr lang="zh-CN" altLang="en-US" smtClean="0">
                <a:latin typeface="Calibri" panose="020F0502020204030204" pitchFamily="34" charset="0"/>
              </a:rPr>
              <a:pPr/>
              <a:t>11</a:t>
            </a:fld>
            <a:endParaRPr lang="zh-CN" altLang="en-US">
              <a:latin typeface="Calibri" panose="020F0502020204030204" pitchFamily="34" charset="0"/>
            </a:endParaRPr>
          </a:p>
        </p:txBody>
      </p:sp>
    </p:spTree>
    <p:extLst>
      <p:ext uri="{BB962C8B-B14F-4D97-AF65-F5344CB8AC3E}">
        <p14:creationId xmlns:p14="http://schemas.microsoft.com/office/powerpoint/2010/main" val="1929786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t>12</a:t>
            </a:fld>
            <a:endParaRPr lang="zh-CN" altLang="en-US"/>
          </a:p>
        </p:txBody>
      </p:sp>
    </p:spTree>
    <p:extLst>
      <p:ext uri="{BB962C8B-B14F-4D97-AF65-F5344CB8AC3E}">
        <p14:creationId xmlns:p14="http://schemas.microsoft.com/office/powerpoint/2010/main" val="919303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96500C22-1DDB-40A7-93D6-DF68E47E18E1}" type="slidenum">
              <a:rPr lang="zh-CN" altLang="en-US" smtClean="0">
                <a:latin typeface="Calibri" panose="020F0502020204030204" pitchFamily="34" charset="0"/>
              </a:rPr>
              <a:pPr/>
              <a:t>13</a:t>
            </a:fld>
            <a:endParaRPr lang="zh-CN" altLang="en-US">
              <a:latin typeface="Calibri" panose="020F0502020204030204" pitchFamily="34" charset="0"/>
            </a:endParaRPr>
          </a:p>
        </p:txBody>
      </p:sp>
    </p:spTree>
    <p:extLst>
      <p:ext uri="{BB962C8B-B14F-4D97-AF65-F5344CB8AC3E}">
        <p14:creationId xmlns:p14="http://schemas.microsoft.com/office/powerpoint/2010/main" val="1936250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t>14</a:t>
            </a:fld>
            <a:endParaRPr lang="zh-CN" altLang="en-US"/>
          </a:p>
        </p:txBody>
      </p:sp>
    </p:spTree>
    <p:extLst>
      <p:ext uri="{BB962C8B-B14F-4D97-AF65-F5344CB8AC3E}">
        <p14:creationId xmlns:p14="http://schemas.microsoft.com/office/powerpoint/2010/main" val="2364238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t>15</a:t>
            </a:fld>
            <a:endParaRPr lang="zh-CN" altLang="en-US"/>
          </a:p>
        </p:txBody>
      </p:sp>
    </p:spTree>
    <p:extLst>
      <p:ext uri="{BB962C8B-B14F-4D97-AF65-F5344CB8AC3E}">
        <p14:creationId xmlns:p14="http://schemas.microsoft.com/office/powerpoint/2010/main" val="3489588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4563B10B-FAAD-449F-A02E-689967197FD6}" type="slidenum">
              <a:rPr lang="zh-CN" altLang="en-US" smtClean="0">
                <a:latin typeface="Calibri" panose="020F0502020204030204" pitchFamily="34" charset="0"/>
              </a:rPr>
              <a:pPr/>
              <a:t>16</a:t>
            </a:fld>
            <a:endParaRPr lang="zh-CN" altLang="en-US">
              <a:latin typeface="Calibri" panose="020F0502020204030204" pitchFamily="34" charset="0"/>
            </a:endParaRPr>
          </a:p>
        </p:txBody>
      </p:sp>
    </p:spTree>
    <p:extLst>
      <p:ext uri="{BB962C8B-B14F-4D97-AF65-F5344CB8AC3E}">
        <p14:creationId xmlns:p14="http://schemas.microsoft.com/office/powerpoint/2010/main" val="717866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DA50DA19-D1F0-4713-89AD-9229D0114958}" type="slidenum">
              <a:rPr lang="zh-CN" altLang="en-US" smtClean="0">
                <a:latin typeface="Calibri" panose="020F0502020204030204" pitchFamily="34" charset="0"/>
              </a:rPr>
              <a:pPr/>
              <a:t>17</a:t>
            </a:fld>
            <a:endParaRPr lang="zh-CN" altLang="en-US">
              <a:latin typeface="Calibri" panose="020F0502020204030204" pitchFamily="34" charset="0"/>
            </a:endParaRPr>
          </a:p>
        </p:txBody>
      </p:sp>
    </p:spTree>
    <p:extLst>
      <p:ext uri="{BB962C8B-B14F-4D97-AF65-F5344CB8AC3E}">
        <p14:creationId xmlns:p14="http://schemas.microsoft.com/office/powerpoint/2010/main" val="4076675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t>18</a:t>
            </a:fld>
            <a:endParaRPr lang="zh-CN" altLang="en-US"/>
          </a:p>
        </p:txBody>
      </p:sp>
    </p:spTree>
    <p:extLst>
      <p:ext uri="{BB962C8B-B14F-4D97-AF65-F5344CB8AC3E}">
        <p14:creationId xmlns:p14="http://schemas.microsoft.com/office/powerpoint/2010/main" val="466875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t>2</a:t>
            </a:fld>
            <a:endParaRPr lang="zh-CN" altLang="en-US"/>
          </a:p>
        </p:txBody>
      </p:sp>
    </p:spTree>
    <p:extLst>
      <p:ext uri="{BB962C8B-B14F-4D97-AF65-F5344CB8AC3E}">
        <p14:creationId xmlns:p14="http://schemas.microsoft.com/office/powerpoint/2010/main" val="3623018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82C2BDC-E903-46DD-B51F-59F8ADE5521D}" type="slidenum">
              <a:rPr lang="zh-CN" altLang="en-US" smtClean="0">
                <a:latin typeface="Calibri" panose="020F0502020204030204" pitchFamily="34" charset="0"/>
              </a:rPr>
              <a:pPr/>
              <a:t>3</a:t>
            </a:fld>
            <a:endParaRPr lang="zh-CN" altLang="en-US">
              <a:latin typeface="Calibri" panose="020F0502020204030204" pitchFamily="34" charset="0"/>
            </a:endParaRPr>
          </a:p>
        </p:txBody>
      </p:sp>
    </p:spTree>
    <p:extLst>
      <p:ext uri="{BB962C8B-B14F-4D97-AF65-F5344CB8AC3E}">
        <p14:creationId xmlns:p14="http://schemas.microsoft.com/office/powerpoint/2010/main" val="3795805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t>4</a:t>
            </a:fld>
            <a:endParaRPr lang="zh-CN" altLang="en-US"/>
          </a:p>
        </p:txBody>
      </p:sp>
    </p:spTree>
    <p:extLst>
      <p:ext uri="{BB962C8B-B14F-4D97-AF65-F5344CB8AC3E}">
        <p14:creationId xmlns:p14="http://schemas.microsoft.com/office/powerpoint/2010/main" val="1845931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29534C7F-71B5-4FD4-ADDB-EF31B3B3E88D}" type="slidenum">
              <a:rPr lang="zh-CN" altLang="en-US" smtClean="0">
                <a:latin typeface="Calibri" panose="020F0502020204030204" pitchFamily="34" charset="0"/>
              </a:rPr>
              <a:pPr/>
              <a:t>5</a:t>
            </a:fld>
            <a:endParaRPr lang="zh-CN" altLang="en-US">
              <a:latin typeface="Calibri" panose="020F0502020204030204" pitchFamily="34" charset="0"/>
            </a:endParaRPr>
          </a:p>
        </p:txBody>
      </p:sp>
    </p:spTree>
    <p:extLst>
      <p:ext uri="{BB962C8B-B14F-4D97-AF65-F5344CB8AC3E}">
        <p14:creationId xmlns:p14="http://schemas.microsoft.com/office/powerpoint/2010/main" val="4290359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F5F5B878-97B6-4AA0-B115-1E3ABF61CFB9}" type="slidenum">
              <a:rPr lang="zh-CN" altLang="en-US" smtClean="0">
                <a:latin typeface="Calibri" panose="020F0502020204030204" pitchFamily="34" charset="0"/>
              </a:rPr>
              <a:pPr/>
              <a:t>6</a:t>
            </a:fld>
            <a:endParaRPr lang="zh-CN" altLang="en-US">
              <a:latin typeface="Calibri" panose="020F0502020204030204" pitchFamily="34" charset="0"/>
            </a:endParaRPr>
          </a:p>
        </p:txBody>
      </p:sp>
    </p:spTree>
    <p:extLst>
      <p:ext uri="{BB962C8B-B14F-4D97-AF65-F5344CB8AC3E}">
        <p14:creationId xmlns:p14="http://schemas.microsoft.com/office/powerpoint/2010/main" val="4254731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t>7</a:t>
            </a:fld>
            <a:endParaRPr lang="zh-CN" altLang="en-US"/>
          </a:p>
        </p:txBody>
      </p:sp>
    </p:spTree>
    <p:extLst>
      <p:ext uri="{BB962C8B-B14F-4D97-AF65-F5344CB8AC3E}">
        <p14:creationId xmlns:p14="http://schemas.microsoft.com/office/powerpoint/2010/main" val="3904046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t>8</a:t>
            </a:fld>
            <a:endParaRPr lang="zh-CN" altLang="en-US"/>
          </a:p>
        </p:txBody>
      </p:sp>
    </p:spTree>
    <p:extLst>
      <p:ext uri="{BB962C8B-B14F-4D97-AF65-F5344CB8AC3E}">
        <p14:creationId xmlns:p14="http://schemas.microsoft.com/office/powerpoint/2010/main" val="4261266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A742B8BD-2DF1-4114-9775-958CEF11CBEF}" type="slidenum">
              <a:rPr lang="zh-CN" altLang="en-US" smtClean="0">
                <a:latin typeface="Calibri" panose="020F0502020204030204" pitchFamily="34" charset="0"/>
              </a:rPr>
              <a:pPr/>
              <a:t>10</a:t>
            </a:fld>
            <a:endParaRPr lang="zh-CN" altLang="en-US">
              <a:latin typeface="Calibri" panose="020F0502020204030204" pitchFamily="34" charset="0"/>
            </a:endParaRPr>
          </a:p>
        </p:txBody>
      </p:sp>
    </p:spTree>
    <p:extLst>
      <p:ext uri="{BB962C8B-B14F-4D97-AF65-F5344CB8AC3E}">
        <p14:creationId xmlns:p14="http://schemas.microsoft.com/office/powerpoint/2010/main" val="674113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01970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12" name="任意多边形 11"/>
          <p:cNvSpPr>
            <a:spLocks noGrp="1"/>
          </p:cNvSpPr>
          <p:nvPr>
            <p:ph type="pic" sz="quarter" idx="10"/>
          </p:nvPr>
        </p:nvSpPr>
        <p:spPr>
          <a:xfrm>
            <a:off x="2114276" y="1860429"/>
            <a:ext cx="1978554" cy="1978556"/>
          </a:xfrm>
          <a:custGeom>
            <a:avLst/>
            <a:gdLst>
              <a:gd name="connsiteX0" fmla="*/ 989277 w 1978554"/>
              <a:gd name="connsiteY0" fmla="*/ 0 h 1978556"/>
              <a:gd name="connsiteX1" fmla="*/ 1978554 w 1978554"/>
              <a:gd name="connsiteY1" fmla="*/ 989278 h 1978556"/>
              <a:gd name="connsiteX2" fmla="*/ 989277 w 1978554"/>
              <a:gd name="connsiteY2" fmla="*/ 1978556 h 1978556"/>
              <a:gd name="connsiteX3" fmla="*/ 0 w 1978554"/>
              <a:gd name="connsiteY3" fmla="*/ 989278 h 1978556"/>
              <a:gd name="connsiteX4" fmla="*/ 989277 w 1978554"/>
              <a:gd name="connsiteY4" fmla="*/ 0 h 1978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8554" h="1978556">
                <a:moveTo>
                  <a:pt x="989277" y="0"/>
                </a:moveTo>
                <a:cubicBezTo>
                  <a:pt x="1535640" y="0"/>
                  <a:pt x="1978554" y="442915"/>
                  <a:pt x="1978554" y="989278"/>
                </a:cubicBezTo>
                <a:cubicBezTo>
                  <a:pt x="1978554" y="1535641"/>
                  <a:pt x="1535640" y="1978556"/>
                  <a:pt x="989277" y="1978556"/>
                </a:cubicBezTo>
                <a:cubicBezTo>
                  <a:pt x="442914" y="1978556"/>
                  <a:pt x="0" y="1535641"/>
                  <a:pt x="0" y="989278"/>
                </a:cubicBezTo>
                <a:cubicBezTo>
                  <a:pt x="0" y="442915"/>
                  <a:pt x="442914" y="0"/>
                  <a:pt x="989277" y="0"/>
                </a:cubicBezTo>
                <a:close/>
              </a:path>
            </a:pathLst>
          </a:custGeom>
          <a:solidFill>
            <a:srgbClr val="ED619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kumimoji="0" lang="zh-CN" altLang="en-US" sz="1800" b="0" i="0" u="none" strike="noStrike" cap="none" spc="0" normalizeH="0" baseline="0">
                <a:ln>
                  <a:noFill/>
                </a:ln>
                <a:solidFill>
                  <a:prstClr val="white"/>
                </a:solidFill>
                <a:effectLst/>
                <a:uLnTx/>
                <a:uFillTx/>
                <a:latin typeface="Arial"/>
                <a:ea typeface="微软雅黑"/>
              </a:defRPr>
            </a:lvl1pPr>
          </a:lstStyle>
          <a:p>
            <a:pPr marL="0" marR="0" lvl="0" indent="0" algn="ctr" fontAlgn="auto">
              <a:lnSpc>
                <a:spcPct val="100000"/>
              </a:lnSpc>
              <a:spcBef>
                <a:spcPts val="0"/>
              </a:spcBef>
              <a:spcAft>
                <a:spcPts val="0"/>
              </a:spcAft>
              <a:buClrTx/>
              <a:buSzTx/>
              <a:buFontTx/>
              <a:buNone/>
              <a:tabLst/>
            </a:pPr>
            <a:endParaRPr lang="zh-CN" altLang="en-US"/>
          </a:p>
        </p:txBody>
      </p:sp>
      <p:sp>
        <p:nvSpPr>
          <p:cNvPr id="11" name="任意多边形 10"/>
          <p:cNvSpPr>
            <a:spLocks noGrp="1"/>
          </p:cNvSpPr>
          <p:nvPr>
            <p:ph type="pic" sz="quarter" idx="11"/>
          </p:nvPr>
        </p:nvSpPr>
        <p:spPr>
          <a:xfrm>
            <a:off x="5112053" y="1860429"/>
            <a:ext cx="1978554" cy="1978556"/>
          </a:xfrm>
          <a:custGeom>
            <a:avLst/>
            <a:gdLst>
              <a:gd name="connsiteX0" fmla="*/ 989277 w 1978554"/>
              <a:gd name="connsiteY0" fmla="*/ 0 h 1978556"/>
              <a:gd name="connsiteX1" fmla="*/ 1978554 w 1978554"/>
              <a:gd name="connsiteY1" fmla="*/ 989278 h 1978556"/>
              <a:gd name="connsiteX2" fmla="*/ 989277 w 1978554"/>
              <a:gd name="connsiteY2" fmla="*/ 1978556 h 1978556"/>
              <a:gd name="connsiteX3" fmla="*/ 0 w 1978554"/>
              <a:gd name="connsiteY3" fmla="*/ 989278 h 1978556"/>
              <a:gd name="connsiteX4" fmla="*/ 989277 w 1978554"/>
              <a:gd name="connsiteY4" fmla="*/ 0 h 1978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8554" h="1978556">
                <a:moveTo>
                  <a:pt x="989277" y="0"/>
                </a:moveTo>
                <a:cubicBezTo>
                  <a:pt x="1535640" y="0"/>
                  <a:pt x="1978554" y="442915"/>
                  <a:pt x="1978554" y="989278"/>
                </a:cubicBezTo>
                <a:cubicBezTo>
                  <a:pt x="1978554" y="1535641"/>
                  <a:pt x="1535640" y="1978556"/>
                  <a:pt x="989277" y="1978556"/>
                </a:cubicBezTo>
                <a:cubicBezTo>
                  <a:pt x="442914" y="1978556"/>
                  <a:pt x="0" y="1535641"/>
                  <a:pt x="0" y="989278"/>
                </a:cubicBezTo>
                <a:cubicBezTo>
                  <a:pt x="0" y="442915"/>
                  <a:pt x="442914" y="0"/>
                  <a:pt x="989277" y="0"/>
                </a:cubicBezTo>
                <a:close/>
              </a:path>
            </a:pathLst>
          </a:custGeom>
          <a:solidFill>
            <a:srgbClr val="ED619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kumimoji="0" lang="zh-CN" altLang="en-US" sz="1800" b="0" i="0" u="none" strike="noStrike" cap="none" spc="0" normalizeH="0" baseline="0">
                <a:ln>
                  <a:noFill/>
                </a:ln>
                <a:solidFill>
                  <a:prstClr val="white"/>
                </a:solidFill>
                <a:effectLst/>
                <a:uLnTx/>
                <a:uFillTx/>
                <a:latin typeface="Arial"/>
                <a:ea typeface="微软雅黑"/>
              </a:defRPr>
            </a:lvl1pPr>
          </a:lstStyle>
          <a:p>
            <a:pPr marL="0" marR="0" lvl="0" indent="0" algn="ctr" fontAlgn="auto">
              <a:lnSpc>
                <a:spcPct val="100000"/>
              </a:lnSpc>
              <a:spcBef>
                <a:spcPts val="0"/>
              </a:spcBef>
              <a:spcAft>
                <a:spcPts val="0"/>
              </a:spcAft>
              <a:buClrTx/>
              <a:buSzTx/>
              <a:buFontTx/>
              <a:buNone/>
              <a:tabLst/>
            </a:pPr>
            <a:endParaRPr lang="zh-CN" altLang="en-US"/>
          </a:p>
        </p:txBody>
      </p:sp>
      <p:sp>
        <p:nvSpPr>
          <p:cNvPr id="10" name="任意多边形 9"/>
          <p:cNvSpPr>
            <a:spLocks noGrp="1"/>
          </p:cNvSpPr>
          <p:nvPr>
            <p:ph type="pic" sz="quarter" idx="12"/>
          </p:nvPr>
        </p:nvSpPr>
        <p:spPr>
          <a:xfrm>
            <a:off x="8109831" y="1860429"/>
            <a:ext cx="1978554" cy="1978556"/>
          </a:xfrm>
          <a:custGeom>
            <a:avLst/>
            <a:gdLst>
              <a:gd name="connsiteX0" fmla="*/ 989277 w 1978554"/>
              <a:gd name="connsiteY0" fmla="*/ 0 h 1978556"/>
              <a:gd name="connsiteX1" fmla="*/ 1978554 w 1978554"/>
              <a:gd name="connsiteY1" fmla="*/ 989278 h 1978556"/>
              <a:gd name="connsiteX2" fmla="*/ 989277 w 1978554"/>
              <a:gd name="connsiteY2" fmla="*/ 1978556 h 1978556"/>
              <a:gd name="connsiteX3" fmla="*/ 0 w 1978554"/>
              <a:gd name="connsiteY3" fmla="*/ 989278 h 1978556"/>
              <a:gd name="connsiteX4" fmla="*/ 989277 w 1978554"/>
              <a:gd name="connsiteY4" fmla="*/ 0 h 1978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8554" h="1978556">
                <a:moveTo>
                  <a:pt x="989277" y="0"/>
                </a:moveTo>
                <a:cubicBezTo>
                  <a:pt x="1535640" y="0"/>
                  <a:pt x="1978554" y="442915"/>
                  <a:pt x="1978554" y="989278"/>
                </a:cubicBezTo>
                <a:cubicBezTo>
                  <a:pt x="1978554" y="1535641"/>
                  <a:pt x="1535640" y="1978556"/>
                  <a:pt x="989277" y="1978556"/>
                </a:cubicBezTo>
                <a:cubicBezTo>
                  <a:pt x="442914" y="1978556"/>
                  <a:pt x="0" y="1535641"/>
                  <a:pt x="0" y="989278"/>
                </a:cubicBezTo>
                <a:cubicBezTo>
                  <a:pt x="0" y="442915"/>
                  <a:pt x="442914" y="0"/>
                  <a:pt x="989277" y="0"/>
                </a:cubicBezTo>
                <a:close/>
              </a:path>
            </a:pathLst>
          </a:custGeom>
          <a:solidFill>
            <a:srgbClr val="ED619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kumimoji="0" lang="zh-CN" altLang="en-US" sz="1800" b="0" i="0" u="none" strike="noStrike" cap="none" spc="0" normalizeH="0" baseline="0">
                <a:ln>
                  <a:noFill/>
                </a:ln>
                <a:solidFill>
                  <a:prstClr val="white"/>
                </a:solidFill>
                <a:effectLst/>
                <a:uLnTx/>
                <a:uFillTx/>
                <a:latin typeface="Arial"/>
                <a:ea typeface="微软雅黑"/>
              </a:defRPr>
            </a:lvl1pPr>
          </a:lstStyle>
          <a:p>
            <a:pPr marL="0" marR="0" lvl="0" indent="0" algn="ctr" fontAlgn="auto">
              <a:lnSpc>
                <a:spcPct val="100000"/>
              </a:lnSpc>
              <a:spcBef>
                <a:spcPts val="0"/>
              </a:spcBef>
              <a:spcAft>
                <a:spcPts val="0"/>
              </a:spcAft>
              <a:buClrTx/>
              <a:buSzTx/>
              <a:buFontTx/>
              <a:buNone/>
              <a:tabLst/>
            </a:pPr>
            <a:endParaRPr lang="zh-CN" altLang="en-US"/>
          </a:p>
        </p:txBody>
      </p:sp>
    </p:spTree>
    <p:extLst>
      <p:ext uri="{BB962C8B-B14F-4D97-AF65-F5344CB8AC3E}">
        <p14:creationId xmlns:p14="http://schemas.microsoft.com/office/powerpoint/2010/main" val="18393513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3" name="任意多边形 12"/>
          <p:cNvSpPr>
            <a:spLocks noGrp="1"/>
          </p:cNvSpPr>
          <p:nvPr>
            <p:ph type="pic" sz="quarter" idx="12"/>
          </p:nvPr>
        </p:nvSpPr>
        <p:spPr>
          <a:xfrm>
            <a:off x="6252754" y="1805070"/>
            <a:ext cx="1592369" cy="1592369"/>
          </a:xfrm>
          <a:custGeom>
            <a:avLst/>
            <a:gdLst>
              <a:gd name="connsiteX0" fmla="*/ 265400 w 1592369"/>
              <a:gd name="connsiteY0" fmla="*/ 0 h 1592369"/>
              <a:gd name="connsiteX1" fmla="*/ 1326969 w 1592369"/>
              <a:gd name="connsiteY1" fmla="*/ 0 h 1592369"/>
              <a:gd name="connsiteX2" fmla="*/ 1592369 w 1592369"/>
              <a:gd name="connsiteY2" fmla="*/ 265400 h 1592369"/>
              <a:gd name="connsiteX3" fmla="*/ 1592369 w 1592369"/>
              <a:gd name="connsiteY3" fmla="*/ 1326969 h 1592369"/>
              <a:gd name="connsiteX4" fmla="*/ 1326969 w 1592369"/>
              <a:gd name="connsiteY4" fmla="*/ 1592369 h 1592369"/>
              <a:gd name="connsiteX5" fmla="*/ 265400 w 1592369"/>
              <a:gd name="connsiteY5" fmla="*/ 1592369 h 1592369"/>
              <a:gd name="connsiteX6" fmla="*/ 0 w 1592369"/>
              <a:gd name="connsiteY6" fmla="*/ 1326969 h 1592369"/>
              <a:gd name="connsiteX7" fmla="*/ 0 w 1592369"/>
              <a:gd name="connsiteY7" fmla="*/ 265400 h 1592369"/>
              <a:gd name="connsiteX8" fmla="*/ 265400 w 1592369"/>
              <a:gd name="connsiteY8" fmla="*/ 0 h 1592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2369" h="1592369">
                <a:moveTo>
                  <a:pt x="265400" y="0"/>
                </a:moveTo>
                <a:lnTo>
                  <a:pt x="1326969" y="0"/>
                </a:lnTo>
                <a:cubicBezTo>
                  <a:pt x="1473545" y="0"/>
                  <a:pt x="1592369" y="118824"/>
                  <a:pt x="1592369" y="265400"/>
                </a:cubicBezTo>
                <a:lnTo>
                  <a:pt x="1592369" y="1326969"/>
                </a:lnTo>
                <a:cubicBezTo>
                  <a:pt x="1592369" y="1473545"/>
                  <a:pt x="1473545" y="1592369"/>
                  <a:pt x="1326969" y="1592369"/>
                </a:cubicBezTo>
                <a:lnTo>
                  <a:pt x="265400" y="1592369"/>
                </a:lnTo>
                <a:cubicBezTo>
                  <a:pt x="118824" y="1592369"/>
                  <a:pt x="0" y="1473545"/>
                  <a:pt x="0" y="1326969"/>
                </a:cubicBezTo>
                <a:lnTo>
                  <a:pt x="0" y="265400"/>
                </a:lnTo>
                <a:cubicBezTo>
                  <a:pt x="0" y="118824"/>
                  <a:pt x="118824" y="0"/>
                  <a:pt x="265400" y="0"/>
                </a:cubicBezTo>
                <a:close/>
              </a:path>
            </a:pathLst>
          </a:custGeom>
          <a:solidFill>
            <a:srgbClr val="ED6196"/>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a:solidFill>
                  <a:schemeClr val="lt1"/>
                </a:solidFill>
              </a:defRPr>
            </a:lvl1pPr>
          </a:lstStyle>
          <a:p>
            <a:pPr marL="0" lvl="0" algn="ctr"/>
            <a:endParaRPr lang="zh-CN" altLang="en-US"/>
          </a:p>
        </p:txBody>
      </p:sp>
      <p:sp>
        <p:nvSpPr>
          <p:cNvPr id="12" name="任意多边形 11"/>
          <p:cNvSpPr>
            <a:spLocks noGrp="1"/>
          </p:cNvSpPr>
          <p:nvPr>
            <p:ph type="pic" sz="quarter" idx="13"/>
          </p:nvPr>
        </p:nvSpPr>
        <p:spPr>
          <a:xfrm>
            <a:off x="6252754" y="4040270"/>
            <a:ext cx="1592369" cy="1592369"/>
          </a:xfrm>
          <a:custGeom>
            <a:avLst/>
            <a:gdLst>
              <a:gd name="connsiteX0" fmla="*/ 265400 w 1592369"/>
              <a:gd name="connsiteY0" fmla="*/ 0 h 1592369"/>
              <a:gd name="connsiteX1" fmla="*/ 1326969 w 1592369"/>
              <a:gd name="connsiteY1" fmla="*/ 0 h 1592369"/>
              <a:gd name="connsiteX2" fmla="*/ 1592369 w 1592369"/>
              <a:gd name="connsiteY2" fmla="*/ 265400 h 1592369"/>
              <a:gd name="connsiteX3" fmla="*/ 1592369 w 1592369"/>
              <a:gd name="connsiteY3" fmla="*/ 1326969 h 1592369"/>
              <a:gd name="connsiteX4" fmla="*/ 1326969 w 1592369"/>
              <a:gd name="connsiteY4" fmla="*/ 1592369 h 1592369"/>
              <a:gd name="connsiteX5" fmla="*/ 265400 w 1592369"/>
              <a:gd name="connsiteY5" fmla="*/ 1592369 h 1592369"/>
              <a:gd name="connsiteX6" fmla="*/ 0 w 1592369"/>
              <a:gd name="connsiteY6" fmla="*/ 1326969 h 1592369"/>
              <a:gd name="connsiteX7" fmla="*/ 0 w 1592369"/>
              <a:gd name="connsiteY7" fmla="*/ 265400 h 1592369"/>
              <a:gd name="connsiteX8" fmla="*/ 265400 w 1592369"/>
              <a:gd name="connsiteY8" fmla="*/ 0 h 1592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2369" h="1592369">
                <a:moveTo>
                  <a:pt x="265400" y="0"/>
                </a:moveTo>
                <a:lnTo>
                  <a:pt x="1326969" y="0"/>
                </a:lnTo>
                <a:cubicBezTo>
                  <a:pt x="1473545" y="0"/>
                  <a:pt x="1592369" y="118824"/>
                  <a:pt x="1592369" y="265400"/>
                </a:cubicBezTo>
                <a:lnTo>
                  <a:pt x="1592369" y="1326969"/>
                </a:lnTo>
                <a:cubicBezTo>
                  <a:pt x="1592369" y="1473545"/>
                  <a:pt x="1473545" y="1592369"/>
                  <a:pt x="1326969" y="1592369"/>
                </a:cubicBezTo>
                <a:lnTo>
                  <a:pt x="265400" y="1592369"/>
                </a:lnTo>
                <a:cubicBezTo>
                  <a:pt x="118824" y="1592369"/>
                  <a:pt x="0" y="1473545"/>
                  <a:pt x="0" y="1326969"/>
                </a:cubicBezTo>
                <a:lnTo>
                  <a:pt x="0" y="265400"/>
                </a:lnTo>
                <a:cubicBezTo>
                  <a:pt x="0" y="118824"/>
                  <a:pt x="118824" y="0"/>
                  <a:pt x="265400" y="0"/>
                </a:cubicBezTo>
                <a:close/>
              </a:path>
            </a:pathLst>
          </a:custGeom>
          <a:solidFill>
            <a:srgbClr val="ED6196"/>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a:solidFill>
                  <a:schemeClr val="lt1"/>
                </a:solidFill>
              </a:defRPr>
            </a:lvl1pPr>
          </a:lstStyle>
          <a:p>
            <a:pPr marL="0" lvl="0" algn="ctr"/>
            <a:endParaRPr lang="zh-CN" altLang="en-US"/>
          </a:p>
        </p:txBody>
      </p:sp>
      <p:sp>
        <p:nvSpPr>
          <p:cNvPr id="14" name="任意多边形 13"/>
          <p:cNvSpPr>
            <a:spLocks noGrp="1"/>
          </p:cNvSpPr>
          <p:nvPr>
            <p:ph type="pic" sz="quarter" idx="10"/>
          </p:nvPr>
        </p:nvSpPr>
        <p:spPr>
          <a:xfrm>
            <a:off x="1172754" y="1805070"/>
            <a:ext cx="1592369" cy="1592369"/>
          </a:xfrm>
          <a:custGeom>
            <a:avLst/>
            <a:gdLst>
              <a:gd name="connsiteX0" fmla="*/ 265400 w 1592369"/>
              <a:gd name="connsiteY0" fmla="*/ 0 h 1592369"/>
              <a:gd name="connsiteX1" fmla="*/ 1326969 w 1592369"/>
              <a:gd name="connsiteY1" fmla="*/ 0 h 1592369"/>
              <a:gd name="connsiteX2" fmla="*/ 1592369 w 1592369"/>
              <a:gd name="connsiteY2" fmla="*/ 265400 h 1592369"/>
              <a:gd name="connsiteX3" fmla="*/ 1592369 w 1592369"/>
              <a:gd name="connsiteY3" fmla="*/ 1326969 h 1592369"/>
              <a:gd name="connsiteX4" fmla="*/ 1326969 w 1592369"/>
              <a:gd name="connsiteY4" fmla="*/ 1592369 h 1592369"/>
              <a:gd name="connsiteX5" fmla="*/ 265400 w 1592369"/>
              <a:gd name="connsiteY5" fmla="*/ 1592369 h 1592369"/>
              <a:gd name="connsiteX6" fmla="*/ 0 w 1592369"/>
              <a:gd name="connsiteY6" fmla="*/ 1326969 h 1592369"/>
              <a:gd name="connsiteX7" fmla="*/ 0 w 1592369"/>
              <a:gd name="connsiteY7" fmla="*/ 265400 h 1592369"/>
              <a:gd name="connsiteX8" fmla="*/ 265400 w 1592369"/>
              <a:gd name="connsiteY8" fmla="*/ 0 h 1592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2369" h="1592369">
                <a:moveTo>
                  <a:pt x="265400" y="0"/>
                </a:moveTo>
                <a:lnTo>
                  <a:pt x="1326969" y="0"/>
                </a:lnTo>
                <a:cubicBezTo>
                  <a:pt x="1473545" y="0"/>
                  <a:pt x="1592369" y="118824"/>
                  <a:pt x="1592369" y="265400"/>
                </a:cubicBezTo>
                <a:lnTo>
                  <a:pt x="1592369" y="1326969"/>
                </a:lnTo>
                <a:cubicBezTo>
                  <a:pt x="1592369" y="1473545"/>
                  <a:pt x="1473545" y="1592369"/>
                  <a:pt x="1326969" y="1592369"/>
                </a:cubicBezTo>
                <a:lnTo>
                  <a:pt x="265400" y="1592369"/>
                </a:lnTo>
                <a:cubicBezTo>
                  <a:pt x="118824" y="1592369"/>
                  <a:pt x="0" y="1473545"/>
                  <a:pt x="0" y="1326969"/>
                </a:cubicBezTo>
                <a:lnTo>
                  <a:pt x="0" y="265400"/>
                </a:lnTo>
                <a:cubicBezTo>
                  <a:pt x="0" y="118824"/>
                  <a:pt x="118824" y="0"/>
                  <a:pt x="265400" y="0"/>
                </a:cubicBezTo>
                <a:close/>
              </a:path>
            </a:pathLst>
          </a:custGeom>
          <a:solidFill>
            <a:srgbClr val="ED6196"/>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a:solidFill>
                  <a:schemeClr val="lt1"/>
                </a:solidFill>
              </a:defRPr>
            </a:lvl1pPr>
          </a:lstStyle>
          <a:p>
            <a:pPr marL="0" lvl="0" algn="ctr"/>
            <a:endParaRPr lang="zh-CN" altLang="en-US"/>
          </a:p>
        </p:txBody>
      </p:sp>
      <p:sp>
        <p:nvSpPr>
          <p:cNvPr id="15" name="任意多边形 14"/>
          <p:cNvSpPr>
            <a:spLocks noGrp="1"/>
          </p:cNvSpPr>
          <p:nvPr>
            <p:ph type="pic" sz="quarter" idx="11"/>
          </p:nvPr>
        </p:nvSpPr>
        <p:spPr>
          <a:xfrm>
            <a:off x="1172754" y="4040270"/>
            <a:ext cx="1592369" cy="1592369"/>
          </a:xfrm>
          <a:custGeom>
            <a:avLst/>
            <a:gdLst>
              <a:gd name="connsiteX0" fmla="*/ 265400 w 1592369"/>
              <a:gd name="connsiteY0" fmla="*/ 0 h 1592369"/>
              <a:gd name="connsiteX1" fmla="*/ 1326969 w 1592369"/>
              <a:gd name="connsiteY1" fmla="*/ 0 h 1592369"/>
              <a:gd name="connsiteX2" fmla="*/ 1592369 w 1592369"/>
              <a:gd name="connsiteY2" fmla="*/ 265400 h 1592369"/>
              <a:gd name="connsiteX3" fmla="*/ 1592369 w 1592369"/>
              <a:gd name="connsiteY3" fmla="*/ 1326969 h 1592369"/>
              <a:gd name="connsiteX4" fmla="*/ 1326969 w 1592369"/>
              <a:gd name="connsiteY4" fmla="*/ 1592369 h 1592369"/>
              <a:gd name="connsiteX5" fmla="*/ 265400 w 1592369"/>
              <a:gd name="connsiteY5" fmla="*/ 1592369 h 1592369"/>
              <a:gd name="connsiteX6" fmla="*/ 0 w 1592369"/>
              <a:gd name="connsiteY6" fmla="*/ 1326969 h 1592369"/>
              <a:gd name="connsiteX7" fmla="*/ 0 w 1592369"/>
              <a:gd name="connsiteY7" fmla="*/ 265400 h 1592369"/>
              <a:gd name="connsiteX8" fmla="*/ 265400 w 1592369"/>
              <a:gd name="connsiteY8" fmla="*/ 0 h 1592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2369" h="1592369">
                <a:moveTo>
                  <a:pt x="265400" y="0"/>
                </a:moveTo>
                <a:lnTo>
                  <a:pt x="1326969" y="0"/>
                </a:lnTo>
                <a:cubicBezTo>
                  <a:pt x="1473545" y="0"/>
                  <a:pt x="1592369" y="118824"/>
                  <a:pt x="1592369" y="265400"/>
                </a:cubicBezTo>
                <a:lnTo>
                  <a:pt x="1592369" y="1326969"/>
                </a:lnTo>
                <a:cubicBezTo>
                  <a:pt x="1592369" y="1473545"/>
                  <a:pt x="1473545" y="1592369"/>
                  <a:pt x="1326969" y="1592369"/>
                </a:cubicBezTo>
                <a:lnTo>
                  <a:pt x="265400" y="1592369"/>
                </a:lnTo>
                <a:cubicBezTo>
                  <a:pt x="118824" y="1592369"/>
                  <a:pt x="0" y="1473545"/>
                  <a:pt x="0" y="1326969"/>
                </a:cubicBezTo>
                <a:lnTo>
                  <a:pt x="0" y="265400"/>
                </a:lnTo>
                <a:cubicBezTo>
                  <a:pt x="0" y="118824"/>
                  <a:pt x="118824" y="0"/>
                  <a:pt x="265400" y="0"/>
                </a:cubicBezTo>
                <a:close/>
              </a:path>
            </a:pathLst>
          </a:custGeom>
          <a:solidFill>
            <a:srgbClr val="ED6196"/>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a:solidFill>
                  <a:schemeClr val="lt1"/>
                </a:solidFill>
              </a:defRPr>
            </a:lvl1pPr>
          </a:lstStyle>
          <a:p>
            <a:pPr marL="0" lvl="0" algn="ctr"/>
            <a:endParaRPr lang="zh-CN" altLang="en-US"/>
          </a:p>
        </p:txBody>
      </p:sp>
    </p:spTree>
    <p:extLst>
      <p:ext uri="{BB962C8B-B14F-4D97-AF65-F5344CB8AC3E}">
        <p14:creationId xmlns:p14="http://schemas.microsoft.com/office/powerpoint/2010/main" val="6590608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093681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6" name="任意多边形 5"/>
          <p:cNvSpPr>
            <a:spLocks noGrp="1"/>
          </p:cNvSpPr>
          <p:nvPr>
            <p:ph type="pic" sz="quarter" idx="10"/>
          </p:nvPr>
        </p:nvSpPr>
        <p:spPr>
          <a:xfrm>
            <a:off x="4862286" y="2555649"/>
            <a:ext cx="2467428" cy="2467428"/>
          </a:xfrm>
          <a:custGeom>
            <a:avLst/>
            <a:gdLst>
              <a:gd name="connsiteX0" fmla="*/ 1233714 w 2467428"/>
              <a:gd name="connsiteY0" fmla="*/ 0 h 2467428"/>
              <a:gd name="connsiteX1" fmla="*/ 2467428 w 2467428"/>
              <a:gd name="connsiteY1" fmla="*/ 1233714 h 2467428"/>
              <a:gd name="connsiteX2" fmla="*/ 1233714 w 2467428"/>
              <a:gd name="connsiteY2" fmla="*/ 2467428 h 2467428"/>
              <a:gd name="connsiteX3" fmla="*/ 0 w 2467428"/>
              <a:gd name="connsiteY3" fmla="*/ 1233714 h 2467428"/>
              <a:gd name="connsiteX4" fmla="*/ 1233714 w 2467428"/>
              <a:gd name="connsiteY4" fmla="*/ 0 h 2467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428" h="2467428">
                <a:moveTo>
                  <a:pt x="1233714" y="0"/>
                </a:moveTo>
                <a:cubicBezTo>
                  <a:pt x="1915075" y="0"/>
                  <a:pt x="2467428" y="552353"/>
                  <a:pt x="2467428" y="1233714"/>
                </a:cubicBezTo>
                <a:cubicBezTo>
                  <a:pt x="2467428" y="1915075"/>
                  <a:pt x="1915075" y="2467428"/>
                  <a:pt x="1233714" y="2467428"/>
                </a:cubicBezTo>
                <a:cubicBezTo>
                  <a:pt x="552353" y="2467428"/>
                  <a:pt x="0" y="1915075"/>
                  <a:pt x="0" y="1233714"/>
                </a:cubicBezTo>
                <a:cubicBezTo>
                  <a:pt x="0" y="552353"/>
                  <a:pt x="552353" y="0"/>
                  <a:pt x="1233714"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700513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5" name="任意多边形 4"/>
          <p:cNvSpPr>
            <a:spLocks noGrp="1"/>
          </p:cNvSpPr>
          <p:nvPr>
            <p:ph type="pic" sz="quarter" idx="10"/>
          </p:nvPr>
        </p:nvSpPr>
        <p:spPr>
          <a:xfrm>
            <a:off x="1976392" y="2332830"/>
            <a:ext cx="2770146" cy="2770146"/>
          </a:xfrm>
          <a:custGeom>
            <a:avLst/>
            <a:gdLst>
              <a:gd name="connsiteX0" fmla="*/ 1385073 w 2770146"/>
              <a:gd name="connsiteY0" fmla="*/ 0 h 2770146"/>
              <a:gd name="connsiteX1" fmla="*/ 2770146 w 2770146"/>
              <a:gd name="connsiteY1" fmla="*/ 1385073 h 2770146"/>
              <a:gd name="connsiteX2" fmla="*/ 1385073 w 2770146"/>
              <a:gd name="connsiteY2" fmla="*/ 2770146 h 2770146"/>
              <a:gd name="connsiteX3" fmla="*/ 0 w 2770146"/>
              <a:gd name="connsiteY3" fmla="*/ 1385073 h 2770146"/>
              <a:gd name="connsiteX4" fmla="*/ 1385073 w 2770146"/>
              <a:gd name="connsiteY4" fmla="*/ 0 h 2770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0146" h="2770146">
                <a:moveTo>
                  <a:pt x="1385073" y="0"/>
                </a:moveTo>
                <a:cubicBezTo>
                  <a:pt x="2150028" y="0"/>
                  <a:pt x="2770146" y="620118"/>
                  <a:pt x="2770146" y="1385073"/>
                </a:cubicBezTo>
                <a:cubicBezTo>
                  <a:pt x="2770146" y="2150028"/>
                  <a:pt x="2150028" y="2770146"/>
                  <a:pt x="1385073" y="2770146"/>
                </a:cubicBezTo>
                <a:cubicBezTo>
                  <a:pt x="620118" y="2770146"/>
                  <a:pt x="0" y="2150028"/>
                  <a:pt x="0" y="1385073"/>
                </a:cubicBezTo>
                <a:cubicBezTo>
                  <a:pt x="0" y="620118"/>
                  <a:pt x="620118" y="0"/>
                  <a:pt x="1385073"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42726026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5" name="任意多边形 4"/>
          <p:cNvSpPr>
            <a:spLocks noGrp="1"/>
          </p:cNvSpPr>
          <p:nvPr>
            <p:ph type="pic" sz="quarter" idx="10"/>
          </p:nvPr>
        </p:nvSpPr>
        <p:spPr>
          <a:xfrm>
            <a:off x="1698623" y="2746373"/>
            <a:ext cx="2187580" cy="2187580"/>
          </a:xfrm>
          <a:custGeom>
            <a:avLst/>
            <a:gdLst>
              <a:gd name="connsiteX0" fmla="*/ 1093790 w 2187580"/>
              <a:gd name="connsiteY0" fmla="*/ 0 h 2187580"/>
              <a:gd name="connsiteX1" fmla="*/ 2187580 w 2187580"/>
              <a:gd name="connsiteY1" fmla="*/ 1093790 h 2187580"/>
              <a:gd name="connsiteX2" fmla="*/ 1093790 w 2187580"/>
              <a:gd name="connsiteY2" fmla="*/ 2187580 h 2187580"/>
              <a:gd name="connsiteX3" fmla="*/ 0 w 2187580"/>
              <a:gd name="connsiteY3" fmla="*/ 1093790 h 2187580"/>
              <a:gd name="connsiteX4" fmla="*/ 1093790 w 2187580"/>
              <a:gd name="connsiteY4" fmla="*/ 0 h 2187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7580" h="2187580">
                <a:moveTo>
                  <a:pt x="1093790" y="0"/>
                </a:moveTo>
                <a:cubicBezTo>
                  <a:pt x="1697874" y="0"/>
                  <a:pt x="2187580" y="489706"/>
                  <a:pt x="2187580" y="1093790"/>
                </a:cubicBezTo>
                <a:cubicBezTo>
                  <a:pt x="2187580" y="1697874"/>
                  <a:pt x="1697874" y="2187580"/>
                  <a:pt x="1093790" y="2187580"/>
                </a:cubicBezTo>
                <a:cubicBezTo>
                  <a:pt x="489706" y="2187580"/>
                  <a:pt x="0" y="1697874"/>
                  <a:pt x="0" y="1093790"/>
                </a:cubicBezTo>
                <a:cubicBezTo>
                  <a:pt x="0" y="489706"/>
                  <a:pt x="489706" y="0"/>
                  <a:pt x="1093790"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28089122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3" name="任意多边形 12"/>
          <p:cNvSpPr>
            <a:spLocks noGrp="1"/>
          </p:cNvSpPr>
          <p:nvPr>
            <p:ph type="pic" sz="quarter" idx="10"/>
          </p:nvPr>
        </p:nvSpPr>
        <p:spPr>
          <a:xfrm>
            <a:off x="1206500" y="1998665"/>
            <a:ext cx="2133600" cy="1731201"/>
          </a:xfrm>
          <a:custGeom>
            <a:avLst/>
            <a:gdLst>
              <a:gd name="connsiteX0" fmla="*/ 0 w 2133600"/>
              <a:gd name="connsiteY0" fmla="*/ 0 h 1731201"/>
              <a:gd name="connsiteX1" fmla="*/ 2133600 w 2133600"/>
              <a:gd name="connsiteY1" fmla="*/ 0 h 1731201"/>
              <a:gd name="connsiteX2" fmla="*/ 2133600 w 2133600"/>
              <a:gd name="connsiteY2" fmla="*/ 1731201 h 1731201"/>
              <a:gd name="connsiteX3" fmla="*/ 0 w 2133600"/>
              <a:gd name="connsiteY3" fmla="*/ 1731201 h 1731201"/>
            </a:gdLst>
            <a:ahLst/>
            <a:cxnLst>
              <a:cxn ang="0">
                <a:pos x="connsiteX0" y="connsiteY0"/>
              </a:cxn>
              <a:cxn ang="0">
                <a:pos x="connsiteX1" y="connsiteY1"/>
              </a:cxn>
              <a:cxn ang="0">
                <a:pos x="connsiteX2" y="connsiteY2"/>
              </a:cxn>
              <a:cxn ang="0">
                <a:pos x="connsiteX3" y="connsiteY3"/>
              </a:cxn>
            </a:cxnLst>
            <a:rect l="l" t="t" r="r" b="b"/>
            <a:pathLst>
              <a:path w="2133600" h="1731201">
                <a:moveTo>
                  <a:pt x="0" y="0"/>
                </a:moveTo>
                <a:lnTo>
                  <a:pt x="2133600" y="0"/>
                </a:lnTo>
                <a:lnTo>
                  <a:pt x="2133600" y="1731201"/>
                </a:lnTo>
                <a:lnTo>
                  <a:pt x="0" y="1731201"/>
                </a:lnTo>
                <a:close/>
              </a:path>
            </a:pathLst>
          </a:custGeom>
        </p:spPr>
        <p:txBody>
          <a:bodyPr wrap="square">
            <a:noAutofit/>
          </a:bodyPr>
          <a:lstStyle/>
          <a:p>
            <a:endParaRPr lang="zh-CN" altLang="en-US"/>
          </a:p>
        </p:txBody>
      </p:sp>
      <p:sp>
        <p:nvSpPr>
          <p:cNvPr id="12" name="任意多边形 11"/>
          <p:cNvSpPr>
            <a:spLocks noGrp="1"/>
          </p:cNvSpPr>
          <p:nvPr>
            <p:ph type="pic" sz="quarter" idx="11"/>
          </p:nvPr>
        </p:nvSpPr>
        <p:spPr>
          <a:xfrm>
            <a:off x="3670300" y="1998665"/>
            <a:ext cx="2133600" cy="1731201"/>
          </a:xfrm>
          <a:custGeom>
            <a:avLst/>
            <a:gdLst>
              <a:gd name="connsiteX0" fmla="*/ 0 w 2133600"/>
              <a:gd name="connsiteY0" fmla="*/ 0 h 1731201"/>
              <a:gd name="connsiteX1" fmla="*/ 2133600 w 2133600"/>
              <a:gd name="connsiteY1" fmla="*/ 0 h 1731201"/>
              <a:gd name="connsiteX2" fmla="*/ 2133600 w 2133600"/>
              <a:gd name="connsiteY2" fmla="*/ 1731201 h 1731201"/>
              <a:gd name="connsiteX3" fmla="*/ 0 w 2133600"/>
              <a:gd name="connsiteY3" fmla="*/ 1731201 h 1731201"/>
            </a:gdLst>
            <a:ahLst/>
            <a:cxnLst>
              <a:cxn ang="0">
                <a:pos x="connsiteX0" y="connsiteY0"/>
              </a:cxn>
              <a:cxn ang="0">
                <a:pos x="connsiteX1" y="connsiteY1"/>
              </a:cxn>
              <a:cxn ang="0">
                <a:pos x="connsiteX2" y="connsiteY2"/>
              </a:cxn>
              <a:cxn ang="0">
                <a:pos x="connsiteX3" y="connsiteY3"/>
              </a:cxn>
            </a:cxnLst>
            <a:rect l="l" t="t" r="r" b="b"/>
            <a:pathLst>
              <a:path w="2133600" h="1731201">
                <a:moveTo>
                  <a:pt x="0" y="0"/>
                </a:moveTo>
                <a:lnTo>
                  <a:pt x="2133600" y="0"/>
                </a:lnTo>
                <a:lnTo>
                  <a:pt x="2133600" y="1731201"/>
                </a:lnTo>
                <a:lnTo>
                  <a:pt x="0" y="1731201"/>
                </a:lnTo>
                <a:close/>
              </a:path>
            </a:pathLst>
          </a:custGeom>
        </p:spPr>
        <p:txBody>
          <a:bodyPr wrap="square">
            <a:noAutofit/>
          </a:bodyPr>
          <a:lstStyle/>
          <a:p>
            <a:endParaRPr lang="zh-CN" altLang="en-US"/>
          </a:p>
        </p:txBody>
      </p:sp>
      <p:sp>
        <p:nvSpPr>
          <p:cNvPr id="14" name="任意多边形 13"/>
          <p:cNvSpPr>
            <a:spLocks noGrp="1"/>
          </p:cNvSpPr>
          <p:nvPr>
            <p:ph type="pic" sz="quarter" idx="12"/>
          </p:nvPr>
        </p:nvSpPr>
        <p:spPr>
          <a:xfrm>
            <a:off x="1206500" y="3994914"/>
            <a:ext cx="2133600" cy="1731201"/>
          </a:xfrm>
          <a:custGeom>
            <a:avLst/>
            <a:gdLst>
              <a:gd name="connsiteX0" fmla="*/ 0 w 2133600"/>
              <a:gd name="connsiteY0" fmla="*/ 0 h 1731201"/>
              <a:gd name="connsiteX1" fmla="*/ 2133600 w 2133600"/>
              <a:gd name="connsiteY1" fmla="*/ 0 h 1731201"/>
              <a:gd name="connsiteX2" fmla="*/ 2133600 w 2133600"/>
              <a:gd name="connsiteY2" fmla="*/ 1731201 h 1731201"/>
              <a:gd name="connsiteX3" fmla="*/ 0 w 2133600"/>
              <a:gd name="connsiteY3" fmla="*/ 1731201 h 1731201"/>
            </a:gdLst>
            <a:ahLst/>
            <a:cxnLst>
              <a:cxn ang="0">
                <a:pos x="connsiteX0" y="connsiteY0"/>
              </a:cxn>
              <a:cxn ang="0">
                <a:pos x="connsiteX1" y="connsiteY1"/>
              </a:cxn>
              <a:cxn ang="0">
                <a:pos x="connsiteX2" y="connsiteY2"/>
              </a:cxn>
              <a:cxn ang="0">
                <a:pos x="connsiteX3" y="connsiteY3"/>
              </a:cxn>
            </a:cxnLst>
            <a:rect l="l" t="t" r="r" b="b"/>
            <a:pathLst>
              <a:path w="2133600" h="1731201">
                <a:moveTo>
                  <a:pt x="0" y="0"/>
                </a:moveTo>
                <a:lnTo>
                  <a:pt x="2133600" y="0"/>
                </a:lnTo>
                <a:lnTo>
                  <a:pt x="2133600" y="1731201"/>
                </a:lnTo>
                <a:lnTo>
                  <a:pt x="0" y="1731201"/>
                </a:lnTo>
                <a:close/>
              </a:path>
            </a:pathLst>
          </a:custGeom>
        </p:spPr>
        <p:txBody>
          <a:bodyPr wrap="square">
            <a:noAutofit/>
          </a:bodyPr>
          <a:lstStyle/>
          <a:p>
            <a:endParaRPr lang="zh-CN" altLang="en-US"/>
          </a:p>
        </p:txBody>
      </p:sp>
      <p:sp>
        <p:nvSpPr>
          <p:cNvPr id="11" name="任意多边形 10"/>
          <p:cNvSpPr>
            <a:spLocks noGrp="1"/>
          </p:cNvSpPr>
          <p:nvPr>
            <p:ph type="pic" sz="quarter" idx="13"/>
          </p:nvPr>
        </p:nvSpPr>
        <p:spPr>
          <a:xfrm>
            <a:off x="3670300" y="3994914"/>
            <a:ext cx="2133600" cy="1731201"/>
          </a:xfrm>
          <a:custGeom>
            <a:avLst/>
            <a:gdLst>
              <a:gd name="connsiteX0" fmla="*/ 0 w 2133600"/>
              <a:gd name="connsiteY0" fmla="*/ 0 h 1731201"/>
              <a:gd name="connsiteX1" fmla="*/ 2133600 w 2133600"/>
              <a:gd name="connsiteY1" fmla="*/ 0 h 1731201"/>
              <a:gd name="connsiteX2" fmla="*/ 2133600 w 2133600"/>
              <a:gd name="connsiteY2" fmla="*/ 1731201 h 1731201"/>
              <a:gd name="connsiteX3" fmla="*/ 0 w 2133600"/>
              <a:gd name="connsiteY3" fmla="*/ 1731201 h 1731201"/>
            </a:gdLst>
            <a:ahLst/>
            <a:cxnLst>
              <a:cxn ang="0">
                <a:pos x="connsiteX0" y="connsiteY0"/>
              </a:cxn>
              <a:cxn ang="0">
                <a:pos x="connsiteX1" y="connsiteY1"/>
              </a:cxn>
              <a:cxn ang="0">
                <a:pos x="connsiteX2" y="connsiteY2"/>
              </a:cxn>
              <a:cxn ang="0">
                <a:pos x="connsiteX3" y="connsiteY3"/>
              </a:cxn>
            </a:cxnLst>
            <a:rect l="l" t="t" r="r" b="b"/>
            <a:pathLst>
              <a:path w="2133600" h="1731201">
                <a:moveTo>
                  <a:pt x="0" y="0"/>
                </a:moveTo>
                <a:lnTo>
                  <a:pt x="2133600" y="0"/>
                </a:lnTo>
                <a:lnTo>
                  <a:pt x="2133600" y="1731201"/>
                </a:lnTo>
                <a:lnTo>
                  <a:pt x="0" y="1731201"/>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5044906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7" name="任意多边形 6"/>
          <p:cNvSpPr>
            <a:spLocks noGrp="1"/>
          </p:cNvSpPr>
          <p:nvPr>
            <p:ph type="pic" sz="quarter" idx="10"/>
          </p:nvPr>
        </p:nvSpPr>
        <p:spPr>
          <a:xfrm>
            <a:off x="7387771" y="1683658"/>
            <a:ext cx="3698006" cy="2044768"/>
          </a:xfrm>
          <a:custGeom>
            <a:avLst/>
            <a:gdLst>
              <a:gd name="connsiteX0" fmla="*/ 0 w 3698006"/>
              <a:gd name="connsiteY0" fmla="*/ 0 h 2044768"/>
              <a:gd name="connsiteX1" fmla="*/ 3698006 w 3698006"/>
              <a:gd name="connsiteY1" fmla="*/ 0 h 2044768"/>
              <a:gd name="connsiteX2" fmla="*/ 3698006 w 3698006"/>
              <a:gd name="connsiteY2" fmla="*/ 2044768 h 2044768"/>
              <a:gd name="connsiteX3" fmla="*/ 0 w 3698006"/>
              <a:gd name="connsiteY3" fmla="*/ 2044768 h 2044768"/>
            </a:gdLst>
            <a:ahLst/>
            <a:cxnLst>
              <a:cxn ang="0">
                <a:pos x="connsiteX0" y="connsiteY0"/>
              </a:cxn>
              <a:cxn ang="0">
                <a:pos x="connsiteX1" y="connsiteY1"/>
              </a:cxn>
              <a:cxn ang="0">
                <a:pos x="connsiteX2" y="connsiteY2"/>
              </a:cxn>
              <a:cxn ang="0">
                <a:pos x="connsiteX3" y="connsiteY3"/>
              </a:cxn>
            </a:cxnLst>
            <a:rect l="l" t="t" r="r" b="b"/>
            <a:pathLst>
              <a:path w="3698006" h="2044768">
                <a:moveTo>
                  <a:pt x="0" y="0"/>
                </a:moveTo>
                <a:lnTo>
                  <a:pt x="3698006" y="0"/>
                </a:lnTo>
                <a:lnTo>
                  <a:pt x="3698006" y="2044768"/>
                </a:lnTo>
                <a:lnTo>
                  <a:pt x="0" y="2044768"/>
                </a:lnTo>
                <a:close/>
              </a:path>
            </a:pathLst>
          </a:custGeom>
        </p:spPr>
        <p:txBody>
          <a:bodyPr wrap="square">
            <a:noAutofit/>
          </a:bodyPr>
          <a:lstStyle/>
          <a:p>
            <a:endParaRPr lang="zh-CN" altLang="en-US"/>
          </a:p>
        </p:txBody>
      </p:sp>
      <p:sp>
        <p:nvSpPr>
          <p:cNvPr id="8" name="任意多边形 7"/>
          <p:cNvSpPr>
            <a:spLocks noGrp="1"/>
          </p:cNvSpPr>
          <p:nvPr>
            <p:ph type="pic" sz="quarter" idx="11"/>
          </p:nvPr>
        </p:nvSpPr>
        <p:spPr>
          <a:xfrm>
            <a:off x="7387771" y="3885288"/>
            <a:ext cx="3698006" cy="2044768"/>
          </a:xfrm>
          <a:custGeom>
            <a:avLst/>
            <a:gdLst>
              <a:gd name="connsiteX0" fmla="*/ 0 w 3698006"/>
              <a:gd name="connsiteY0" fmla="*/ 0 h 2044768"/>
              <a:gd name="connsiteX1" fmla="*/ 3698006 w 3698006"/>
              <a:gd name="connsiteY1" fmla="*/ 0 h 2044768"/>
              <a:gd name="connsiteX2" fmla="*/ 3698006 w 3698006"/>
              <a:gd name="connsiteY2" fmla="*/ 2044768 h 2044768"/>
              <a:gd name="connsiteX3" fmla="*/ 0 w 3698006"/>
              <a:gd name="connsiteY3" fmla="*/ 2044768 h 2044768"/>
            </a:gdLst>
            <a:ahLst/>
            <a:cxnLst>
              <a:cxn ang="0">
                <a:pos x="connsiteX0" y="connsiteY0"/>
              </a:cxn>
              <a:cxn ang="0">
                <a:pos x="connsiteX1" y="connsiteY1"/>
              </a:cxn>
              <a:cxn ang="0">
                <a:pos x="connsiteX2" y="connsiteY2"/>
              </a:cxn>
              <a:cxn ang="0">
                <a:pos x="connsiteX3" y="connsiteY3"/>
              </a:cxn>
            </a:cxnLst>
            <a:rect l="l" t="t" r="r" b="b"/>
            <a:pathLst>
              <a:path w="3698006" h="2044768">
                <a:moveTo>
                  <a:pt x="0" y="0"/>
                </a:moveTo>
                <a:lnTo>
                  <a:pt x="3698006" y="0"/>
                </a:lnTo>
                <a:lnTo>
                  <a:pt x="3698006" y="2044768"/>
                </a:lnTo>
                <a:lnTo>
                  <a:pt x="0" y="2044768"/>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7685159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9" name="任意多边形 8"/>
          <p:cNvSpPr>
            <a:spLocks noGrp="1"/>
          </p:cNvSpPr>
          <p:nvPr>
            <p:ph type="pic" sz="quarter" idx="10"/>
          </p:nvPr>
        </p:nvSpPr>
        <p:spPr>
          <a:xfrm>
            <a:off x="1304306" y="2194630"/>
            <a:ext cx="2747848" cy="1490158"/>
          </a:xfrm>
          <a:custGeom>
            <a:avLst/>
            <a:gdLst>
              <a:gd name="connsiteX0" fmla="*/ 172873 w 2747848"/>
              <a:gd name="connsiteY0" fmla="*/ 0 h 1490158"/>
              <a:gd name="connsiteX1" fmla="*/ 2574975 w 2747848"/>
              <a:gd name="connsiteY1" fmla="*/ 0 h 1490158"/>
              <a:gd name="connsiteX2" fmla="*/ 2747848 w 2747848"/>
              <a:gd name="connsiteY2" fmla="*/ 172873 h 1490158"/>
              <a:gd name="connsiteX3" fmla="*/ 2747848 w 2747848"/>
              <a:gd name="connsiteY3" fmla="*/ 1317285 h 1490158"/>
              <a:gd name="connsiteX4" fmla="*/ 2574975 w 2747848"/>
              <a:gd name="connsiteY4" fmla="*/ 1490158 h 1490158"/>
              <a:gd name="connsiteX5" fmla="*/ 172873 w 2747848"/>
              <a:gd name="connsiteY5" fmla="*/ 1490158 h 1490158"/>
              <a:gd name="connsiteX6" fmla="*/ 0 w 2747848"/>
              <a:gd name="connsiteY6" fmla="*/ 1317285 h 1490158"/>
              <a:gd name="connsiteX7" fmla="*/ 0 w 2747848"/>
              <a:gd name="connsiteY7" fmla="*/ 172873 h 1490158"/>
              <a:gd name="connsiteX8" fmla="*/ 172873 w 2747848"/>
              <a:gd name="connsiteY8" fmla="*/ 0 h 149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7848" h="1490158">
                <a:moveTo>
                  <a:pt x="172873" y="0"/>
                </a:moveTo>
                <a:lnTo>
                  <a:pt x="2574975" y="0"/>
                </a:lnTo>
                <a:cubicBezTo>
                  <a:pt x="2670450" y="0"/>
                  <a:pt x="2747848" y="77398"/>
                  <a:pt x="2747848" y="172873"/>
                </a:cubicBezTo>
                <a:lnTo>
                  <a:pt x="2747848" y="1317285"/>
                </a:lnTo>
                <a:cubicBezTo>
                  <a:pt x="2747848" y="1412760"/>
                  <a:pt x="2670450" y="1490158"/>
                  <a:pt x="2574975" y="1490158"/>
                </a:cubicBezTo>
                <a:lnTo>
                  <a:pt x="172873" y="1490158"/>
                </a:lnTo>
                <a:cubicBezTo>
                  <a:pt x="77398" y="1490158"/>
                  <a:pt x="0" y="1412760"/>
                  <a:pt x="0" y="1317285"/>
                </a:cubicBezTo>
                <a:lnTo>
                  <a:pt x="0" y="172873"/>
                </a:lnTo>
                <a:cubicBezTo>
                  <a:pt x="0" y="77398"/>
                  <a:pt x="77398" y="0"/>
                  <a:pt x="172873" y="0"/>
                </a:cubicBezTo>
                <a:close/>
              </a:path>
            </a:pathLst>
          </a:custGeom>
        </p:spPr>
        <p:txBody>
          <a:bodyPr wrap="square">
            <a:noAutofit/>
          </a:bodyPr>
          <a:lstStyle/>
          <a:p>
            <a:endParaRPr lang="zh-CN" altLang="en-US"/>
          </a:p>
        </p:txBody>
      </p:sp>
      <p:sp>
        <p:nvSpPr>
          <p:cNvPr id="10" name="任意多边形 9"/>
          <p:cNvSpPr>
            <a:spLocks noGrp="1"/>
          </p:cNvSpPr>
          <p:nvPr>
            <p:ph type="pic" sz="quarter" idx="11"/>
          </p:nvPr>
        </p:nvSpPr>
        <p:spPr>
          <a:xfrm>
            <a:off x="4723781" y="2194630"/>
            <a:ext cx="2747848" cy="1490158"/>
          </a:xfrm>
          <a:custGeom>
            <a:avLst/>
            <a:gdLst>
              <a:gd name="connsiteX0" fmla="*/ 172873 w 2747848"/>
              <a:gd name="connsiteY0" fmla="*/ 0 h 1490158"/>
              <a:gd name="connsiteX1" fmla="*/ 2574975 w 2747848"/>
              <a:gd name="connsiteY1" fmla="*/ 0 h 1490158"/>
              <a:gd name="connsiteX2" fmla="*/ 2747848 w 2747848"/>
              <a:gd name="connsiteY2" fmla="*/ 172873 h 1490158"/>
              <a:gd name="connsiteX3" fmla="*/ 2747848 w 2747848"/>
              <a:gd name="connsiteY3" fmla="*/ 1317285 h 1490158"/>
              <a:gd name="connsiteX4" fmla="*/ 2574975 w 2747848"/>
              <a:gd name="connsiteY4" fmla="*/ 1490158 h 1490158"/>
              <a:gd name="connsiteX5" fmla="*/ 172873 w 2747848"/>
              <a:gd name="connsiteY5" fmla="*/ 1490158 h 1490158"/>
              <a:gd name="connsiteX6" fmla="*/ 0 w 2747848"/>
              <a:gd name="connsiteY6" fmla="*/ 1317285 h 1490158"/>
              <a:gd name="connsiteX7" fmla="*/ 0 w 2747848"/>
              <a:gd name="connsiteY7" fmla="*/ 172873 h 1490158"/>
              <a:gd name="connsiteX8" fmla="*/ 172873 w 2747848"/>
              <a:gd name="connsiteY8" fmla="*/ 0 h 149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7848" h="1490158">
                <a:moveTo>
                  <a:pt x="172873" y="0"/>
                </a:moveTo>
                <a:lnTo>
                  <a:pt x="2574975" y="0"/>
                </a:lnTo>
                <a:cubicBezTo>
                  <a:pt x="2670450" y="0"/>
                  <a:pt x="2747848" y="77398"/>
                  <a:pt x="2747848" y="172873"/>
                </a:cubicBezTo>
                <a:lnTo>
                  <a:pt x="2747848" y="1317285"/>
                </a:lnTo>
                <a:cubicBezTo>
                  <a:pt x="2747848" y="1412760"/>
                  <a:pt x="2670450" y="1490158"/>
                  <a:pt x="2574975" y="1490158"/>
                </a:cubicBezTo>
                <a:lnTo>
                  <a:pt x="172873" y="1490158"/>
                </a:lnTo>
                <a:cubicBezTo>
                  <a:pt x="77398" y="1490158"/>
                  <a:pt x="0" y="1412760"/>
                  <a:pt x="0" y="1317285"/>
                </a:cubicBezTo>
                <a:lnTo>
                  <a:pt x="0" y="172873"/>
                </a:lnTo>
                <a:cubicBezTo>
                  <a:pt x="0" y="77398"/>
                  <a:pt x="77398" y="0"/>
                  <a:pt x="172873" y="0"/>
                </a:cubicBezTo>
                <a:close/>
              </a:path>
            </a:pathLst>
          </a:custGeom>
        </p:spPr>
        <p:txBody>
          <a:bodyPr wrap="square">
            <a:noAutofit/>
          </a:bodyPr>
          <a:lstStyle/>
          <a:p>
            <a:endParaRPr lang="zh-CN" altLang="en-US"/>
          </a:p>
        </p:txBody>
      </p:sp>
      <p:sp>
        <p:nvSpPr>
          <p:cNvPr id="11" name="任意多边形 10"/>
          <p:cNvSpPr>
            <a:spLocks noGrp="1"/>
          </p:cNvSpPr>
          <p:nvPr>
            <p:ph type="pic" sz="quarter" idx="12"/>
          </p:nvPr>
        </p:nvSpPr>
        <p:spPr>
          <a:xfrm>
            <a:off x="8143256" y="2194630"/>
            <a:ext cx="2747848" cy="1490158"/>
          </a:xfrm>
          <a:custGeom>
            <a:avLst/>
            <a:gdLst>
              <a:gd name="connsiteX0" fmla="*/ 172873 w 2747848"/>
              <a:gd name="connsiteY0" fmla="*/ 0 h 1490158"/>
              <a:gd name="connsiteX1" fmla="*/ 2574975 w 2747848"/>
              <a:gd name="connsiteY1" fmla="*/ 0 h 1490158"/>
              <a:gd name="connsiteX2" fmla="*/ 2747848 w 2747848"/>
              <a:gd name="connsiteY2" fmla="*/ 172873 h 1490158"/>
              <a:gd name="connsiteX3" fmla="*/ 2747848 w 2747848"/>
              <a:gd name="connsiteY3" fmla="*/ 1317285 h 1490158"/>
              <a:gd name="connsiteX4" fmla="*/ 2574975 w 2747848"/>
              <a:gd name="connsiteY4" fmla="*/ 1490158 h 1490158"/>
              <a:gd name="connsiteX5" fmla="*/ 172873 w 2747848"/>
              <a:gd name="connsiteY5" fmla="*/ 1490158 h 1490158"/>
              <a:gd name="connsiteX6" fmla="*/ 0 w 2747848"/>
              <a:gd name="connsiteY6" fmla="*/ 1317285 h 1490158"/>
              <a:gd name="connsiteX7" fmla="*/ 0 w 2747848"/>
              <a:gd name="connsiteY7" fmla="*/ 172873 h 1490158"/>
              <a:gd name="connsiteX8" fmla="*/ 172873 w 2747848"/>
              <a:gd name="connsiteY8" fmla="*/ 0 h 149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7848" h="1490158">
                <a:moveTo>
                  <a:pt x="172873" y="0"/>
                </a:moveTo>
                <a:lnTo>
                  <a:pt x="2574975" y="0"/>
                </a:lnTo>
                <a:cubicBezTo>
                  <a:pt x="2670450" y="0"/>
                  <a:pt x="2747848" y="77398"/>
                  <a:pt x="2747848" y="172873"/>
                </a:cubicBezTo>
                <a:lnTo>
                  <a:pt x="2747848" y="1317285"/>
                </a:lnTo>
                <a:cubicBezTo>
                  <a:pt x="2747848" y="1412760"/>
                  <a:pt x="2670450" y="1490158"/>
                  <a:pt x="2574975" y="1490158"/>
                </a:cubicBezTo>
                <a:lnTo>
                  <a:pt x="172873" y="1490158"/>
                </a:lnTo>
                <a:cubicBezTo>
                  <a:pt x="77398" y="1490158"/>
                  <a:pt x="0" y="1412760"/>
                  <a:pt x="0" y="1317285"/>
                </a:cubicBezTo>
                <a:lnTo>
                  <a:pt x="0" y="172873"/>
                </a:lnTo>
                <a:cubicBezTo>
                  <a:pt x="0" y="77398"/>
                  <a:pt x="77398" y="0"/>
                  <a:pt x="172873"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41631423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8" name="任意多边形 7"/>
          <p:cNvSpPr>
            <a:spLocks noGrp="1"/>
          </p:cNvSpPr>
          <p:nvPr>
            <p:ph type="pic" sz="quarter" idx="10"/>
          </p:nvPr>
        </p:nvSpPr>
        <p:spPr>
          <a:xfrm>
            <a:off x="2352675" y="1908631"/>
            <a:ext cx="3448050" cy="2162175"/>
          </a:xfrm>
          <a:custGeom>
            <a:avLst/>
            <a:gdLst>
              <a:gd name="connsiteX0" fmla="*/ 0 w 3448050"/>
              <a:gd name="connsiteY0" fmla="*/ 0 h 2162175"/>
              <a:gd name="connsiteX1" fmla="*/ 3448050 w 3448050"/>
              <a:gd name="connsiteY1" fmla="*/ 0 h 2162175"/>
              <a:gd name="connsiteX2" fmla="*/ 3448050 w 3448050"/>
              <a:gd name="connsiteY2" fmla="*/ 2162175 h 2162175"/>
              <a:gd name="connsiteX3" fmla="*/ 0 w 3448050"/>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448050" h="2162175">
                <a:moveTo>
                  <a:pt x="0" y="0"/>
                </a:moveTo>
                <a:lnTo>
                  <a:pt x="3448050" y="0"/>
                </a:lnTo>
                <a:lnTo>
                  <a:pt x="3448050" y="2162175"/>
                </a:lnTo>
                <a:lnTo>
                  <a:pt x="0" y="2162175"/>
                </a:lnTo>
                <a:close/>
              </a:path>
            </a:pathLst>
          </a:custGeom>
        </p:spPr>
        <p:txBody>
          <a:bodyPr wrap="square">
            <a:noAutofit/>
          </a:bodyPr>
          <a:lstStyle/>
          <a:p>
            <a:endParaRPr lang="zh-CN" altLang="en-US"/>
          </a:p>
        </p:txBody>
      </p:sp>
      <p:sp>
        <p:nvSpPr>
          <p:cNvPr id="7" name="任意多边形 6"/>
          <p:cNvSpPr>
            <a:spLocks noGrp="1"/>
          </p:cNvSpPr>
          <p:nvPr>
            <p:ph type="pic" sz="quarter" idx="11"/>
          </p:nvPr>
        </p:nvSpPr>
        <p:spPr>
          <a:xfrm>
            <a:off x="6629400" y="3727906"/>
            <a:ext cx="3448050" cy="2162175"/>
          </a:xfrm>
          <a:custGeom>
            <a:avLst/>
            <a:gdLst>
              <a:gd name="connsiteX0" fmla="*/ 0 w 3448050"/>
              <a:gd name="connsiteY0" fmla="*/ 0 h 2162175"/>
              <a:gd name="connsiteX1" fmla="*/ 3448050 w 3448050"/>
              <a:gd name="connsiteY1" fmla="*/ 0 h 2162175"/>
              <a:gd name="connsiteX2" fmla="*/ 3448050 w 3448050"/>
              <a:gd name="connsiteY2" fmla="*/ 2162175 h 2162175"/>
              <a:gd name="connsiteX3" fmla="*/ 0 w 3448050"/>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448050" h="2162175">
                <a:moveTo>
                  <a:pt x="0" y="0"/>
                </a:moveTo>
                <a:lnTo>
                  <a:pt x="3448050" y="0"/>
                </a:lnTo>
                <a:lnTo>
                  <a:pt x="3448050" y="2162175"/>
                </a:lnTo>
                <a:lnTo>
                  <a:pt x="0" y="2162175"/>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40618636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2621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1" r:id="rId3"/>
    <p:sldLayoutId id="2147483670" r:id="rId4"/>
    <p:sldLayoutId id="2147483669" r:id="rId5"/>
    <p:sldLayoutId id="2147483668" r:id="rId6"/>
    <p:sldLayoutId id="2147483667" r:id="rId7"/>
    <p:sldLayoutId id="2147483666" r:id="rId8"/>
    <p:sldLayoutId id="2147483665" r:id="rId9"/>
    <p:sldLayoutId id="2147483664" r:id="rId10"/>
    <p:sldLayoutId id="2147483663"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tags" Target="../tags/tag50.xml"/><Relationship Id="rId7" Type="http://schemas.openxmlformats.org/officeDocument/2006/relationships/image" Target="../media/image12.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notesSlide" Target="../notesSlides/notesSlide9.xml"/><Relationship Id="rId5" Type="http://schemas.openxmlformats.org/officeDocument/2006/relationships/slideLayout" Target="../slideLayouts/slideLayout3.xml"/><Relationship Id="rId4" Type="http://schemas.openxmlformats.org/officeDocument/2006/relationships/tags" Target="../tags/tag51.xml"/></Relationships>
</file>

<file path=ppt/slides/_rels/slide11.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image" Target="../media/image15.pn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image" Target="../media/image14.png"/><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image" Target="../media/image17.jp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image" Target="../media/image16.jpg"/><Relationship Id="rId5" Type="http://schemas.openxmlformats.org/officeDocument/2006/relationships/notesSlide" Target="../notesSlides/notesSlide11.xml"/><Relationship Id="rId4"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6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tags" Target="../tags/tag62.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65.xml"/><Relationship Id="rId7" Type="http://schemas.openxmlformats.org/officeDocument/2006/relationships/tags" Target="../tags/tag69.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5" Type="http://schemas.openxmlformats.org/officeDocument/2006/relationships/tags" Target="../tags/tag67.xml"/><Relationship Id="rId10" Type="http://schemas.openxmlformats.org/officeDocument/2006/relationships/image" Target="../media/image21.png"/><Relationship Id="rId4" Type="http://schemas.openxmlformats.org/officeDocument/2006/relationships/tags" Target="../tags/tag66.xml"/><Relationship Id="rId9"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8" Type="http://schemas.openxmlformats.org/officeDocument/2006/relationships/tags" Target="../tags/tag77.xml"/><Relationship Id="rId3" Type="http://schemas.openxmlformats.org/officeDocument/2006/relationships/tags" Target="../tags/tag72.xml"/><Relationship Id="rId7" Type="http://schemas.openxmlformats.org/officeDocument/2006/relationships/tags" Target="../tags/tag76.xml"/><Relationship Id="rId12" Type="http://schemas.openxmlformats.org/officeDocument/2006/relationships/notesSlide" Target="../notesSlides/notesSlide16.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slideLayout" Target="../slideLayouts/slideLayout2.xml"/><Relationship Id="rId5" Type="http://schemas.openxmlformats.org/officeDocument/2006/relationships/tags" Target="../tags/tag74.xml"/><Relationship Id="rId10" Type="http://schemas.openxmlformats.org/officeDocument/2006/relationships/tags" Target="../tags/tag79.xml"/><Relationship Id="rId4" Type="http://schemas.openxmlformats.org/officeDocument/2006/relationships/tags" Target="../tags/tag73.xml"/><Relationship Id="rId9" Type="http://schemas.openxmlformats.org/officeDocument/2006/relationships/tags" Target="../tags/tag7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image" Target="../media/image3.jpg"/><Relationship Id="rId3" Type="http://schemas.openxmlformats.org/officeDocument/2006/relationships/tags" Target="../tags/tag4.xml"/><Relationship Id="rId21" Type="http://schemas.openxmlformats.org/officeDocument/2006/relationships/tags" Target="../tags/tag22.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image" Target="../media/image2.jpg"/><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image" Target="../media/image1.jpeg"/><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notesSlide" Target="../notesSlides/notesSlide3.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notesSlide" Target="../notesSlides/notesSlide5.xml"/><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slideLayout" Target="../slideLayouts/slideLayout6.xml"/><Relationship Id="rId17" Type="http://schemas.openxmlformats.org/officeDocument/2006/relationships/image" Target="../media/image7.jpeg"/><Relationship Id="rId2" Type="http://schemas.openxmlformats.org/officeDocument/2006/relationships/tags" Target="../tags/tag24.xml"/><Relationship Id="rId16" Type="http://schemas.openxmlformats.org/officeDocument/2006/relationships/image" Target="../media/image6.jpeg"/><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tags" Target="../tags/tag33.xml"/><Relationship Id="rId5" Type="http://schemas.openxmlformats.org/officeDocument/2006/relationships/tags" Target="../tags/tag27.xml"/><Relationship Id="rId15" Type="http://schemas.openxmlformats.org/officeDocument/2006/relationships/image" Target="../media/image5.jpeg"/><Relationship Id="rId10" Type="http://schemas.openxmlformats.org/officeDocument/2006/relationships/tags" Target="../tags/tag32.xml"/><Relationship Id="rId4" Type="http://schemas.openxmlformats.org/officeDocument/2006/relationships/tags" Target="../tags/tag26.xml"/><Relationship Id="rId9" Type="http://schemas.openxmlformats.org/officeDocument/2006/relationships/tags" Target="../tags/tag31.xml"/><Relationship Id="rId1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notesSlide" Target="../notesSlides/notesSlide6.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slideLayout" Target="../slideLayouts/slideLayout2.xml"/><Relationship Id="rId5" Type="http://schemas.openxmlformats.org/officeDocument/2006/relationships/tags" Target="../tags/tag38.xml"/><Relationship Id="rId4" Type="http://schemas.openxmlformats.org/officeDocument/2006/relationships/tags" Target="../tags/tag3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0.xml"/><Relationship Id="rId1" Type="http://schemas.openxmlformats.org/officeDocument/2006/relationships/tags" Target="../tags/tag39.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47.xml"/><Relationship Id="rId3" Type="http://schemas.openxmlformats.org/officeDocument/2006/relationships/tags" Target="../tags/tag42.xml"/><Relationship Id="rId7" Type="http://schemas.openxmlformats.org/officeDocument/2006/relationships/tags" Target="../tags/tag46.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5" Type="http://schemas.openxmlformats.org/officeDocument/2006/relationships/tags" Target="../tags/tag44.xml"/><Relationship Id="rId10" Type="http://schemas.openxmlformats.org/officeDocument/2006/relationships/image" Target="../media/image11.jpg"/><Relationship Id="rId4" Type="http://schemas.openxmlformats.org/officeDocument/2006/relationships/tags" Target="../tags/tag43.xml"/><Relationship Id="rId9"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0" name="矩形 19"/>
          <p:cNvSpPr/>
          <p:nvPr/>
        </p:nvSpPr>
        <p:spPr>
          <a:xfrm rot="1800000">
            <a:off x="2120907" y="2096925"/>
            <a:ext cx="1672300" cy="1470812"/>
          </a:xfrm>
          <a:custGeom>
            <a:avLst/>
            <a:gdLst>
              <a:gd name="connsiteX0" fmla="*/ 0 w 1672300"/>
              <a:gd name="connsiteY0" fmla="*/ 0 h 1461846"/>
              <a:gd name="connsiteX1" fmla="*/ 1672300 w 1672300"/>
              <a:gd name="connsiteY1" fmla="*/ 0 h 1461846"/>
              <a:gd name="connsiteX2" fmla="*/ 1672300 w 1672300"/>
              <a:gd name="connsiteY2" fmla="*/ 1461846 h 1461846"/>
              <a:gd name="connsiteX3" fmla="*/ 0 w 1672300"/>
              <a:gd name="connsiteY3" fmla="*/ 1461846 h 1461846"/>
              <a:gd name="connsiteX4" fmla="*/ 0 w 1672300"/>
              <a:gd name="connsiteY4" fmla="*/ 0 h 1461846"/>
              <a:gd name="connsiteX0" fmla="*/ 0 w 1672300"/>
              <a:gd name="connsiteY0" fmla="*/ 8966 h 1470812"/>
              <a:gd name="connsiteX1" fmla="*/ 350499 w 1672300"/>
              <a:gd name="connsiteY1" fmla="*/ 0 h 1470812"/>
              <a:gd name="connsiteX2" fmla="*/ 1672300 w 1672300"/>
              <a:gd name="connsiteY2" fmla="*/ 8966 h 1470812"/>
              <a:gd name="connsiteX3" fmla="*/ 1672300 w 1672300"/>
              <a:gd name="connsiteY3" fmla="*/ 1470812 h 1470812"/>
              <a:gd name="connsiteX4" fmla="*/ 0 w 1672300"/>
              <a:gd name="connsiteY4" fmla="*/ 1470812 h 1470812"/>
              <a:gd name="connsiteX5" fmla="*/ 0 w 1672300"/>
              <a:gd name="connsiteY5" fmla="*/ 8966 h 1470812"/>
              <a:gd name="connsiteX0" fmla="*/ 0 w 1672300"/>
              <a:gd name="connsiteY0" fmla="*/ 1470812 h 1470812"/>
              <a:gd name="connsiteX1" fmla="*/ 350499 w 1672300"/>
              <a:gd name="connsiteY1" fmla="*/ 0 h 1470812"/>
              <a:gd name="connsiteX2" fmla="*/ 1672300 w 1672300"/>
              <a:gd name="connsiteY2" fmla="*/ 8966 h 1470812"/>
              <a:gd name="connsiteX3" fmla="*/ 1672300 w 1672300"/>
              <a:gd name="connsiteY3" fmla="*/ 1470812 h 1470812"/>
              <a:gd name="connsiteX4" fmla="*/ 0 w 1672300"/>
              <a:gd name="connsiteY4" fmla="*/ 1470812 h 1470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2300" h="1470812">
                <a:moveTo>
                  <a:pt x="0" y="1470812"/>
                </a:moveTo>
                <a:lnTo>
                  <a:pt x="350499" y="0"/>
                </a:lnTo>
                <a:lnTo>
                  <a:pt x="1672300" y="8966"/>
                </a:lnTo>
                <a:lnTo>
                  <a:pt x="1672300" y="1470812"/>
                </a:lnTo>
                <a:lnTo>
                  <a:pt x="0" y="1470812"/>
                </a:lnTo>
                <a:close/>
              </a:path>
            </a:pathLst>
          </a:custGeom>
          <a:gradFill flip="none" rotWithShape="0">
            <a:gsLst>
              <a:gs pos="0">
                <a:schemeClr val="tx1">
                  <a:alpha val="40000"/>
                </a:schemeClr>
              </a:gs>
              <a:gs pos="62000">
                <a:srgbClr val="C7C7C7">
                  <a:alpha val="0"/>
                </a:srgbClr>
              </a:gs>
              <a:gs pos="100000">
                <a:srgbClr val="FAFAFA">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25" b="0" i="0" u="none" strike="noStrike" kern="1200" cap="none" spc="0" normalizeH="0" baseline="0" noProof="0">
              <a:ln>
                <a:noFill/>
              </a:ln>
              <a:solidFill>
                <a:prstClr val="white"/>
              </a:solidFill>
              <a:effectLst/>
              <a:uLnTx/>
              <a:uFillTx/>
              <a:latin typeface="Arial"/>
              <a:ea typeface="微软雅黑"/>
              <a:cs typeface="+mn-cs"/>
            </a:endParaRPr>
          </a:p>
        </p:txBody>
      </p:sp>
      <p:sp>
        <p:nvSpPr>
          <p:cNvPr id="21" name="矩形 19"/>
          <p:cNvSpPr/>
          <p:nvPr/>
        </p:nvSpPr>
        <p:spPr>
          <a:xfrm rot="1800000">
            <a:off x="3598047" y="2096926"/>
            <a:ext cx="1672300" cy="1470812"/>
          </a:xfrm>
          <a:custGeom>
            <a:avLst/>
            <a:gdLst>
              <a:gd name="connsiteX0" fmla="*/ 0 w 1672300"/>
              <a:gd name="connsiteY0" fmla="*/ 0 h 1461846"/>
              <a:gd name="connsiteX1" fmla="*/ 1672300 w 1672300"/>
              <a:gd name="connsiteY1" fmla="*/ 0 h 1461846"/>
              <a:gd name="connsiteX2" fmla="*/ 1672300 w 1672300"/>
              <a:gd name="connsiteY2" fmla="*/ 1461846 h 1461846"/>
              <a:gd name="connsiteX3" fmla="*/ 0 w 1672300"/>
              <a:gd name="connsiteY3" fmla="*/ 1461846 h 1461846"/>
              <a:gd name="connsiteX4" fmla="*/ 0 w 1672300"/>
              <a:gd name="connsiteY4" fmla="*/ 0 h 1461846"/>
              <a:gd name="connsiteX0" fmla="*/ 0 w 1672300"/>
              <a:gd name="connsiteY0" fmla="*/ 8966 h 1470812"/>
              <a:gd name="connsiteX1" fmla="*/ 350499 w 1672300"/>
              <a:gd name="connsiteY1" fmla="*/ 0 h 1470812"/>
              <a:gd name="connsiteX2" fmla="*/ 1672300 w 1672300"/>
              <a:gd name="connsiteY2" fmla="*/ 8966 h 1470812"/>
              <a:gd name="connsiteX3" fmla="*/ 1672300 w 1672300"/>
              <a:gd name="connsiteY3" fmla="*/ 1470812 h 1470812"/>
              <a:gd name="connsiteX4" fmla="*/ 0 w 1672300"/>
              <a:gd name="connsiteY4" fmla="*/ 1470812 h 1470812"/>
              <a:gd name="connsiteX5" fmla="*/ 0 w 1672300"/>
              <a:gd name="connsiteY5" fmla="*/ 8966 h 1470812"/>
              <a:gd name="connsiteX0" fmla="*/ 0 w 1672300"/>
              <a:gd name="connsiteY0" fmla="*/ 1470812 h 1470812"/>
              <a:gd name="connsiteX1" fmla="*/ 350499 w 1672300"/>
              <a:gd name="connsiteY1" fmla="*/ 0 h 1470812"/>
              <a:gd name="connsiteX2" fmla="*/ 1672300 w 1672300"/>
              <a:gd name="connsiteY2" fmla="*/ 8966 h 1470812"/>
              <a:gd name="connsiteX3" fmla="*/ 1672300 w 1672300"/>
              <a:gd name="connsiteY3" fmla="*/ 1470812 h 1470812"/>
              <a:gd name="connsiteX4" fmla="*/ 0 w 1672300"/>
              <a:gd name="connsiteY4" fmla="*/ 1470812 h 1470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2300" h="1470812">
                <a:moveTo>
                  <a:pt x="0" y="1470812"/>
                </a:moveTo>
                <a:lnTo>
                  <a:pt x="350499" y="0"/>
                </a:lnTo>
                <a:lnTo>
                  <a:pt x="1672300" y="8966"/>
                </a:lnTo>
                <a:lnTo>
                  <a:pt x="1672300" y="1470812"/>
                </a:lnTo>
                <a:lnTo>
                  <a:pt x="0" y="1470812"/>
                </a:lnTo>
                <a:close/>
              </a:path>
            </a:pathLst>
          </a:custGeom>
          <a:gradFill flip="none" rotWithShape="0">
            <a:gsLst>
              <a:gs pos="0">
                <a:schemeClr val="tx1">
                  <a:alpha val="40000"/>
                </a:schemeClr>
              </a:gs>
              <a:gs pos="62000">
                <a:srgbClr val="C7C7C7">
                  <a:alpha val="0"/>
                </a:srgbClr>
              </a:gs>
              <a:gs pos="100000">
                <a:srgbClr val="FAFAFA">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25" b="0" i="0" u="none" strike="noStrike" kern="1200" cap="none" spc="0" normalizeH="0" baseline="0" noProof="0">
              <a:ln>
                <a:noFill/>
              </a:ln>
              <a:solidFill>
                <a:prstClr val="white"/>
              </a:solidFill>
              <a:effectLst/>
              <a:uLnTx/>
              <a:uFillTx/>
              <a:latin typeface="Arial"/>
              <a:ea typeface="微软雅黑"/>
              <a:cs typeface="+mn-cs"/>
            </a:endParaRPr>
          </a:p>
        </p:txBody>
      </p:sp>
      <p:sp>
        <p:nvSpPr>
          <p:cNvPr id="22" name="矩形 19"/>
          <p:cNvSpPr/>
          <p:nvPr/>
        </p:nvSpPr>
        <p:spPr>
          <a:xfrm rot="1800000">
            <a:off x="5067543" y="2096926"/>
            <a:ext cx="1672300" cy="1470812"/>
          </a:xfrm>
          <a:custGeom>
            <a:avLst/>
            <a:gdLst>
              <a:gd name="connsiteX0" fmla="*/ 0 w 1672300"/>
              <a:gd name="connsiteY0" fmla="*/ 0 h 1461846"/>
              <a:gd name="connsiteX1" fmla="*/ 1672300 w 1672300"/>
              <a:gd name="connsiteY1" fmla="*/ 0 h 1461846"/>
              <a:gd name="connsiteX2" fmla="*/ 1672300 w 1672300"/>
              <a:gd name="connsiteY2" fmla="*/ 1461846 h 1461846"/>
              <a:gd name="connsiteX3" fmla="*/ 0 w 1672300"/>
              <a:gd name="connsiteY3" fmla="*/ 1461846 h 1461846"/>
              <a:gd name="connsiteX4" fmla="*/ 0 w 1672300"/>
              <a:gd name="connsiteY4" fmla="*/ 0 h 1461846"/>
              <a:gd name="connsiteX0" fmla="*/ 0 w 1672300"/>
              <a:gd name="connsiteY0" fmla="*/ 8966 h 1470812"/>
              <a:gd name="connsiteX1" fmla="*/ 350499 w 1672300"/>
              <a:gd name="connsiteY1" fmla="*/ 0 h 1470812"/>
              <a:gd name="connsiteX2" fmla="*/ 1672300 w 1672300"/>
              <a:gd name="connsiteY2" fmla="*/ 8966 h 1470812"/>
              <a:gd name="connsiteX3" fmla="*/ 1672300 w 1672300"/>
              <a:gd name="connsiteY3" fmla="*/ 1470812 h 1470812"/>
              <a:gd name="connsiteX4" fmla="*/ 0 w 1672300"/>
              <a:gd name="connsiteY4" fmla="*/ 1470812 h 1470812"/>
              <a:gd name="connsiteX5" fmla="*/ 0 w 1672300"/>
              <a:gd name="connsiteY5" fmla="*/ 8966 h 1470812"/>
              <a:gd name="connsiteX0" fmla="*/ 0 w 1672300"/>
              <a:gd name="connsiteY0" fmla="*/ 1470812 h 1470812"/>
              <a:gd name="connsiteX1" fmla="*/ 350499 w 1672300"/>
              <a:gd name="connsiteY1" fmla="*/ 0 h 1470812"/>
              <a:gd name="connsiteX2" fmla="*/ 1672300 w 1672300"/>
              <a:gd name="connsiteY2" fmla="*/ 8966 h 1470812"/>
              <a:gd name="connsiteX3" fmla="*/ 1672300 w 1672300"/>
              <a:gd name="connsiteY3" fmla="*/ 1470812 h 1470812"/>
              <a:gd name="connsiteX4" fmla="*/ 0 w 1672300"/>
              <a:gd name="connsiteY4" fmla="*/ 1470812 h 1470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2300" h="1470812">
                <a:moveTo>
                  <a:pt x="0" y="1470812"/>
                </a:moveTo>
                <a:lnTo>
                  <a:pt x="350499" y="0"/>
                </a:lnTo>
                <a:lnTo>
                  <a:pt x="1672300" y="8966"/>
                </a:lnTo>
                <a:lnTo>
                  <a:pt x="1672300" y="1470812"/>
                </a:lnTo>
                <a:lnTo>
                  <a:pt x="0" y="1470812"/>
                </a:lnTo>
                <a:close/>
              </a:path>
            </a:pathLst>
          </a:custGeom>
          <a:gradFill flip="none" rotWithShape="0">
            <a:gsLst>
              <a:gs pos="0">
                <a:schemeClr val="tx1">
                  <a:alpha val="40000"/>
                </a:schemeClr>
              </a:gs>
              <a:gs pos="62000">
                <a:srgbClr val="C7C7C7">
                  <a:alpha val="0"/>
                </a:srgbClr>
              </a:gs>
              <a:gs pos="100000">
                <a:srgbClr val="FAFAFA">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25" b="0" i="0" u="none" strike="noStrike" kern="1200" cap="none" spc="0" normalizeH="0" baseline="0" noProof="0">
              <a:ln>
                <a:noFill/>
              </a:ln>
              <a:solidFill>
                <a:prstClr val="white"/>
              </a:solidFill>
              <a:effectLst/>
              <a:uLnTx/>
              <a:uFillTx/>
              <a:latin typeface="Arial"/>
              <a:ea typeface="微软雅黑"/>
              <a:cs typeface="+mn-cs"/>
            </a:endParaRPr>
          </a:p>
        </p:txBody>
      </p:sp>
      <p:sp>
        <p:nvSpPr>
          <p:cNvPr id="23" name="矩形 19"/>
          <p:cNvSpPr/>
          <p:nvPr/>
        </p:nvSpPr>
        <p:spPr>
          <a:xfrm rot="1800000">
            <a:off x="6552302" y="2096926"/>
            <a:ext cx="1672300" cy="1470812"/>
          </a:xfrm>
          <a:custGeom>
            <a:avLst/>
            <a:gdLst>
              <a:gd name="connsiteX0" fmla="*/ 0 w 1672300"/>
              <a:gd name="connsiteY0" fmla="*/ 0 h 1461846"/>
              <a:gd name="connsiteX1" fmla="*/ 1672300 w 1672300"/>
              <a:gd name="connsiteY1" fmla="*/ 0 h 1461846"/>
              <a:gd name="connsiteX2" fmla="*/ 1672300 w 1672300"/>
              <a:gd name="connsiteY2" fmla="*/ 1461846 h 1461846"/>
              <a:gd name="connsiteX3" fmla="*/ 0 w 1672300"/>
              <a:gd name="connsiteY3" fmla="*/ 1461846 h 1461846"/>
              <a:gd name="connsiteX4" fmla="*/ 0 w 1672300"/>
              <a:gd name="connsiteY4" fmla="*/ 0 h 1461846"/>
              <a:gd name="connsiteX0" fmla="*/ 0 w 1672300"/>
              <a:gd name="connsiteY0" fmla="*/ 8966 h 1470812"/>
              <a:gd name="connsiteX1" fmla="*/ 350499 w 1672300"/>
              <a:gd name="connsiteY1" fmla="*/ 0 h 1470812"/>
              <a:gd name="connsiteX2" fmla="*/ 1672300 w 1672300"/>
              <a:gd name="connsiteY2" fmla="*/ 8966 h 1470812"/>
              <a:gd name="connsiteX3" fmla="*/ 1672300 w 1672300"/>
              <a:gd name="connsiteY3" fmla="*/ 1470812 h 1470812"/>
              <a:gd name="connsiteX4" fmla="*/ 0 w 1672300"/>
              <a:gd name="connsiteY4" fmla="*/ 1470812 h 1470812"/>
              <a:gd name="connsiteX5" fmla="*/ 0 w 1672300"/>
              <a:gd name="connsiteY5" fmla="*/ 8966 h 1470812"/>
              <a:gd name="connsiteX0" fmla="*/ 0 w 1672300"/>
              <a:gd name="connsiteY0" fmla="*/ 1470812 h 1470812"/>
              <a:gd name="connsiteX1" fmla="*/ 350499 w 1672300"/>
              <a:gd name="connsiteY1" fmla="*/ 0 h 1470812"/>
              <a:gd name="connsiteX2" fmla="*/ 1672300 w 1672300"/>
              <a:gd name="connsiteY2" fmla="*/ 8966 h 1470812"/>
              <a:gd name="connsiteX3" fmla="*/ 1672300 w 1672300"/>
              <a:gd name="connsiteY3" fmla="*/ 1470812 h 1470812"/>
              <a:gd name="connsiteX4" fmla="*/ 0 w 1672300"/>
              <a:gd name="connsiteY4" fmla="*/ 1470812 h 1470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2300" h="1470812">
                <a:moveTo>
                  <a:pt x="0" y="1470812"/>
                </a:moveTo>
                <a:lnTo>
                  <a:pt x="350499" y="0"/>
                </a:lnTo>
                <a:lnTo>
                  <a:pt x="1672300" y="8966"/>
                </a:lnTo>
                <a:lnTo>
                  <a:pt x="1672300" y="1470812"/>
                </a:lnTo>
                <a:lnTo>
                  <a:pt x="0" y="1470812"/>
                </a:lnTo>
                <a:close/>
              </a:path>
            </a:pathLst>
          </a:custGeom>
          <a:gradFill flip="none" rotWithShape="0">
            <a:gsLst>
              <a:gs pos="0">
                <a:schemeClr val="tx1">
                  <a:alpha val="40000"/>
                </a:schemeClr>
              </a:gs>
              <a:gs pos="62000">
                <a:srgbClr val="C7C7C7">
                  <a:alpha val="0"/>
                </a:srgbClr>
              </a:gs>
              <a:gs pos="100000">
                <a:srgbClr val="FAFAFA">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25" b="0" i="0" u="none" strike="noStrike" kern="1200" cap="none" spc="0" normalizeH="0" baseline="0" noProof="0">
              <a:ln>
                <a:noFill/>
              </a:ln>
              <a:solidFill>
                <a:prstClr val="white"/>
              </a:solidFill>
              <a:effectLst/>
              <a:uLnTx/>
              <a:uFillTx/>
              <a:latin typeface="Arial"/>
              <a:ea typeface="微软雅黑"/>
              <a:cs typeface="+mn-cs"/>
            </a:endParaRPr>
          </a:p>
        </p:txBody>
      </p:sp>
      <p:sp>
        <p:nvSpPr>
          <p:cNvPr id="24" name="矩形 19"/>
          <p:cNvSpPr/>
          <p:nvPr/>
        </p:nvSpPr>
        <p:spPr>
          <a:xfrm rot="1800000">
            <a:off x="8037435" y="2096926"/>
            <a:ext cx="1672300" cy="1470812"/>
          </a:xfrm>
          <a:custGeom>
            <a:avLst/>
            <a:gdLst>
              <a:gd name="connsiteX0" fmla="*/ 0 w 1672300"/>
              <a:gd name="connsiteY0" fmla="*/ 0 h 1461846"/>
              <a:gd name="connsiteX1" fmla="*/ 1672300 w 1672300"/>
              <a:gd name="connsiteY1" fmla="*/ 0 h 1461846"/>
              <a:gd name="connsiteX2" fmla="*/ 1672300 w 1672300"/>
              <a:gd name="connsiteY2" fmla="*/ 1461846 h 1461846"/>
              <a:gd name="connsiteX3" fmla="*/ 0 w 1672300"/>
              <a:gd name="connsiteY3" fmla="*/ 1461846 h 1461846"/>
              <a:gd name="connsiteX4" fmla="*/ 0 w 1672300"/>
              <a:gd name="connsiteY4" fmla="*/ 0 h 1461846"/>
              <a:gd name="connsiteX0" fmla="*/ 0 w 1672300"/>
              <a:gd name="connsiteY0" fmla="*/ 8966 h 1470812"/>
              <a:gd name="connsiteX1" fmla="*/ 350499 w 1672300"/>
              <a:gd name="connsiteY1" fmla="*/ 0 h 1470812"/>
              <a:gd name="connsiteX2" fmla="*/ 1672300 w 1672300"/>
              <a:gd name="connsiteY2" fmla="*/ 8966 h 1470812"/>
              <a:gd name="connsiteX3" fmla="*/ 1672300 w 1672300"/>
              <a:gd name="connsiteY3" fmla="*/ 1470812 h 1470812"/>
              <a:gd name="connsiteX4" fmla="*/ 0 w 1672300"/>
              <a:gd name="connsiteY4" fmla="*/ 1470812 h 1470812"/>
              <a:gd name="connsiteX5" fmla="*/ 0 w 1672300"/>
              <a:gd name="connsiteY5" fmla="*/ 8966 h 1470812"/>
              <a:gd name="connsiteX0" fmla="*/ 0 w 1672300"/>
              <a:gd name="connsiteY0" fmla="*/ 1470812 h 1470812"/>
              <a:gd name="connsiteX1" fmla="*/ 350499 w 1672300"/>
              <a:gd name="connsiteY1" fmla="*/ 0 h 1470812"/>
              <a:gd name="connsiteX2" fmla="*/ 1672300 w 1672300"/>
              <a:gd name="connsiteY2" fmla="*/ 8966 h 1470812"/>
              <a:gd name="connsiteX3" fmla="*/ 1672300 w 1672300"/>
              <a:gd name="connsiteY3" fmla="*/ 1470812 h 1470812"/>
              <a:gd name="connsiteX4" fmla="*/ 0 w 1672300"/>
              <a:gd name="connsiteY4" fmla="*/ 1470812 h 1470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2300" h="1470812">
                <a:moveTo>
                  <a:pt x="0" y="1470812"/>
                </a:moveTo>
                <a:lnTo>
                  <a:pt x="350499" y="0"/>
                </a:lnTo>
                <a:lnTo>
                  <a:pt x="1672300" y="8966"/>
                </a:lnTo>
                <a:lnTo>
                  <a:pt x="1672300" y="1470812"/>
                </a:lnTo>
                <a:lnTo>
                  <a:pt x="0" y="1470812"/>
                </a:lnTo>
                <a:close/>
              </a:path>
            </a:pathLst>
          </a:custGeom>
          <a:gradFill flip="none" rotWithShape="0">
            <a:gsLst>
              <a:gs pos="0">
                <a:schemeClr val="tx1">
                  <a:alpha val="40000"/>
                </a:schemeClr>
              </a:gs>
              <a:gs pos="62000">
                <a:srgbClr val="C7C7C7">
                  <a:alpha val="0"/>
                </a:srgbClr>
              </a:gs>
              <a:gs pos="100000">
                <a:srgbClr val="FAFAFA">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25" b="0" i="0" u="none" strike="noStrike" kern="1200" cap="none" spc="0" normalizeH="0" baseline="0" noProof="0">
              <a:ln>
                <a:noFill/>
              </a:ln>
              <a:solidFill>
                <a:prstClr val="white"/>
              </a:solidFill>
              <a:effectLst/>
              <a:uLnTx/>
              <a:uFillTx/>
              <a:latin typeface="Arial"/>
              <a:ea typeface="微软雅黑"/>
              <a:cs typeface="+mn-cs"/>
            </a:endParaRPr>
          </a:p>
        </p:txBody>
      </p:sp>
      <p:sp>
        <p:nvSpPr>
          <p:cNvPr id="25" name="矩形 19"/>
          <p:cNvSpPr/>
          <p:nvPr/>
        </p:nvSpPr>
        <p:spPr>
          <a:xfrm rot="1800000">
            <a:off x="9499136" y="2096926"/>
            <a:ext cx="1672300" cy="1470812"/>
          </a:xfrm>
          <a:custGeom>
            <a:avLst/>
            <a:gdLst>
              <a:gd name="connsiteX0" fmla="*/ 0 w 1672300"/>
              <a:gd name="connsiteY0" fmla="*/ 0 h 1461846"/>
              <a:gd name="connsiteX1" fmla="*/ 1672300 w 1672300"/>
              <a:gd name="connsiteY1" fmla="*/ 0 h 1461846"/>
              <a:gd name="connsiteX2" fmla="*/ 1672300 w 1672300"/>
              <a:gd name="connsiteY2" fmla="*/ 1461846 h 1461846"/>
              <a:gd name="connsiteX3" fmla="*/ 0 w 1672300"/>
              <a:gd name="connsiteY3" fmla="*/ 1461846 h 1461846"/>
              <a:gd name="connsiteX4" fmla="*/ 0 w 1672300"/>
              <a:gd name="connsiteY4" fmla="*/ 0 h 1461846"/>
              <a:gd name="connsiteX0" fmla="*/ 0 w 1672300"/>
              <a:gd name="connsiteY0" fmla="*/ 8966 h 1470812"/>
              <a:gd name="connsiteX1" fmla="*/ 350499 w 1672300"/>
              <a:gd name="connsiteY1" fmla="*/ 0 h 1470812"/>
              <a:gd name="connsiteX2" fmla="*/ 1672300 w 1672300"/>
              <a:gd name="connsiteY2" fmla="*/ 8966 h 1470812"/>
              <a:gd name="connsiteX3" fmla="*/ 1672300 w 1672300"/>
              <a:gd name="connsiteY3" fmla="*/ 1470812 h 1470812"/>
              <a:gd name="connsiteX4" fmla="*/ 0 w 1672300"/>
              <a:gd name="connsiteY4" fmla="*/ 1470812 h 1470812"/>
              <a:gd name="connsiteX5" fmla="*/ 0 w 1672300"/>
              <a:gd name="connsiteY5" fmla="*/ 8966 h 1470812"/>
              <a:gd name="connsiteX0" fmla="*/ 0 w 1672300"/>
              <a:gd name="connsiteY0" fmla="*/ 1470812 h 1470812"/>
              <a:gd name="connsiteX1" fmla="*/ 350499 w 1672300"/>
              <a:gd name="connsiteY1" fmla="*/ 0 h 1470812"/>
              <a:gd name="connsiteX2" fmla="*/ 1672300 w 1672300"/>
              <a:gd name="connsiteY2" fmla="*/ 8966 h 1470812"/>
              <a:gd name="connsiteX3" fmla="*/ 1672300 w 1672300"/>
              <a:gd name="connsiteY3" fmla="*/ 1470812 h 1470812"/>
              <a:gd name="connsiteX4" fmla="*/ 0 w 1672300"/>
              <a:gd name="connsiteY4" fmla="*/ 1470812 h 1470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2300" h="1470812">
                <a:moveTo>
                  <a:pt x="0" y="1470812"/>
                </a:moveTo>
                <a:lnTo>
                  <a:pt x="350499" y="0"/>
                </a:lnTo>
                <a:lnTo>
                  <a:pt x="1672300" y="8966"/>
                </a:lnTo>
                <a:lnTo>
                  <a:pt x="1672300" y="1470812"/>
                </a:lnTo>
                <a:lnTo>
                  <a:pt x="0" y="1470812"/>
                </a:lnTo>
                <a:close/>
              </a:path>
            </a:pathLst>
          </a:custGeom>
          <a:gradFill flip="none" rotWithShape="0">
            <a:gsLst>
              <a:gs pos="0">
                <a:schemeClr val="tx1">
                  <a:alpha val="40000"/>
                </a:schemeClr>
              </a:gs>
              <a:gs pos="62000">
                <a:srgbClr val="C7C7C7">
                  <a:alpha val="0"/>
                </a:srgbClr>
              </a:gs>
              <a:gs pos="100000">
                <a:srgbClr val="FAFAFA">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25" b="0" i="0" u="none" strike="noStrike" kern="1200" cap="none" spc="0" normalizeH="0" baseline="0" noProof="0">
              <a:ln>
                <a:noFill/>
              </a:ln>
              <a:solidFill>
                <a:prstClr val="white"/>
              </a:solidFill>
              <a:effectLst/>
              <a:uLnTx/>
              <a:uFillTx/>
              <a:latin typeface="Arial"/>
              <a:ea typeface="微软雅黑"/>
              <a:cs typeface="+mn-cs"/>
            </a:endParaRPr>
          </a:p>
        </p:txBody>
      </p:sp>
      <p:sp>
        <p:nvSpPr>
          <p:cNvPr id="10" name="文本框 9"/>
          <p:cNvSpPr txBox="1"/>
          <p:nvPr/>
        </p:nvSpPr>
        <p:spPr>
          <a:xfrm>
            <a:off x="2210299" y="3846121"/>
            <a:ext cx="7717472" cy="396134"/>
          </a:xfrm>
          <a:prstGeom prst="rect">
            <a:avLst/>
          </a:prstGeom>
          <a:noFill/>
        </p:spPr>
        <p:txBody>
          <a:bodyPr wrap="square" rtlCol="0">
            <a:spAutoFit/>
            <a:scene3d>
              <a:camera prst="orthographicFront"/>
              <a:lightRig rig="threePt" dir="t"/>
            </a:scene3d>
            <a:sp3d contourW="12700"/>
          </a:bodyPr>
          <a:lstStyle/>
          <a:p>
            <a:pPr lvl="0" algn="ctr">
              <a:lnSpc>
                <a:spcPct val="120000"/>
              </a:lnSpc>
              <a:defRPr/>
            </a:pPr>
            <a:r>
              <a:rPr lang="en-US" altLang="zh-CN" dirty="0" err="1">
                <a:solidFill>
                  <a:schemeClr val="bg1">
                    <a:lumMod val="50000"/>
                  </a:schemeClr>
                </a:solidFill>
              </a:rPr>
              <a:t>nitial</a:t>
            </a:r>
            <a:r>
              <a:rPr lang="en-US" altLang="zh-CN" dirty="0">
                <a:solidFill>
                  <a:schemeClr val="bg1">
                    <a:lumMod val="50000"/>
                  </a:schemeClr>
                </a:solidFill>
              </a:rPr>
              <a:t> knowledge of artificial </a:t>
            </a:r>
            <a:r>
              <a:rPr lang="en-US" altLang="zh-CN" dirty="0" err="1">
                <a:solidFill>
                  <a:schemeClr val="bg1">
                    <a:lumMod val="50000"/>
                  </a:schemeClr>
                </a:solidFill>
              </a:rPr>
              <a:t>intelligenc</a:t>
            </a:r>
            <a:endParaRPr kumimoji="0" lang="en-US" altLang="zh-CN" sz="1400" b="0" i="0" u="none" strike="noStrike" kern="1200" cap="none" spc="0" normalizeH="0" baseline="0" noProof="0" dirty="0">
              <a:ln>
                <a:noFill/>
              </a:ln>
              <a:solidFill>
                <a:schemeClr val="bg1">
                  <a:lumMod val="50000"/>
                </a:schemeClr>
              </a:solidFill>
              <a:effectLst/>
              <a:uLnTx/>
              <a:uFillTx/>
              <a:latin typeface="微软雅黑"/>
              <a:ea typeface="微软雅黑"/>
            </a:endParaRPr>
          </a:p>
        </p:txBody>
      </p:sp>
      <p:grpSp>
        <p:nvGrpSpPr>
          <p:cNvPr id="13" name="组合 12"/>
          <p:cNvGrpSpPr/>
          <p:nvPr/>
        </p:nvGrpSpPr>
        <p:grpSpPr>
          <a:xfrm>
            <a:off x="4015964" y="5172525"/>
            <a:ext cx="4186198" cy="338554"/>
            <a:chOff x="3367088" y="5054962"/>
            <a:chExt cx="4186198" cy="338554"/>
          </a:xfrm>
        </p:grpSpPr>
        <p:sp>
          <p:nvSpPr>
            <p:cNvPr id="11" name="文本框 10"/>
            <p:cNvSpPr txBox="1"/>
            <p:nvPr/>
          </p:nvSpPr>
          <p:spPr>
            <a:xfrm>
              <a:off x="3367088" y="5054962"/>
              <a:ext cx="1949495" cy="338554"/>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3F3F3F"/>
                  </a:solidFill>
                  <a:effectLst/>
                  <a:uLnTx/>
                  <a:uFillTx/>
                  <a:latin typeface="Impact" panose="020B0806030902050204" pitchFamily="34" charset="0"/>
                  <a:ea typeface="微软雅黑"/>
                  <a:cs typeface="+mn-cs"/>
                </a:rPr>
                <a:t>16</a:t>
              </a:r>
              <a:r>
                <a:rPr kumimoji="0" lang="zh-CN" altLang="en-US" sz="1600" b="0" i="0" u="none" strike="noStrike" kern="1200" cap="none" spc="0" normalizeH="0" baseline="0" noProof="0" dirty="0">
                  <a:ln>
                    <a:noFill/>
                  </a:ln>
                  <a:solidFill>
                    <a:srgbClr val="3F3F3F"/>
                  </a:solidFill>
                  <a:effectLst/>
                  <a:uLnTx/>
                  <a:uFillTx/>
                  <a:latin typeface="Impact" panose="020B0806030902050204" pitchFamily="34" charset="0"/>
                  <a:ea typeface="微软雅黑"/>
                  <a:cs typeface="+mn-cs"/>
                </a:rPr>
                <a:t>汉班 徐仁君</a:t>
              </a:r>
            </a:p>
          </p:txBody>
        </p:sp>
        <p:sp>
          <p:nvSpPr>
            <p:cNvPr id="12" name="文本框 11"/>
            <p:cNvSpPr txBox="1"/>
            <p:nvPr/>
          </p:nvSpPr>
          <p:spPr>
            <a:xfrm>
              <a:off x="5603791" y="5054962"/>
              <a:ext cx="1949495" cy="338554"/>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3F3F3F"/>
                  </a:solidFill>
                  <a:effectLst/>
                  <a:uLnTx/>
                  <a:uFillTx/>
                  <a:latin typeface="Arial"/>
                  <a:ea typeface="微软雅黑"/>
                  <a:cs typeface="+mn-cs"/>
                </a:rPr>
                <a:t>指导教师：王素坤</a:t>
              </a:r>
            </a:p>
          </p:txBody>
        </p:sp>
      </p:grpSp>
      <p:grpSp>
        <p:nvGrpSpPr>
          <p:cNvPr id="26" name="组合 25"/>
          <p:cNvGrpSpPr/>
          <p:nvPr/>
        </p:nvGrpSpPr>
        <p:grpSpPr>
          <a:xfrm>
            <a:off x="1833153" y="1936757"/>
            <a:ext cx="1157950" cy="1144886"/>
            <a:chOff x="1833153" y="1936757"/>
            <a:chExt cx="1157950" cy="1144886"/>
          </a:xfrm>
        </p:grpSpPr>
        <p:sp>
          <p:nvSpPr>
            <p:cNvPr id="2" name="圆角矩形 1"/>
            <p:cNvSpPr/>
            <p:nvPr/>
          </p:nvSpPr>
          <p:spPr>
            <a:xfrm>
              <a:off x="1833153" y="1936757"/>
              <a:ext cx="1144886" cy="1144886"/>
            </a:xfrm>
            <a:prstGeom prst="roundRect">
              <a:avLst/>
            </a:prstGeom>
            <a:solidFill>
              <a:srgbClr val="ED6196"/>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文本框 13"/>
            <p:cNvSpPr txBox="1"/>
            <p:nvPr/>
          </p:nvSpPr>
          <p:spPr>
            <a:xfrm>
              <a:off x="1846216" y="2186034"/>
              <a:ext cx="1144887"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prstClr val="white"/>
                  </a:solidFill>
                  <a:effectLst/>
                  <a:uLnTx/>
                  <a:uFillTx/>
                  <a:latin typeface="Impact" panose="020B0806030902050204" pitchFamily="34" charset="0"/>
                  <a:ea typeface="微软雅黑"/>
                  <a:cs typeface="+mn-cs"/>
                </a:rPr>
                <a:t>初</a:t>
              </a:r>
            </a:p>
          </p:txBody>
        </p:sp>
      </p:grpSp>
      <p:grpSp>
        <p:nvGrpSpPr>
          <p:cNvPr id="27" name="组合 26"/>
          <p:cNvGrpSpPr/>
          <p:nvPr/>
        </p:nvGrpSpPr>
        <p:grpSpPr>
          <a:xfrm>
            <a:off x="3309314" y="1936757"/>
            <a:ext cx="1144887" cy="1144886"/>
            <a:chOff x="3309314" y="1936757"/>
            <a:chExt cx="1144887" cy="1144886"/>
          </a:xfrm>
        </p:grpSpPr>
        <p:sp>
          <p:nvSpPr>
            <p:cNvPr id="3" name="圆角矩形 2"/>
            <p:cNvSpPr/>
            <p:nvPr/>
          </p:nvSpPr>
          <p:spPr>
            <a:xfrm>
              <a:off x="3309315" y="1936757"/>
              <a:ext cx="1144886" cy="1144886"/>
            </a:xfrm>
            <a:prstGeom prst="roundRect">
              <a:avLst/>
            </a:prstGeom>
            <a:solidFill>
              <a:srgbClr val="5397EA"/>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5" name="文本框 14"/>
            <p:cNvSpPr txBox="1"/>
            <p:nvPr/>
          </p:nvSpPr>
          <p:spPr>
            <a:xfrm>
              <a:off x="3309314" y="2186034"/>
              <a:ext cx="1144887"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prstClr val="white"/>
                  </a:solidFill>
                  <a:effectLst/>
                  <a:uLnTx/>
                  <a:uFillTx/>
                  <a:latin typeface="Impact" panose="020B0806030902050204" pitchFamily="34" charset="0"/>
                  <a:ea typeface="微软雅黑"/>
                  <a:cs typeface="+mn-cs"/>
                </a:rPr>
                <a:t>识</a:t>
              </a:r>
            </a:p>
          </p:txBody>
        </p:sp>
      </p:grpSp>
      <p:grpSp>
        <p:nvGrpSpPr>
          <p:cNvPr id="28" name="组合 27"/>
          <p:cNvGrpSpPr/>
          <p:nvPr/>
        </p:nvGrpSpPr>
        <p:grpSpPr>
          <a:xfrm>
            <a:off x="4785476" y="1936757"/>
            <a:ext cx="1144887" cy="1144886"/>
            <a:chOff x="4785476" y="1936757"/>
            <a:chExt cx="1144887" cy="1144886"/>
          </a:xfrm>
        </p:grpSpPr>
        <p:sp>
          <p:nvSpPr>
            <p:cNvPr id="4" name="圆角矩形 3"/>
            <p:cNvSpPr/>
            <p:nvPr/>
          </p:nvSpPr>
          <p:spPr>
            <a:xfrm>
              <a:off x="4785476" y="1936757"/>
              <a:ext cx="1144886" cy="1144886"/>
            </a:xfrm>
            <a:prstGeom prst="roundRect">
              <a:avLst/>
            </a:prstGeom>
            <a:solidFill>
              <a:srgbClr val="ED6196"/>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6" name="文本框 15"/>
            <p:cNvSpPr txBox="1"/>
            <p:nvPr/>
          </p:nvSpPr>
          <p:spPr>
            <a:xfrm>
              <a:off x="4785476" y="2186034"/>
              <a:ext cx="1144887"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prstClr val="white"/>
                  </a:solidFill>
                  <a:effectLst/>
                  <a:uLnTx/>
                  <a:uFillTx/>
                  <a:latin typeface="Impact" panose="020B0806030902050204" pitchFamily="34" charset="0"/>
                  <a:ea typeface="微软雅黑"/>
                  <a:cs typeface="+mn-cs"/>
                </a:rPr>
                <a:t>人</a:t>
              </a:r>
            </a:p>
          </p:txBody>
        </p:sp>
      </p:grpSp>
      <p:grpSp>
        <p:nvGrpSpPr>
          <p:cNvPr id="29" name="组合 28"/>
          <p:cNvGrpSpPr/>
          <p:nvPr/>
        </p:nvGrpSpPr>
        <p:grpSpPr>
          <a:xfrm>
            <a:off x="6261638" y="1936757"/>
            <a:ext cx="1148979" cy="1144886"/>
            <a:chOff x="6261638" y="1936757"/>
            <a:chExt cx="1148979" cy="1144886"/>
          </a:xfrm>
        </p:grpSpPr>
        <p:sp>
          <p:nvSpPr>
            <p:cNvPr id="5" name="圆角矩形 4"/>
            <p:cNvSpPr/>
            <p:nvPr/>
          </p:nvSpPr>
          <p:spPr>
            <a:xfrm>
              <a:off x="6261638" y="1936757"/>
              <a:ext cx="1144886" cy="1144886"/>
            </a:xfrm>
            <a:prstGeom prst="roundRect">
              <a:avLst/>
            </a:prstGeom>
            <a:solidFill>
              <a:srgbClr val="5397EA"/>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 name="文本框 16"/>
            <p:cNvSpPr txBox="1"/>
            <p:nvPr/>
          </p:nvSpPr>
          <p:spPr>
            <a:xfrm>
              <a:off x="6265730" y="2186034"/>
              <a:ext cx="1144887"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prstClr val="white"/>
                  </a:solidFill>
                  <a:effectLst/>
                  <a:uLnTx/>
                  <a:uFillTx/>
                  <a:latin typeface="Impact" panose="020B0806030902050204" pitchFamily="34" charset="0"/>
                  <a:ea typeface="微软雅黑"/>
                  <a:cs typeface="+mn-cs"/>
                </a:rPr>
                <a:t>工</a:t>
              </a:r>
            </a:p>
          </p:txBody>
        </p:sp>
      </p:grpSp>
      <p:grpSp>
        <p:nvGrpSpPr>
          <p:cNvPr id="30" name="组合 29"/>
          <p:cNvGrpSpPr/>
          <p:nvPr/>
        </p:nvGrpSpPr>
        <p:grpSpPr>
          <a:xfrm>
            <a:off x="7737799" y="1936757"/>
            <a:ext cx="1148980" cy="1144886"/>
            <a:chOff x="7737799" y="1936757"/>
            <a:chExt cx="1148980" cy="1144886"/>
          </a:xfrm>
        </p:grpSpPr>
        <p:sp>
          <p:nvSpPr>
            <p:cNvPr id="6" name="圆角矩形 5"/>
            <p:cNvSpPr/>
            <p:nvPr/>
          </p:nvSpPr>
          <p:spPr>
            <a:xfrm>
              <a:off x="7737799" y="1936757"/>
              <a:ext cx="1144886" cy="1144886"/>
            </a:xfrm>
            <a:prstGeom prst="roundRect">
              <a:avLst/>
            </a:prstGeom>
            <a:solidFill>
              <a:srgbClr val="ED6196"/>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8" name="文本框 17"/>
            <p:cNvSpPr txBox="1"/>
            <p:nvPr/>
          </p:nvSpPr>
          <p:spPr>
            <a:xfrm>
              <a:off x="7741892" y="2186034"/>
              <a:ext cx="1144887"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prstClr val="white"/>
                  </a:solidFill>
                  <a:effectLst/>
                  <a:uLnTx/>
                  <a:uFillTx/>
                  <a:latin typeface="Impact" panose="020B0806030902050204" pitchFamily="34" charset="0"/>
                  <a:ea typeface="微软雅黑"/>
                  <a:cs typeface="+mn-cs"/>
                </a:rPr>
                <a:t>智</a:t>
              </a:r>
            </a:p>
          </p:txBody>
        </p:sp>
      </p:grpSp>
      <p:grpSp>
        <p:nvGrpSpPr>
          <p:cNvPr id="31" name="组合 30"/>
          <p:cNvGrpSpPr/>
          <p:nvPr/>
        </p:nvGrpSpPr>
        <p:grpSpPr>
          <a:xfrm>
            <a:off x="9213961" y="1936757"/>
            <a:ext cx="1148981" cy="1144886"/>
            <a:chOff x="9213961" y="1936757"/>
            <a:chExt cx="1148981" cy="1144886"/>
          </a:xfrm>
        </p:grpSpPr>
        <p:sp>
          <p:nvSpPr>
            <p:cNvPr id="7" name="圆角矩形 6"/>
            <p:cNvSpPr/>
            <p:nvPr/>
          </p:nvSpPr>
          <p:spPr>
            <a:xfrm>
              <a:off x="9213961" y="1936757"/>
              <a:ext cx="1144886" cy="1144886"/>
            </a:xfrm>
            <a:prstGeom prst="roundRect">
              <a:avLst/>
            </a:prstGeom>
            <a:solidFill>
              <a:srgbClr val="5397EA"/>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9" name="文本框 18"/>
            <p:cNvSpPr txBox="1"/>
            <p:nvPr/>
          </p:nvSpPr>
          <p:spPr>
            <a:xfrm>
              <a:off x="9218055" y="2186034"/>
              <a:ext cx="1144887" cy="646331"/>
            </a:xfrm>
            <a:prstGeom prst="rect">
              <a:avLst/>
            </a:prstGeom>
            <a:noFill/>
          </p:spPr>
          <p:txBody>
            <a:bodyPr wrap="square" rtlCol="0">
              <a:spAutoFit/>
              <a:scene3d>
                <a:camera prst="orthographicFront"/>
                <a:lightRig rig="threePt" dir="t"/>
              </a:scene3d>
              <a:sp3d contourW="12700"/>
            </a:bodyPr>
            <a:lstStyle/>
            <a:p>
              <a:pPr lvl="0" algn="ctr">
                <a:defRPr/>
              </a:pPr>
              <a:r>
                <a:rPr lang="zh-CN" altLang="en-US" sz="3600" b="1" dirty="0">
                  <a:solidFill>
                    <a:prstClr val="white"/>
                  </a:solidFill>
                  <a:latin typeface="Impact" panose="020B0806030902050204" pitchFamily="34" charset="0"/>
                </a:rPr>
                <a:t>能</a:t>
              </a:r>
              <a:endParaRPr kumimoji="0" lang="zh-CN" altLang="en-US" sz="3600" b="1" i="0" u="none" strike="noStrike" kern="1200" cap="none" spc="0" normalizeH="0" baseline="0" noProof="0" dirty="0">
                <a:ln>
                  <a:noFill/>
                </a:ln>
                <a:solidFill>
                  <a:prstClr val="white"/>
                </a:solidFill>
                <a:effectLst/>
                <a:uLnTx/>
                <a:uFillTx/>
                <a:latin typeface="Impact" panose="020B0806030902050204" pitchFamily="34" charset="0"/>
                <a:ea typeface="微软雅黑"/>
                <a:cs typeface="+mn-cs"/>
              </a:endParaRPr>
            </a:p>
          </p:txBody>
        </p:sp>
      </p:grpSp>
    </p:spTree>
    <p:extLst>
      <p:ext uri="{BB962C8B-B14F-4D97-AF65-F5344CB8AC3E}">
        <p14:creationId xmlns:p14="http://schemas.microsoft.com/office/powerpoint/2010/main" val="12934702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1000" fill="hold"/>
                                        <p:tgtEl>
                                          <p:spTgt spid="26"/>
                                        </p:tgtEl>
                                        <p:attrNameLst>
                                          <p:attrName>ppt_x</p:attrName>
                                        </p:attrNameLst>
                                      </p:cBhvr>
                                      <p:tavLst>
                                        <p:tav tm="0">
                                          <p:val>
                                            <p:strVal val="0-#ppt_w/2"/>
                                          </p:val>
                                        </p:tav>
                                        <p:tav tm="100000">
                                          <p:val>
                                            <p:strVal val="#ppt_x"/>
                                          </p:val>
                                        </p:tav>
                                      </p:tavLst>
                                    </p:anim>
                                    <p:anim calcmode="lin" valueType="num">
                                      <p:cBhvr additive="base">
                                        <p:cTn id="8" dur="1000" fill="hold"/>
                                        <p:tgtEl>
                                          <p:spTgt spid="26"/>
                                        </p:tgtEl>
                                        <p:attrNameLst>
                                          <p:attrName>ppt_y</p:attrName>
                                        </p:attrNameLst>
                                      </p:cBhvr>
                                      <p:tavLst>
                                        <p:tav tm="0">
                                          <p:val>
                                            <p:strVal val="0-#ppt_h/2"/>
                                          </p:val>
                                        </p:tav>
                                        <p:tav tm="100000">
                                          <p:val>
                                            <p:strVal val="#ppt_y"/>
                                          </p:val>
                                        </p:tav>
                                      </p:tavLst>
                                    </p:anim>
                                  </p:childTnLst>
                                </p:cTn>
                              </p:par>
                              <p:par>
                                <p:cTn id="9" presetID="2" presetClass="entr" presetSubtype="9" decel="10000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1000" fill="hold"/>
                                        <p:tgtEl>
                                          <p:spTgt spid="27"/>
                                        </p:tgtEl>
                                        <p:attrNameLst>
                                          <p:attrName>ppt_x</p:attrName>
                                        </p:attrNameLst>
                                      </p:cBhvr>
                                      <p:tavLst>
                                        <p:tav tm="0">
                                          <p:val>
                                            <p:strVal val="0-#ppt_w/2"/>
                                          </p:val>
                                        </p:tav>
                                        <p:tav tm="100000">
                                          <p:val>
                                            <p:strVal val="#ppt_x"/>
                                          </p:val>
                                        </p:tav>
                                      </p:tavLst>
                                    </p:anim>
                                    <p:anim calcmode="lin" valueType="num">
                                      <p:cBhvr additive="base">
                                        <p:cTn id="12" dur="10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9" decel="10000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1000" fill="hold"/>
                                        <p:tgtEl>
                                          <p:spTgt spid="28"/>
                                        </p:tgtEl>
                                        <p:attrNameLst>
                                          <p:attrName>ppt_x</p:attrName>
                                        </p:attrNameLst>
                                      </p:cBhvr>
                                      <p:tavLst>
                                        <p:tav tm="0">
                                          <p:val>
                                            <p:strVal val="0-#ppt_w/2"/>
                                          </p:val>
                                        </p:tav>
                                        <p:tav tm="100000">
                                          <p:val>
                                            <p:strVal val="#ppt_x"/>
                                          </p:val>
                                        </p:tav>
                                      </p:tavLst>
                                    </p:anim>
                                    <p:anim calcmode="lin" valueType="num">
                                      <p:cBhvr additive="base">
                                        <p:cTn id="16" dur="1000" fill="hold"/>
                                        <p:tgtEl>
                                          <p:spTgt spid="28"/>
                                        </p:tgtEl>
                                        <p:attrNameLst>
                                          <p:attrName>ppt_y</p:attrName>
                                        </p:attrNameLst>
                                      </p:cBhvr>
                                      <p:tavLst>
                                        <p:tav tm="0">
                                          <p:val>
                                            <p:strVal val="0-#ppt_h/2"/>
                                          </p:val>
                                        </p:tav>
                                        <p:tav tm="100000">
                                          <p:val>
                                            <p:strVal val="#ppt_y"/>
                                          </p:val>
                                        </p:tav>
                                      </p:tavLst>
                                    </p:anim>
                                  </p:childTnLst>
                                </p:cTn>
                              </p:par>
                              <p:par>
                                <p:cTn id="17" presetID="2" presetClass="entr" presetSubtype="9" decel="10000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1000" fill="hold"/>
                                        <p:tgtEl>
                                          <p:spTgt spid="29"/>
                                        </p:tgtEl>
                                        <p:attrNameLst>
                                          <p:attrName>ppt_x</p:attrName>
                                        </p:attrNameLst>
                                      </p:cBhvr>
                                      <p:tavLst>
                                        <p:tav tm="0">
                                          <p:val>
                                            <p:strVal val="0-#ppt_w/2"/>
                                          </p:val>
                                        </p:tav>
                                        <p:tav tm="100000">
                                          <p:val>
                                            <p:strVal val="#ppt_x"/>
                                          </p:val>
                                        </p:tav>
                                      </p:tavLst>
                                    </p:anim>
                                    <p:anim calcmode="lin" valueType="num">
                                      <p:cBhvr additive="base">
                                        <p:cTn id="20" dur="1000" fill="hold"/>
                                        <p:tgtEl>
                                          <p:spTgt spid="29"/>
                                        </p:tgtEl>
                                        <p:attrNameLst>
                                          <p:attrName>ppt_y</p:attrName>
                                        </p:attrNameLst>
                                      </p:cBhvr>
                                      <p:tavLst>
                                        <p:tav tm="0">
                                          <p:val>
                                            <p:strVal val="0-#ppt_h/2"/>
                                          </p:val>
                                        </p:tav>
                                        <p:tav tm="100000">
                                          <p:val>
                                            <p:strVal val="#ppt_y"/>
                                          </p:val>
                                        </p:tav>
                                      </p:tavLst>
                                    </p:anim>
                                  </p:childTnLst>
                                </p:cTn>
                              </p:par>
                              <p:par>
                                <p:cTn id="21" presetID="2" presetClass="entr" presetSubtype="9" decel="10000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1000" fill="hold"/>
                                        <p:tgtEl>
                                          <p:spTgt spid="30"/>
                                        </p:tgtEl>
                                        <p:attrNameLst>
                                          <p:attrName>ppt_x</p:attrName>
                                        </p:attrNameLst>
                                      </p:cBhvr>
                                      <p:tavLst>
                                        <p:tav tm="0">
                                          <p:val>
                                            <p:strVal val="0-#ppt_w/2"/>
                                          </p:val>
                                        </p:tav>
                                        <p:tav tm="100000">
                                          <p:val>
                                            <p:strVal val="#ppt_x"/>
                                          </p:val>
                                        </p:tav>
                                      </p:tavLst>
                                    </p:anim>
                                    <p:anim calcmode="lin" valueType="num">
                                      <p:cBhvr additive="base">
                                        <p:cTn id="24" dur="1000" fill="hold"/>
                                        <p:tgtEl>
                                          <p:spTgt spid="30"/>
                                        </p:tgtEl>
                                        <p:attrNameLst>
                                          <p:attrName>ppt_y</p:attrName>
                                        </p:attrNameLst>
                                      </p:cBhvr>
                                      <p:tavLst>
                                        <p:tav tm="0">
                                          <p:val>
                                            <p:strVal val="0-#ppt_h/2"/>
                                          </p:val>
                                        </p:tav>
                                        <p:tav tm="100000">
                                          <p:val>
                                            <p:strVal val="#ppt_y"/>
                                          </p:val>
                                        </p:tav>
                                      </p:tavLst>
                                    </p:anim>
                                  </p:childTnLst>
                                </p:cTn>
                              </p:par>
                              <p:par>
                                <p:cTn id="25" presetID="2" presetClass="entr" presetSubtype="9" decel="10000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1000" fill="hold"/>
                                        <p:tgtEl>
                                          <p:spTgt spid="31"/>
                                        </p:tgtEl>
                                        <p:attrNameLst>
                                          <p:attrName>ppt_x</p:attrName>
                                        </p:attrNameLst>
                                      </p:cBhvr>
                                      <p:tavLst>
                                        <p:tav tm="0">
                                          <p:val>
                                            <p:strVal val="0-#ppt_w/2"/>
                                          </p:val>
                                        </p:tav>
                                        <p:tav tm="100000">
                                          <p:val>
                                            <p:strVal val="#ppt_x"/>
                                          </p:val>
                                        </p:tav>
                                      </p:tavLst>
                                    </p:anim>
                                    <p:anim calcmode="lin" valueType="num">
                                      <p:cBhvr additive="base">
                                        <p:cTn id="28" dur="1000" fill="hold"/>
                                        <p:tgtEl>
                                          <p:spTgt spid="31"/>
                                        </p:tgtEl>
                                        <p:attrNameLst>
                                          <p:attrName>ppt_y</p:attrName>
                                        </p:attrNameLst>
                                      </p:cBhvr>
                                      <p:tavLst>
                                        <p:tav tm="0">
                                          <p:val>
                                            <p:strVal val="0-#ppt_h/2"/>
                                          </p:val>
                                        </p:tav>
                                        <p:tav tm="100000">
                                          <p:val>
                                            <p:strVal val="#ppt_y"/>
                                          </p:val>
                                        </p:tav>
                                      </p:tavLst>
                                    </p:anim>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childTnLst>
                          </p:cTn>
                        </p:par>
                        <p:par>
                          <p:cTn id="48" fill="hold">
                            <p:stCondLst>
                              <p:cond delay="1500"/>
                            </p:stCondLst>
                            <p:childTnLst>
                              <p:par>
                                <p:cTn id="49" presetID="42" presetClass="entr" presetSubtype="0"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1000"/>
                                        <p:tgtEl>
                                          <p:spTgt spid="10"/>
                                        </p:tgtEl>
                                      </p:cBhvr>
                                    </p:animEffect>
                                    <p:anim calcmode="lin" valueType="num">
                                      <p:cBhvr>
                                        <p:cTn id="52" dur="1000" fill="hold"/>
                                        <p:tgtEl>
                                          <p:spTgt spid="10"/>
                                        </p:tgtEl>
                                        <p:attrNameLst>
                                          <p:attrName>ppt_x</p:attrName>
                                        </p:attrNameLst>
                                      </p:cBhvr>
                                      <p:tavLst>
                                        <p:tav tm="0">
                                          <p:val>
                                            <p:strVal val="#ppt_x"/>
                                          </p:val>
                                        </p:tav>
                                        <p:tav tm="100000">
                                          <p:val>
                                            <p:strVal val="#ppt_x"/>
                                          </p:val>
                                        </p:tav>
                                      </p:tavLst>
                                    </p:anim>
                                    <p:anim calcmode="lin" valueType="num">
                                      <p:cBhvr>
                                        <p:cTn id="53" dur="1000" fill="hold"/>
                                        <p:tgtEl>
                                          <p:spTgt spid="10"/>
                                        </p:tgtEl>
                                        <p:attrNameLst>
                                          <p:attrName>ppt_y</p:attrName>
                                        </p:attrNameLst>
                                      </p:cBhvr>
                                      <p:tavLst>
                                        <p:tav tm="0">
                                          <p:val>
                                            <p:strVal val="#ppt_y+.1"/>
                                          </p:val>
                                        </p:tav>
                                        <p:tav tm="100000">
                                          <p:val>
                                            <p:strVal val="#ppt_y"/>
                                          </p:val>
                                        </p:tav>
                                      </p:tavLst>
                                    </p:anim>
                                  </p:childTnLst>
                                </p:cTn>
                              </p:par>
                              <p:par>
                                <p:cTn id="54" presetID="47" presetClass="entr" presetSubtype="0" fill="hold"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1000"/>
                                        <p:tgtEl>
                                          <p:spTgt spid="13"/>
                                        </p:tgtEl>
                                      </p:cBhvr>
                                    </p:animEffect>
                                    <p:anim calcmode="lin" valueType="num">
                                      <p:cBhvr>
                                        <p:cTn id="57" dur="1000" fill="hold"/>
                                        <p:tgtEl>
                                          <p:spTgt spid="13"/>
                                        </p:tgtEl>
                                        <p:attrNameLst>
                                          <p:attrName>ppt_x</p:attrName>
                                        </p:attrNameLst>
                                      </p:cBhvr>
                                      <p:tavLst>
                                        <p:tav tm="0">
                                          <p:val>
                                            <p:strVal val="#ppt_x"/>
                                          </p:val>
                                        </p:tav>
                                        <p:tav tm="100000">
                                          <p:val>
                                            <p:strVal val="#ppt_x"/>
                                          </p:val>
                                        </p:tav>
                                      </p:tavLst>
                                    </p:anim>
                                    <p:anim calcmode="lin" valueType="num">
                                      <p:cBhvr>
                                        <p:cTn id="5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a:picLocks noChangeAspect="1"/>
          </p:cNvPicPr>
          <p:nvPr/>
        </p:nvPicPr>
        <p:blipFill>
          <a:blip r:embed="rId7"/>
          <a:stretch>
            <a:fillRect/>
          </a:stretch>
        </p:blipFill>
        <p:spPr>
          <a:xfrm>
            <a:off x="2063048" y="2291444"/>
            <a:ext cx="10632346" cy="4889416"/>
          </a:xfrm>
          <a:prstGeom prst="rect">
            <a:avLst/>
          </a:prstGeom>
        </p:spPr>
      </p:pic>
      <p:sp>
        <p:nvSpPr>
          <p:cNvPr id="3074" name="MH_SubTitle_2"/>
          <p:cNvSpPr>
            <a:spLocks/>
          </p:cNvSpPr>
          <p:nvPr>
            <p:custDataLst>
              <p:tags r:id="rId2"/>
            </p:custDataLst>
          </p:nvPr>
        </p:nvSpPr>
        <p:spPr bwMode="auto">
          <a:xfrm>
            <a:off x="6649084" y="2184621"/>
            <a:ext cx="4527997" cy="1774535"/>
          </a:xfrm>
          <a:custGeom>
            <a:avLst/>
            <a:gdLst>
              <a:gd name="T0" fmla="*/ 27367 w 3275513"/>
              <a:gd name="T1" fmla="*/ 0 h 431880"/>
              <a:gd name="T2" fmla="*/ 3058172 w 3275513"/>
              <a:gd name="T3" fmla="*/ 0 h 431880"/>
              <a:gd name="T4" fmla="*/ 3274013 w 3275513"/>
              <a:gd name="T5" fmla="*/ 215820 h 431880"/>
              <a:gd name="T6" fmla="*/ 3058172 w 3275513"/>
              <a:gd name="T7" fmla="*/ 431640 h 431880"/>
              <a:gd name="T8" fmla="*/ 873032 w 3275513"/>
              <a:gd name="T9" fmla="*/ 431640 h 431880"/>
              <a:gd name="T10" fmla="*/ 803886 w 3275513"/>
              <a:gd name="T11" fmla="*/ 355570 h 431880"/>
              <a:gd name="T12" fmla="*/ 69518 w 3275513"/>
              <a:gd name="T13" fmla="*/ 6269 h 431880"/>
              <a:gd name="T14" fmla="*/ 0 w 3275513"/>
              <a:gd name="T15" fmla="*/ 2757 h 431880"/>
              <a:gd name="T16" fmla="*/ 0 60000 65536"/>
              <a:gd name="T17" fmla="*/ 0 60000 65536"/>
              <a:gd name="T18" fmla="*/ 0 60000 65536"/>
              <a:gd name="T19" fmla="*/ 0 60000 65536"/>
              <a:gd name="T20" fmla="*/ 0 60000 65536"/>
              <a:gd name="T21" fmla="*/ 0 60000 65536"/>
              <a:gd name="T22" fmla="*/ 0 60000 65536"/>
              <a:gd name="T23" fmla="*/ 0 60000 65536"/>
              <a:gd name="T24" fmla="*/ 0 w 3275513"/>
              <a:gd name="T25" fmla="*/ 0 h 431880"/>
              <a:gd name="T26" fmla="*/ 3275513 w 3275513"/>
              <a:gd name="T27" fmla="*/ 431880 h 4318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75513" h="431880">
                <a:moveTo>
                  <a:pt x="27379" y="0"/>
                </a:moveTo>
                <a:lnTo>
                  <a:pt x="3059573" y="0"/>
                </a:lnTo>
                <a:cubicBezTo>
                  <a:pt x="3178833" y="0"/>
                  <a:pt x="3275513" y="96680"/>
                  <a:pt x="3275513" y="215940"/>
                </a:cubicBezTo>
                <a:cubicBezTo>
                  <a:pt x="3275513" y="335200"/>
                  <a:pt x="3178833" y="431880"/>
                  <a:pt x="3059573" y="431880"/>
                </a:cubicBezTo>
                <a:lnTo>
                  <a:pt x="873431" y="431880"/>
                </a:lnTo>
                <a:lnTo>
                  <a:pt x="804255" y="355768"/>
                </a:lnTo>
                <a:cubicBezTo>
                  <a:pt x="611921" y="163433"/>
                  <a:pt x="355385" y="35300"/>
                  <a:pt x="69551" y="6272"/>
                </a:cubicBezTo>
                <a:lnTo>
                  <a:pt x="0" y="2760"/>
                </a:lnTo>
                <a:lnTo>
                  <a:pt x="27379" y="0"/>
                </a:lnTo>
                <a:close/>
              </a:path>
            </a:pathLst>
          </a:custGeom>
          <a:solidFill>
            <a:srgbClr val="5397E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 rIns="180000" anchor="ctr">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lvl="3"/>
            <a:r>
              <a:rPr lang="en-US" altLang="zh-CN" sz="3200" b="1" dirty="0">
                <a:latin typeface="Bradley Hand ITC" panose="03070402050302030203" pitchFamily="66" charset="0"/>
                <a:ea typeface="华文仿宋" panose="02010600040101010101" pitchFamily="2" charset="-122"/>
              </a:rPr>
              <a:t>01.</a:t>
            </a:r>
            <a:r>
              <a:rPr lang="zh-CN" altLang="en-US" sz="2600" b="1" dirty="0">
                <a:solidFill>
                  <a:schemeClr val="tx1">
                    <a:lumMod val="75000"/>
                    <a:lumOff val="25000"/>
                  </a:schemeClr>
                </a:solidFill>
                <a:latin typeface="华文仿宋" panose="02010600040101010101" pitchFamily="2" charset="-122"/>
                <a:ea typeface="华文仿宋" panose="02010600040101010101" pitchFamily="2" charset="-122"/>
              </a:rPr>
              <a:t>西洋跳棋</a:t>
            </a:r>
            <a:r>
              <a:rPr lang="en-US" altLang="zh-CN" sz="2600" b="1" dirty="0">
                <a:solidFill>
                  <a:schemeClr val="tx1">
                    <a:lumMod val="75000"/>
                    <a:lumOff val="25000"/>
                  </a:schemeClr>
                </a:solidFill>
                <a:latin typeface="华文仿宋" panose="02010600040101010101" pitchFamily="2" charset="-122"/>
                <a:ea typeface="华文仿宋" panose="02010600040101010101" pitchFamily="2" charset="-122"/>
              </a:rPr>
              <a:t>AI</a:t>
            </a:r>
            <a:r>
              <a:rPr lang="zh-CN" altLang="en-US" sz="2600" b="1" dirty="0">
                <a:solidFill>
                  <a:schemeClr val="tx1">
                    <a:lumMod val="75000"/>
                    <a:lumOff val="25000"/>
                  </a:schemeClr>
                </a:solidFill>
                <a:latin typeface="华文仿宋" panose="02010600040101010101" pitchFamily="2" charset="-122"/>
                <a:ea typeface="华文仿宋" panose="02010600040101010101" pitchFamily="2" charset="-122"/>
              </a:rPr>
              <a:t>击败人类选手</a:t>
            </a:r>
            <a:endParaRPr lang="zh-CN" altLang="en-US" sz="800" b="1" dirty="0">
              <a:solidFill>
                <a:schemeClr val="tx1">
                  <a:lumMod val="75000"/>
                  <a:lumOff val="25000"/>
                </a:schemeClr>
              </a:solidFill>
              <a:latin typeface="华文仿宋" panose="02010600040101010101" pitchFamily="2" charset="-122"/>
              <a:ea typeface="华文仿宋" panose="02010600040101010101" pitchFamily="2" charset="-122"/>
            </a:endParaRPr>
          </a:p>
        </p:txBody>
      </p:sp>
      <p:sp>
        <p:nvSpPr>
          <p:cNvPr id="3075" name="MH_SubTitle_1"/>
          <p:cNvSpPr>
            <a:spLocks/>
          </p:cNvSpPr>
          <p:nvPr>
            <p:custDataLst>
              <p:tags r:id="rId3"/>
            </p:custDataLst>
          </p:nvPr>
        </p:nvSpPr>
        <p:spPr bwMode="auto">
          <a:xfrm>
            <a:off x="2382904" y="5143984"/>
            <a:ext cx="4003527" cy="577427"/>
          </a:xfrm>
          <a:custGeom>
            <a:avLst/>
            <a:gdLst>
              <a:gd name="T0" fmla="*/ 216036 w 3279285"/>
              <a:gd name="T1" fmla="*/ 0 h 431880"/>
              <a:gd name="T2" fmla="*/ 2354086 w 3279285"/>
              <a:gd name="T3" fmla="*/ 0 h 431880"/>
              <a:gd name="T4" fmla="*/ 2423293 w 3279285"/>
              <a:gd name="T5" fmla="*/ 76072 h 431880"/>
              <a:gd name="T6" fmla="*/ 3158326 w 3279285"/>
              <a:gd name="T7" fmla="*/ 425372 h 431880"/>
              <a:gd name="T8" fmla="*/ 3280755 w 3279285"/>
              <a:gd name="T9" fmla="*/ 431549 h 431880"/>
              <a:gd name="T10" fmla="*/ 3279845 w 3279285"/>
              <a:gd name="T11" fmla="*/ 431640 h 431880"/>
              <a:gd name="T12" fmla="*/ 216036 w 3279285"/>
              <a:gd name="T13" fmla="*/ 431640 h 431880"/>
              <a:gd name="T14" fmla="*/ 0 w 3279285"/>
              <a:gd name="T15" fmla="*/ 215820 h 431880"/>
              <a:gd name="T16" fmla="*/ 216036 w 3279285"/>
              <a:gd name="T17" fmla="*/ 0 h 4318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79285"/>
              <a:gd name="T28" fmla="*/ 0 h 431880"/>
              <a:gd name="T29" fmla="*/ 3279285 w 3279285"/>
              <a:gd name="T30" fmla="*/ 431880 h 4318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79285" h="431880">
                <a:moveTo>
                  <a:pt x="215940" y="0"/>
                </a:moveTo>
                <a:lnTo>
                  <a:pt x="2353030" y="0"/>
                </a:lnTo>
                <a:lnTo>
                  <a:pt x="2422207" y="76114"/>
                </a:lnTo>
                <a:cubicBezTo>
                  <a:pt x="2614541" y="268448"/>
                  <a:pt x="2871077" y="396581"/>
                  <a:pt x="3156910" y="425609"/>
                </a:cubicBezTo>
                <a:lnTo>
                  <a:pt x="3279285" y="431789"/>
                </a:lnTo>
                <a:lnTo>
                  <a:pt x="3278375" y="431880"/>
                </a:lnTo>
                <a:lnTo>
                  <a:pt x="215940" y="431880"/>
                </a:lnTo>
                <a:cubicBezTo>
                  <a:pt x="96680" y="431880"/>
                  <a:pt x="0" y="335200"/>
                  <a:pt x="0" y="215940"/>
                </a:cubicBezTo>
                <a:cubicBezTo>
                  <a:pt x="0" y="96680"/>
                  <a:pt x="96680" y="0"/>
                  <a:pt x="215940" y="0"/>
                </a:cubicBezTo>
                <a:close/>
              </a:path>
            </a:pathLst>
          </a:custGeom>
          <a:solidFill>
            <a:srgbClr val="ED619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 rIns="180000" anchor="ctr">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lnSpc>
                <a:spcPct val="120000"/>
              </a:lnSpc>
              <a:spcBef>
                <a:spcPct val="0"/>
              </a:spcBef>
              <a:buFontTx/>
              <a:buNone/>
              <a:defRPr/>
            </a:pPr>
            <a:endParaRPr lang="zh-CN" altLang="en-US" sz="2000" dirty="0">
              <a:solidFill>
                <a:srgbClr val="FFFFFF"/>
              </a:solidFill>
              <a:latin typeface="+mn-lt"/>
              <a:ea typeface="+mn-ea"/>
            </a:endParaRPr>
          </a:p>
        </p:txBody>
      </p:sp>
      <p:grpSp>
        <p:nvGrpSpPr>
          <p:cNvPr id="21" name="组合 20"/>
          <p:cNvGrpSpPr/>
          <p:nvPr/>
        </p:nvGrpSpPr>
        <p:grpSpPr>
          <a:xfrm>
            <a:off x="170544" y="402712"/>
            <a:ext cx="11850912" cy="523220"/>
            <a:chOff x="170544" y="402712"/>
            <a:chExt cx="11850912" cy="523220"/>
          </a:xfrm>
        </p:grpSpPr>
        <p:sp>
          <p:nvSpPr>
            <p:cNvPr id="25" name="文本框 24"/>
            <p:cNvSpPr txBox="1"/>
            <p:nvPr/>
          </p:nvSpPr>
          <p:spPr>
            <a:xfrm>
              <a:off x="4448342"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第一次对弈</a:t>
              </a:r>
            </a:p>
          </p:txBody>
        </p:sp>
        <p:cxnSp>
          <p:nvCxnSpPr>
            <p:cNvPr id="23" name="直接连接符 22"/>
            <p:cNvCxnSpPr/>
            <p:nvPr/>
          </p:nvCxnSpPr>
          <p:spPr>
            <a:xfrm>
              <a:off x="170544" y="664322"/>
              <a:ext cx="4085771"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935685" y="664322"/>
              <a:ext cx="4085771"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sp>
        <p:nvSpPr>
          <p:cNvPr id="28" name="矩形 27"/>
          <p:cNvSpPr/>
          <p:nvPr/>
        </p:nvSpPr>
        <p:spPr>
          <a:xfrm>
            <a:off x="7521912" y="4405320"/>
            <a:ext cx="3712557" cy="147732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latin typeface="方正仿宋简体" panose="02010601030101010101" pitchFamily="2" charset="-122"/>
                <a:ea typeface="方正仿宋简体" panose="02010601030101010101" pitchFamily="2" charset="-122"/>
              </a:rPr>
              <a:t>阿瑟</a:t>
            </a:r>
            <a:r>
              <a:rPr lang="en-US" altLang="zh-CN" b="1" dirty="0">
                <a:latin typeface="方正仿宋简体" panose="02010601030101010101" pitchFamily="2" charset="-122"/>
                <a:ea typeface="方正仿宋简体" panose="02010601030101010101" pitchFamily="2" charset="-122"/>
              </a:rPr>
              <a:t>·</a:t>
            </a:r>
            <a:r>
              <a:rPr lang="zh-CN" altLang="en-US" b="1" dirty="0">
                <a:latin typeface="方正仿宋简体" panose="02010601030101010101" pitchFamily="2" charset="-122"/>
                <a:ea typeface="方正仿宋简体" panose="02010601030101010101" pitchFamily="2" charset="-122"/>
              </a:rPr>
              <a:t>萨缪尔在西洋跳棋</a:t>
            </a:r>
            <a:r>
              <a:rPr lang="en-US" altLang="zh-CN" b="1" dirty="0">
                <a:latin typeface="方正仿宋简体" panose="02010601030101010101" pitchFamily="2" charset="-122"/>
                <a:ea typeface="方正仿宋简体" panose="02010601030101010101" pitchFamily="2" charset="-122"/>
              </a:rPr>
              <a:t>AI</a:t>
            </a:r>
            <a:r>
              <a:rPr lang="zh-CN" altLang="en-US" b="1" dirty="0">
                <a:latin typeface="方正仿宋简体" panose="02010601030101010101" pitchFamily="2" charset="-122"/>
                <a:ea typeface="方正仿宋简体" panose="02010601030101010101" pitchFamily="2" charset="-122"/>
              </a:rPr>
              <a:t>程序研制过程中，第一次提出了“机器学习”的概念，即不需显式地编程，让机器具有学习的能力。因此，阿瑟</a:t>
            </a:r>
            <a:r>
              <a:rPr lang="en-US" altLang="zh-CN" b="1" dirty="0">
                <a:latin typeface="方正仿宋简体" panose="02010601030101010101" pitchFamily="2" charset="-122"/>
                <a:ea typeface="方正仿宋简体" panose="02010601030101010101" pitchFamily="2" charset="-122"/>
              </a:rPr>
              <a:t>·</a:t>
            </a:r>
            <a:r>
              <a:rPr lang="zh-CN" altLang="en-US" b="1" dirty="0">
                <a:latin typeface="方正仿宋简体" panose="02010601030101010101" pitchFamily="2" charset="-122"/>
                <a:ea typeface="方正仿宋简体" panose="02010601030101010101" pitchFamily="2" charset="-122"/>
              </a:rPr>
              <a:t>萨缪尔被称为机器学习之父。</a:t>
            </a:r>
          </a:p>
        </p:txBody>
      </p:sp>
      <p:sp>
        <p:nvSpPr>
          <p:cNvPr id="13" name="MH_Title_1"/>
          <p:cNvSpPr/>
          <p:nvPr>
            <p:custDataLst>
              <p:tags r:id="rId4"/>
            </p:custDataLst>
          </p:nvPr>
        </p:nvSpPr>
        <p:spPr>
          <a:xfrm>
            <a:off x="4733479" y="2432769"/>
            <a:ext cx="2709242" cy="2711215"/>
          </a:xfrm>
          <a:prstGeom prst="donut">
            <a:avLst>
              <a:gd name="adj" fmla="val 6327"/>
            </a:avLst>
          </a:prstGeom>
          <a:solidFill>
            <a:schemeClr val="tx1">
              <a:lumMod val="50000"/>
              <a:lumOff val="50000"/>
            </a:schemeClr>
          </a:solidFill>
        </p:spPr>
        <p:txBody>
          <a:bodyPr lIns="0" tIns="0" rIns="0" bIns="0" anchor="ctr">
            <a:normAutofit/>
          </a:bodyPr>
          <a:lstStyle/>
          <a:p>
            <a:pPr algn="ctr">
              <a:defRPr/>
            </a:pPr>
            <a:endParaRPr lang="zh-CN" altLang="en-US" sz="3200" dirty="0">
              <a:solidFill>
                <a:schemeClr val="accent1"/>
              </a:solidFill>
            </a:endParaRPr>
          </a:p>
        </p:txBody>
      </p:sp>
      <p:pic>
        <p:nvPicPr>
          <p:cNvPr id="11" name="图片占位符 10">
            <a:extLst>
              <a:ext uri="{FF2B5EF4-FFF2-40B4-BE49-F238E27FC236}">
                <a16:creationId xmlns:a16="http://schemas.microsoft.com/office/drawing/2014/main" id="{DF33E2C5-3488-411A-8CB2-A76E6123DD72}"/>
              </a:ext>
            </a:extLst>
          </p:cNvPr>
          <p:cNvPicPr>
            <a:picLocks noGrp="1" noChangeAspect="1"/>
          </p:cNvPicPr>
          <p:nvPr>
            <p:ph type="pic" sz="quarter" idx="10"/>
          </p:nvPr>
        </p:nvPicPr>
        <p:blipFill>
          <a:blip r:embed="rId8">
            <a:extLst>
              <a:ext uri="{28A0092B-C50C-407E-A947-70E740481C1C}">
                <a14:useLocalDpi xmlns:a14="http://schemas.microsoft.com/office/drawing/2010/main" val="0"/>
              </a:ext>
            </a:extLst>
          </a:blip>
          <a:srcRect l="9347" r="9347"/>
          <a:stretch>
            <a:fillRect/>
          </a:stretch>
        </p:blipFill>
        <p:spPr/>
      </p:pic>
      <p:sp>
        <p:nvSpPr>
          <p:cNvPr id="12" name="文本框 11">
            <a:extLst>
              <a:ext uri="{FF2B5EF4-FFF2-40B4-BE49-F238E27FC236}">
                <a16:creationId xmlns:a16="http://schemas.microsoft.com/office/drawing/2014/main" id="{891F511F-6DF5-4FB2-811B-1B67BD8A882D}"/>
              </a:ext>
            </a:extLst>
          </p:cNvPr>
          <p:cNvSpPr txBox="1"/>
          <p:nvPr/>
        </p:nvSpPr>
        <p:spPr>
          <a:xfrm>
            <a:off x="1069711" y="2636874"/>
            <a:ext cx="3629601" cy="1477328"/>
          </a:xfrm>
          <a:prstGeom prst="rect">
            <a:avLst/>
          </a:prstGeom>
          <a:noFill/>
        </p:spPr>
        <p:txBody>
          <a:bodyPr wrap="square" rtlCol="0">
            <a:spAutoFit/>
          </a:bodyPr>
          <a:lstStyle/>
          <a:p>
            <a:r>
              <a:rPr lang="en-US" altLang="zh-CN" b="1" dirty="0">
                <a:latin typeface="方正仿宋简体" panose="02010601030101010101" pitchFamily="2" charset="-122"/>
                <a:ea typeface="方正仿宋简体" panose="02010601030101010101" pitchFamily="2" charset="-122"/>
              </a:rPr>
              <a:t>1962</a:t>
            </a:r>
            <a:r>
              <a:rPr lang="zh-CN" altLang="en-US" b="1" dirty="0">
                <a:latin typeface="方正仿宋简体" panose="02010601030101010101" pitchFamily="2" charset="-122"/>
                <a:ea typeface="方正仿宋简体" panose="02010601030101010101" pitchFamily="2" charset="-122"/>
              </a:rPr>
              <a:t>年，阿瑟</a:t>
            </a:r>
            <a:r>
              <a:rPr lang="en-US" altLang="zh-CN" b="1" dirty="0">
                <a:latin typeface="方正仿宋简体" panose="02010601030101010101" pitchFamily="2" charset="-122"/>
                <a:ea typeface="方正仿宋简体" panose="02010601030101010101" pitchFamily="2" charset="-122"/>
              </a:rPr>
              <a:t>·</a:t>
            </a:r>
            <a:r>
              <a:rPr lang="zh-CN" altLang="en-US" b="1" dirty="0">
                <a:latin typeface="方正仿宋简体" panose="02010601030101010101" pitchFamily="2" charset="-122"/>
                <a:ea typeface="方正仿宋简体" panose="02010601030101010101" pitchFamily="2" charset="-122"/>
              </a:rPr>
              <a:t>萨缪尔在</a:t>
            </a:r>
            <a:r>
              <a:rPr lang="en-US" altLang="zh-CN" b="1" dirty="0">
                <a:latin typeface="方正仿宋简体" panose="02010601030101010101" pitchFamily="2" charset="-122"/>
                <a:ea typeface="方正仿宋简体" panose="02010601030101010101" pitchFamily="2" charset="-122"/>
              </a:rPr>
              <a:t>IBM 7090</a:t>
            </a:r>
            <a:r>
              <a:rPr lang="zh-CN" altLang="en-US" b="1" dirty="0">
                <a:latin typeface="方正仿宋简体" panose="02010601030101010101" pitchFamily="2" charset="-122"/>
                <a:ea typeface="方正仿宋简体" panose="02010601030101010101" pitchFamily="2" charset="-122"/>
              </a:rPr>
              <a:t>晶体管计算机上研制出了西洋跳棋（</a:t>
            </a:r>
            <a:r>
              <a:rPr lang="en-US" altLang="zh-CN" b="1" dirty="0">
                <a:latin typeface="方正仿宋简体" panose="02010601030101010101" pitchFamily="2" charset="-122"/>
                <a:ea typeface="方正仿宋简体" panose="02010601030101010101" pitchFamily="2" charset="-122"/>
              </a:rPr>
              <a:t>Checkers</a:t>
            </a:r>
            <a:r>
              <a:rPr lang="zh-CN" altLang="en-US" b="1" dirty="0">
                <a:latin typeface="方正仿宋简体" panose="02010601030101010101" pitchFamily="2" charset="-122"/>
                <a:ea typeface="方正仿宋简体" panose="02010601030101010101" pitchFamily="2" charset="-122"/>
              </a:rPr>
              <a:t>）</a:t>
            </a:r>
            <a:r>
              <a:rPr lang="en-US" altLang="zh-CN" b="1" dirty="0">
                <a:latin typeface="方正仿宋简体" panose="02010601030101010101" pitchFamily="2" charset="-122"/>
                <a:ea typeface="方正仿宋简体" panose="02010601030101010101" pitchFamily="2" charset="-122"/>
              </a:rPr>
              <a:t>AI</a:t>
            </a:r>
            <a:r>
              <a:rPr lang="zh-CN" altLang="en-US" b="1" dirty="0">
                <a:latin typeface="方正仿宋简体" panose="02010601030101010101" pitchFamily="2" charset="-122"/>
                <a:ea typeface="方正仿宋简体" panose="02010601030101010101" pitchFamily="2" charset="-122"/>
              </a:rPr>
              <a:t>程序，并击败了当时全美最强的西洋棋选手之一的罗伯特</a:t>
            </a:r>
            <a:r>
              <a:rPr lang="en-US" altLang="zh-CN" b="1" dirty="0">
                <a:latin typeface="方正仿宋简体" panose="02010601030101010101" pitchFamily="2" charset="-122"/>
                <a:ea typeface="方正仿宋简体" panose="02010601030101010101" pitchFamily="2" charset="-122"/>
              </a:rPr>
              <a:t>·</a:t>
            </a:r>
            <a:r>
              <a:rPr lang="zh-CN" altLang="en-US" b="1" dirty="0">
                <a:latin typeface="方正仿宋简体" panose="02010601030101010101" pitchFamily="2" charset="-122"/>
                <a:ea typeface="方正仿宋简体" panose="02010601030101010101" pitchFamily="2" charset="-122"/>
              </a:rPr>
              <a:t>尼雷，引起了轰动。</a:t>
            </a:r>
            <a:endParaRPr lang="zh-CN" altLang="en-US" dirty="0"/>
          </a:p>
        </p:txBody>
      </p:sp>
    </p:spTree>
    <p:custDataLst>
      <p:tags r:id="rId1"/>
    </p:custDataLst>
    <p:extLst>
      <p:ext uri="{BB962C8B-B14F-4D97-AF65-F5344CB8AC3E}">
        <p14:creationId xmlns:p14="http://schemas.microsoft.com/office/powerpoint/2010/main" val="41042160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075"/>
                                        </p:tgtEl>
                                        <p:attrNameLst>
                                          <p:attrName>style.visibility</p:attrName>
                                        </p:attrNameLst>
                                      </p:cBhvr>
                                      <p:to>
                                        <p:strVal val="visible"/>
                                      </p:to>
                                    </p:set>
                                    <p:animEffect transition="in" filter="fade">
                                      <p:cBhvr>
                                        <p:cTn id="17" dur="1000"/>
                                        <p:tgtEl>
                                          <p:spTgt spid="3075"/>
                                        </p:tgtEl>
                                      </p:cBhvr>
                                    </p:animEffect>
                                    <p:anim calcmode="lin" valueType="num">
                                      <p:cBhvr>
                                        <p:cTn id="18" dur="1000" fill="hold"/>
                                        <p:tgtEl>
                                          <p:spTgt spid="3075"/>
                                        </p:tgtEl>
                                        <p:attrNameLst>
                                          <p:attrName>ppt_x</p:attrName>
                                        </p:attrNameLst>
                                      </p:cBhvr>
                                      <p:tavLst>
                                        <p:tav tm="0">
                                          <p:val>
                                            <p:strVal val="#ppt_x"/>
                                          </p:val>
                                        </p:tav>
                                        <p:tav tm="100000">
                                          <p:val>
                                            <p:strVal val="#ppt_x"/>
                                          </p:val>
                                        </p:tav>
                                      </p:tavLst>
                                    </p:anim>
                                    <p:anim calcmode="lin" valueType="num">
                                      <p:cBhvr>
                                        <p:cTn id="19" dur="1000" fill="hold"/>
                                        <p:tgtEl>
                                          <p:spTgt spid="3075"/>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childTnLst>
                          </p:cTn>
                        </p:par>
                        <p:par>
                          <p:cTn id="24" fill="hold">
                            <p:stCondLst>
                              <p:cond delay="1500"/>
                            </p:stCondLst>
                            <p:childTnLst>
                              <p:par>
                                <p:cTn id="25" presetID="53" presetClass="entr" presetSubtype="16"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p:cTn id="27" dur="500" fill="hold"/>
                                        <p:tgtEl>
                                          <p:spTgt spid="28"/>
                                        </p:tgtEl>
                                        <p:attrNameLst>
                                          <p:attrName>ppt_w</p:attrName>
                                        </p:attrNameLst>
                                      </p:cBhvr>
                                      <p:tavLst>
                                        <p:tav tm="0">
                                          <p:val>
                                            <p:fltVal val="0"/>
                                          </p:val>
                                        </p:tav>
                                        <p:tav tm="100000">
                                          <p:val>
                                            <p:strVal val="#ppt_w"/>
                                          </p:val>
                                        </p:tav>
                                      </p:tavLst>
                                    </p:anim>
                                    <p:anim calcmode="lin" valueType="num">
                                      <p:cBhvr>
                                        <p:cTn id="28" dur="500" fill="hold"/>
                                        <p:tgtEl>
                                          <p:spTgt spid="28"/>
                                        </p:tgtEl>
                                        <p:attrNameLst>
                                          <p:attrName>ppt_h</p:attrName>
                                        </p:attrNameLst>
                                      </p:cBhvr>
                                      <p:tavLst>
                                        <p:tav tm="0">
                                          <p:val>
                                            <p:fltVal val="0"/>
                                          </p:val>
                                        </p:tav>
                                        <p:tav tm="100000">
                                          <p:val>
                                            <p:strVal val="#ppt_h"/>
                                          </p:val>
                                        </p:tav>
                                      </p:tavLst>
                                    </p:anim>
                                    <p:animEffect transition="in" filter="fade">
                                      <p:cBhvr>
                                        <p:cTn id="29" dur="500"/>
                                        <p:tgtEl>
                                          <p:spTgt spid="2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nimBg="1"/>
      <p:bldP spid="3075" grpId="0" animBg="1"/>
      <p:bldP spid="28" grpId="0"/>
      <p:bldP spid="13"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6"/>
          <a:stretch>
            <a:fillRect/>
          </a:stretch>
        </p:blipFill>
        <p:spPr>
          <a:xfrm>
            <a:off x="8024585" y="2330029"/>
            <a:ext cx="5102794" cy="4371211"/>
          </a:xfrm>
          <a:prstGeom prst="rect">
            <a:avLst/>
          </a:prstGeom>
        </p:spPr>
      </p:pic>
      <p:pic>
        <p:nvPicPr>
          <p:cNvPr id="7" name="图片 6"/>
          <p:cNvPicPr>
            <a:picLocks noChangeAspect="1"/>
          </p:cNvPicPr>
          <p:nvPr/>
        </p:nvPicPr>
        <p:blipFill>
          <a:blip r:embed="rId7"/>
          <a:stretch>
            <a:fillRect/>
          </a:stretch>
        </p:blipFill>
        <p:spPr>
          <a:xfrm>
            <a:off x="7840164" y="1737023"/>
            <a:ext cx="2932430" cy="3176291"/>
          </a:xfrm>
          <a:prstGeom prst="rect">
            <a:avLst/>
          </a:prstGeom>
        </p:spPr>
      </p:pic>
      <p:sp>
        <p:nvSpPr>
          <p:cNvPr id="20" name="矩形 19"/>
          <p:cNvSpPr/>
          <p:nvPr/>
        </p:nvSpPr>
        <p:spPr>
          <a:xfrm rot="1800000">
            <a:off x="2166133" y="2850836"/>
            <a:ext cx="7801761" cy="4917551"/>
          </a:xfrm>
          <a:custGeom>
            <a:avLst/>
            <a:gdLst>
              <a:gd name="connsiteX0" fmla="*/ 0 w 7801761"/>
              <a:gd name="connsiteY0" fmla="*/ 0 h 4915516"/>
              <a:gd name="connsiteX1" fmla="*/ 7801761 w 7801761"/>
              <a:gd name="connsiteY1" fmla="*/ 0 h 4915516"/>
              <a:gd name="connsiteX2" fmla="*/ 7801761 w 7801761"/>
              <a:gd name="connsiteY2" fmla="*/ 4915516 h 4915516"/>
              <a:gd name="connsiteX3" fmla="*/ 0 w 7801761"/>
              <a:gd name="connsiteY3" fmla="*/ 4915516 h 4915516"/>
              <a:gd name="connsiteX4" fmla="*/ 0 w 7801761"/>
              <a:gd name="connsiteY4" fmla="*/ 0 h 4915516"/>
              <a:gd name="connsiteX0" fmla="*/ 0 w 7801761"/>
              <a:gd name="connsiteY0" fmla="*/ 2035 h 4917551"/>
              <a:gd name="connsiteX1" fmla="*/ 3966582 w 7801761"/>
              <a:gd name="connsiteY1" fmla="*/ 0 h 4917551"/>
              <a:gd name="connsiteX2" fmla="*/ 7801761 w 7801761"/>
              <a:gd name="connsiteY2" fmla="*/ 2035 h 4917551"/>
              <a:gd name="connsiteX3" fmla="*/ 7801761 w 7801761"/>
              <a:gd name="connsiteY3" fmla="*/ 4917551 h 4917551"/>
              <a:gd name="connsiteX4" fmla="*/ 0 w 7801761"/>
              <a:gd name="connsiteY4" fmla="*/ 4917551 h 4917551"/>
              <a:gd name="connsiteX5" fmla="*/ 0 w 7801761"/>
              <a:gd name="connsiteY5" fmla="*/ 2035 h 4917551"/>
              <a:gd name="connsiteX0" fmla="*/ 0 w 7801761"/>
              <a:gd name="connsiteY0" fmla="*/ 4917551 h 4917551"/>
              <a:gd name="connsiteX1" fmla="*/ 3966582 w 7801761"/>
              <a:gd name="connsiteY1" fmla="*/ 0 h 4917551"/>
              <a:gd name="connsiteX2" fmla="*/ 7801761 w 7801761"/>
              <a:gd name="connsiteY2" fmla="*/ 2035 h 4917551"/>
              <a:gd name="connsiteX3" fmla="*/ 7801761 w 7801761"/>
              <a:gd name="connsiteY3" fmla="*/ 4917551 h 4917551"/>
              <a:gd name="connsiteX4" fmla="*/ 0 w 7801761"/>
              <a:gd name="connsiteY4" fmla="*/ 4917551 h 4917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01761" h="4917551">
                <a:moveTo>
                  <a:pt x="0" y="4917551"/>
                </a:moveTo>
                <a:lnTo>
                  <a:pt x="3966582" y="0"/>
                </a:lnTo>
                <a:lnTo>
                  <a:pt x="7801761" y="2035"/>
                </a:lnTo>
                <a:lnTo>
                  <a:pt x="7801761" y="4917551"/>
                </a:lnTo>
                <a:lnTo>
                  <a:pt x="0" y="4917551"/>
                </a:lnTo>
                <a:close/>
              </a:path>
            </a:pathLst>
          </a:custGeom>
          <a:gradFill flip="none" rotWithShape="0">
            <a:gsLst>
              <a:gs pos="0">
                <a:schemeClr val="tx1">
                  <a:alpha val="40000"/>
                </a:schemeClr>
              </a:gs>
              <a:gs pos="62000">
                <a:srgbClr val="C7C7C7">
                  <a:alpha val="0"/>
                </a:srgbClr>
              </a:gs>
              <a:gs pos="100000">
                <a:srgbClr val="FAFAFA">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Arial"/>
              <a:ea typeface="微软雅黑"/>
            </a:endParaRPr>
          </a:p>
        </p:txBody>
      </p:sp>
      <p:sp>
        <p:nvSpPr>
          <p:cNvPr id="3" name="矩形 2"/>
          <p:cNvSpPr/>
          <p:nvPr/>
        </p:nvSpPr>
        <p:spPr>
          <a:xfrm>
            <a:off x="1459366" y="3184640"/>
            <a:ext cx="5875338" cy="23095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4" name="MH_Other_11"/>
          <p:cNvSpPr/>
          <p:nvPr>
            <p:custDataLst>
              <p:tags r:id="rId2"/>
            </p:custDataLst>
          </p:nvPr>
        </p:nvSpPr>
        <p:spPr>
          <a:xfrm>
            <a:off x="1459365" y="3184640"/>
            <a:ext cx="276679" cy="276679"/>
          </a:xfrm>
          <a:prstGeom prst="diagStripe">
            <a:avLst/>
          </a:prstGeom>
          <a:solidFill>
            <a:srgbClr val="5397EA"/>
          </a:solidFill>
        </p:spPr>
        <p:txBody>
          <a:bodyPr anchor="ctr"/>
          <a:lstStyle/>
          <a:p>
            <a:pPr algn="just">
              <a:lnSpc>
                <a:spcPct val="120000"/>
              </a:lnSpc>
              <a:defRPr/>
            </a:pPr>
            <a:endParaRPr lang="zh-CN" altLang="en-US" sz="1400" dirty="0">
              <a:solidFill>
                <a:schemeClr val="bg1"/>
              </a:solidFill>
              <a:latin typeface="幼圆" panose="02010509060101010101" pitchFamily="49" charset="-122"/>
              <a:ea typeface="幼圆" panose="02010509060101010101" pitchFamily="49" charset="-122"/>
            </a:endParaRPr>
          </a:p>
        </p:txBody>
      </p:sp>
      <p:sp>
        <p:nvSpPr>
          <p:cNvPr id="255" name="MH_Other_12"/>
          <p:cNvSpPr/>
          <p:nvPr>
            <p:custDataLst>
              <p:tags r:id="rId3"/>
            </p:custDataLst>
          </p:nvPr>
        </p:nvSpPr>
        <p:spPr>
          <a:xfrm rot="10800000">
            <a:off x="7058024" y="5217544"/>
            <a:ext cx="276679" cy="276679"/>
          </a:xfrm>
          <a:prstGeom prst="diagStripe">
            <a:avLst/>
          </a:prstGeom>
          <a:solidFill>
            <a:srgbClr val="ED6196"/>
          </a:solidFill>
        </p:spPr>
        <p:txBody>
          <a:bodyPr anchor="ctr"/>
          <a:lstStyle/>
          <a:p>
            <a:pPr algn="just">
              <a:lnSpc>
                <a:spcPct val="120000"/>
              </a:lnSpc>
              <a:defRPr/>
            </a:pPr>
            <a:endParaRPr lang="zh-CN" altLang="en-US" sz="1400" dirty="0">
              <a:solidFill>
                <a:schemeClr val="bg1"/>
              </a:solidFill>
              <a:latin typeface="幼圆" panose="02010509060101010101" pitchFamily="49" charset="-122"/>
              <a:ea typeface="幼圆" panose="02010509060101010101" pitchFamily="49" charset="-122"/>
            </a:endParaRPr>
          </a:p>
        </p:txBody>
      </p:sp>
      <p:grpSp>
        <p:nvGrpSpPr>
          <p:cNvPr id="26" name="组合 25"/>
          <p:cNvGrpSpPr/>
          <p:nvPr/>
        </p:nvGrpSpPr>
        <p:grpSpPr>
          <a:xfrm>
            <a:off x="170544" y="402712"/>
            <a:ext cx="11850912" cy="523220"/>
            <a:chOff x="170544" y="402712"/>
            <a:chExt cx="11850912" cy="523220"/>
          </a:xfrm>
        </p:grpSpPr>
        <p:sp>
          <p:nvSpPr>
            <p:cNvPr id="30" name="文本框 29"/>
            <p:cNvSpPr txBox="1"/>
            <p:nvPr/>
          </p:nvSpPr>
          <p:spPr>
            <a:xfrm>
              <a:off x="4448342"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第二次对弈</a:t>
              </a:r>
            </a:p>
          </p:txBody>
        </p:sp>
        <p:cxnSp>
          <p:nvCxnSpPr>
            <p:cNvPr id="28" name="直接连接符 27"/>
            <p:cNvCxnSpPr/>
            <p:nvPr/>
          </p:nvCxnSpPr>
          <p:spPr>
            <a:xfrm>
              <a:off x="170544" y="664322"/>
              <a:ext cx="4085771"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7935685" y="664322"/>
              <a:ext cx="4085771"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sp>
        <p:nvSpPr>
          <p:cNvPr id="33" name="矩形 32"/>
          <p:cNvSpPr/>
          <p:nvPr/>
        </p:nvSpPr>
        <p:spPr>
          <a:xfrm>
            <a:off x="1607356" y="3651491"/>
            <a:ext cx="5297917" cy="1806264"/>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2000" dirty="0">
                <a:solidFill>
                  <a:srgbClr val="191919"/>
                </a:solidFill>
                <a:latin typeface="华文新魏" panose="02010800040101010101" pitchFamily="2" charset="-122"/>
                <a:ea typeface="华文新魏" panose="02010800040101010101" pitchFamily="2" charset="-122"/>
              </a:rPr>
              <a:t>时隔</a:t>
            </a:r>
            <a:r>
              <a:rPr lang="en-US" altLang="zh-CN" sz="2000" dirty="0">
                <a:solidFill>
                  <a:srgbClr val="191919"/>
                </a:solidFill>
                <a:latin typeface="华文新魏" panose="02010800040101010101" pitchFamily="2" charset="-122"/>
                <a:ea typeface="华文新魏" panose="02010800040101010101" pitchFamily="2" charset="-122"/>
              </a:rPr>
              <a:t>35</a:t>
            </a:r>
            <a:r>
              <a:rPr lang="zh-CN" altLang="en-US" sz="2000" dirty="0">
                <a:solidFill>
                  <a:srgbClr val="191919"/>
                </a:solidFill>
                <a:latin typeface="华文新魏" panose="02010800040101010101" pitchFamily="2" charset="-122"/>
                <a:ea typeface="华文新魏" panose="02010800040101010101" pitchFamily="2" charset="-122"/>
              </a:rPr>
              <a:t>年的</a:t>
            </a:r>
            <a:r>
              <a:rPr lang="en-US" altLang="zh-CN" sz="2000" dirty="0">
                <a:solidFill>
                  <a:srgbClr val="191919"/>
                </a:solidFill>
                <a:latin typeface="华文新魏" panose="02010800040101010101" pitchFamily="2" charset="-122"/>
                <a:ea typeface="华文新魏" panose="02010800040101010101" pitchFamily="2" charset="-122"/>
              </a:rPr>
              <a:t>1997</a:t>
            </a:r>
            <a:r>
              <a:rPr lang="zh-CN" altLang="en-US" sz="2000" dirty="0">
                <a:solidFill>
                  <a:srgbClr val="191919"/>
                </a:solidFill>
                <a:latin typeface="华文新魏" panose="02010800040101010101" pitchFamily="2" charset="-122"/>
                <a:ea typeface="华文新魏" panose="02010800040101010101" pitchFamily="2" charset="-122"/>
              </a:rPr>
              <a:t>年</a:t>
            </a:r>
            <a:r>
              <a:rPr lang="en-US" altLang="zh-CN" sz="2000" dirty="0">
                <a:solidFill>
                  <a:srgbClr val="191919"/>
                </a:solidFill>
                <a:latin typeface="华文新魏" panose="02010800040101010101" pitchFamily="2" charset="-122"/>
                <a:ea typeface="华文新魏" panose="02010800040101010101" pitchFamily="2" charset="-122"/>
              </a:rPr>
              <a:t>5</a:t>
            </a:r>
            <a:r>
              <a:rPr lang="zh-CN" altLang="en-US" sz="2000" dirty="0">
                <a:solidFill>
                  <a:srgbClr val="191919"/>
                </a:solidFill>
                <a:latin typeface="华文新魏" panose="02010800040101010101" pitchFamily="2" charset="-122"/>
                <a:ea typeface="华文新魏" panose="02010800040101010101" pitchFamily="2" charset="-122"/>
              </a:rPr>
              <a:t>月，</a:t>
            </a:r>
            <a:r>
              <a:rPr lang="en-US" altLang="zh-CN" sz="2000" dirty="0">
                <a:solidFill>
                  <a:srgbClr val="191919"/>
                </a:solidFill>
                <a:latin typeface="华文新魏" panose="02010800040101010101" pitchFamily="2" charset="-122"/>
                <a:ea typeface="华文新魏" panose="02010800040101010101" pitchFamily="2" charset="-122"/>
              </a:rPr>
              <a:t>IBM</a:t>
            </a:r>
            <a:r>
              <a:rPr lang="zh-CN" altLang="en-US" sz="2000" dirty="0">
                <a:solidFill>
                  <a:srgbClr val="191919"/>
                </a:solidFill>
                <a:latin typeface="华文新魏" panose="02010800040101010101" pitchFamily="2" charset="-122"/>
                <a:ea typeface="华文新魏" panose="02010800040101010101" pitchFamily="2" charset="-122"/>
              </a:rPr>
              <a:t>深蓝以 </a:t>
            </a:r>
            <a:r>
              <a:rPr lang="en-US" altLang="zh-CN" sz="2000" dirty="0">
                <a:solidFill>
                  <a:srgbClr val="191919"/>
                </a:solidFill>
                <a:latin typeface="华文新魏" panose="02010800040101010101" pitchFamily="2" charset="-122"/>
                <a:ea typeface="华文新魏" panose="02010800040101010101" pitchFamily="2" charset="-122"/>
              </a:rPr>
              <a:t>3.5:2.5</a:t>
            </a:r>
            <a:r>
              <a:rPr lang="zh-CN" altLang="en-US" sz="2000" dirty="0">
                <a:solidFill>
                  <a:srgbClr val="191919"/>
                </a:solidFill>
                <a:latin typeface="华文新魏" panose="02010800040101010101" pitchFamily="2" charset="-122"/>
                <a:ea typeface="华文新魏" panose="02010800040101010101" pitchFamily="2" charset="-122"/>
              </a:rPr>
              <a:t>战胜了人类国际象棋（</a:t>
            </a:r>
            <a:r>
              <a:rPr lang="en-US" altLang="zh-CN" sz="2000" dirty="0">
                <a:solidFill>
                  <a:srgbClr val="191919"/>
                </a:solidFill>
                <a:latin typeface="华文新魏" panose="02010800040101010101" pitchFamily="2" charset="-122"/>
                <a:ea typeface="华文新魏" panose="02010800040101010101" pitchFamily="2" charset="-122"/>
              </a:rPr>
              <a:t>Chess</a:t>
            </a:r>
            <a:r>
              <a:rPr lang="zh-CN" altLang="en-US" sz="2000" dirty="0">
                <a:solidFill>
                  <a:srgbClr val="191919"/>
                </a:solidFill>
                <a:latin typeface="华文新魏" panose="02010800040101010101" pitchFamily="2" charset="-122"/>
                <a:ea typeface="华文新魏" panose="02010800040101010101" pitchFamily="2" charset="-122"/>
              </a:rPr>
              <a:t>）世界冠军加里</a:t>
            </a:r>
            <a:r>
              <a:rPr lang="en-US" altLang="zh-CN" sz="2000" dirty="0">
                <a:solidFill>
                  <a:srgbClr val="191919"/>
                </a:solidFill>
                <a:latin typeface="华文新魏" panose="02010800040101010101" pitchFamily="2" charset="-122"/>
                <a:ea typeface="华文新魏" panose="02010800040101010101" pitchFamily="2" charset="-122"/>
              </a:rPr>
              <a:t>·</a:t>
            </a:r>
            <a:r>
              <a:rPr lang="zh-CN" altLang="en-US" sz="2000" dirty="0">
                <a:solidFill>
                  <a:srgbClr val="191919"/>
                </a:solidFill>
                <a:latin typeface="华文新魏" panose="02010800040101010101" pitchFamily="2" charset="-122"/>
                <a:ea typeface="华文新魏" panose="02010800040101010101" pitchFamily="2" charset="-122"/>
              </a:rPr>
              <a:t>卡斯帕罗夫，成为人工智能发展史上的又一个里程碑。</a:t>
            </a:r>
            <a:endParaRPr lang="zh-CN" altLang="en-US" sz="2000" dirty="0">
              <a:latin typeface="华文新魏" panose="02010800040101010101" pitchFamily="2" charset="-122"/>
              <a:ea typeface="华文新魏" panose="02010800040101010101" pitchFamily="2" charset="-122"/>
            </a:endParaRPr>
          </a:p>
          <a:p>
            <a:pPr algn="just">
              <a:lnSpc>
                <a:spcPct val="120000"/>
              </a:lnSpc>
            </a:pPr>
            <a:endParaRPr lang="zh-CN" altLang="en-US" sz="1400" dirty="0">
              <a:solidFill>
                <a:schemeClr val="tx1">
                  <a:lumMod val="75000"/>
                  <a:lumOff val="25000"/>
                </a:schemeClr>
              </a:solidFill>
              <a:latin typeface="+mn-ea"/>
            </a:endParaRPr>
          </a:p>
        </p:txBody>
      </p:sp>
      <p:sp>
        <p:nvSpPr>
          <p:cNvPr id="17" name="文本框 16">
            <a:extLst>
              <a:ext uri="{FF2B5EF4-FFF2-40B4-BE49-F238E27FC236}">
                <a16:creationId xmlns:a16="http://schemas.microsoft.com/office/drawing/2014/main" id="{5B82B955-D741-4835-A0C4-70BB111C0C63}"/>
              </a:ext>
            </a:extLst>
          </p:cNvPr>
          <p:cNvSpPr txBox="1"/>
          <p:nvPr/>
        </p:nvSpPr>
        <p:spPr>
          <a:xfrm>
            <a:off x="2541330" y="1424142"/>
            <a:ext cx="4032447" cy="1508105"/>
          </a:xfrm>
          <a:prstGeom prst="rect">
            <a:avLst/>
          </a:prstGeom>
          <a:noFill/>
        </p:spPr>
        <p:txBody>
          <a:bodyPr wrap="square" rtlCol="0">
            <a:spAutoFit/>
          </a:bodyPr>
          <a:lstStyle/>
          <a:p>
            <a:r>
              <a:rPr lang="en-US" altLang="zh-CN" sz="6000" dirty="0">
                <a:latin typeface="Bradley Hand ITC" panose="03070402050302030203" pitchFamily="66" charset="0"/>
                <a:ea typeface="华文仿宋" panose="02010600040101010101" pitchFamily="2" charset="-122"/>
              </a:rPr>
              <a:t>02</a:t>
            </a:r>
            <a:r>
              <a:rPr lang="en-US" altLang="zh-CN" sz="3200" dirty="0">
                <a:solidFill>
                  <a:schemeClr val="tx1">
                    <a:lumMod val="75000"/>
                    <a:lumOff val="25000"/>
                  </a:schemeClr>
                </a:solidFill>
                <a:latin typeface="华文仿宋" panose="02010600040101010101" pitchFamily="2" charset="-122"/>
                <a:ea typeface="华文仿宋" panose="02010600040101010101" pitchFamily="2" charset="-122"/>
              </a:rPr>
              <a:t>.</a:t>
            </a:r>
            <a:r>
              <a:rPr lang="zh-CN" altLang="en-US" sz="3200" dirty="0">
                <a:solidFill>
                  <a:schemeClr val="tx1">
                    <a:lumMod val="75000"/>
                    <a:lumOff val="25000"/>
                  </a:schemeClr>
                </a:solidFill>
                <a:latin typeface="华文仿宋" panose="02010600040101010101" pitchFamily="2" charset="-122"/>
                <a:ea typeface="华文仿宋" panose="02010600040101010101" pitchFamily="2" charset="-122"/>
              </a:rPr>
              <a:t>  </a:t>
            </a:r>
            <a:r>
              <a:rPr lang="en-US" altLang="zh-CN" sz="3200" dirty="0">
                <a:solidFill>
                  <a:schemeClr val="tx1">
                    <a:lumMod val="75000"/>
                    <a:lumOff val="25000"/>
                  </a:schemeClr>
                </a:solidFill>
                <a:latin typeface="华文仿宋" panose="02010600040101010101" pitchFamily="2" charset="-122"/>
                <a:ea typeface="华文仿宋" panose="02010600040101010101" pitchFamily="2" charset="-122"/>
              </a:rPr>
              <a:t>IBM</a:t>
            </a:r>
            <a:r>
              <a:rPr lang="zh-CN" altLang="en-US" sz="3200" dirty="0">
                <a:solidFill>
                  <a:schemeClr val="tx1">
                    <a:lumMod val="75000"/>
                    <a:lumOff val="25000"/>
                  </a:schemeClr>
                </a:solidFill>
                <a:latin typeface="华文仿宋" panose="02010600040101010101" pitchFamily="2" charset="-122"/>
                <a:ea typeface="华文仿宋" panose="02010600040101010101" pitchFamily="2" charset="-122"/>
              </a:rPr>
              <a:t>深蓝战胜国际象棋世界冠军</a:t>
            </a:r>
          </a:p>
        </p:txBody>
      </p:sp>
    </p:spTree>
    <p:custDataLst>
      <p:tags r:id="rId1"/>
    </p:custDataLst>
    <p:extLst>
      <p:ext uri="{BB962C8B-B14F-4D97-AF65-F5344CB8AC3E}">
        <p14:creationId xmlns:p14="http://schemas.microsoft.com/office/powerpoint/2010/main" val="17280931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1500"/>
                            </p:stCondLst>
                            <p:childTnLst>
                              <p:par>
                                <p:cTn id="14" presetID="53" presetClass="entr" presetSubtype="16"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255"/>
                                        </p:tgtEl>
                                        <p:attrNameLst>
                                          <p:attrName>style.visibility</p:attrName>
                                        </p:attrNameLst>
                                      </p:cBhvr>
                                      <p:to>
                                        <p:strVal val="visible"/>
                                      </p:to>
                                    </p:set>
                                    <p:animEffect transition="in" filter="fade">
                                      <p:cBhvr>
                                        <p:cTn id="22" dur="500"/>
                                        <p:tgtEl>
                                          <p:spTgt spid="25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4"/>
                                        </p:tgtEl>
                                        <p:attrNameLst>
                                          <p:attrName>style.visibility</p:attrName>
                                        </p:attrNameLst>
                                      </p:cBhvr>
                                      <p:to>
                                        <p:strVal val="visible"/>
                                      </p:to>
                                    </p:set>
                                    <p:animEffect transition="in" filter="fade">
                                      <p:cBhvr>
                                        <p:cTn id="25" dur="500"/>
                                        <p:tgtEl>
                                          <p:spTgt spid="25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 grpId="0" animBg="1"/>
      <p:bldP spid="254" grpId="0" animBg="1"/>
      <p:bldP spid="25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rot="1800000">
            <a:off x="2892422" y="1633329"/>
            <a:ext cx="4475833" cy="3591342"/>
          </a:xfrm>
          <a:custGeom>
            <a:avLst/>
            <a:gdLst>
              <a:gd name="connsiteX0" fmla="*/ 0 w 4475833"/>
              <a:gd name="connsiteY0" fmla="*/ 0 h 3591342"/>
              <a:gd name="connsiteX1" fmla="*/ 4475833 w 4475833"/>
              <a:gd name="connsiteY1" fmla="*/ 0 h 3591342"/>
              <a:gd name="connsiteX2" fmla="*/ 4475833 w 4475833"/>
              <a:gd name="connsiteY2" fmla="*/ 3591342 h 3591342"/>
              <a:gd name="connsiteX3" fmla="*/ 0 w 4475833"/>
              <a:gd name="connsiteY3" fmla="*/ 3591342 h 3591342"/>
              <a:gd name="connsiteX4" fmla="*/ 0 w 4475833"/>
              <a:gd name="connsiteY4" fmla="*/ 0 h 3591342"/>
              <a:gd name="connsiteX0" fmla="*/ 0 w 4475833"/>
              <a:gd name="connsiteY0" fmla="*/ 0 h 3591342"/>
              <a:gd name="connsiteX1" fmla="*/ 1899834 w 4475833"/>
              <a:gd name="connsiteY1" fmla="*/ 4900 h 3591342"/>
              <a:gd name="connsiteX2" fmla="*/ 4475833 w 4475833"/>
              <a:gd name="connsiteY2" fmla="*/ 0 h 3591342"/>
              <a:gd name="connsiteX3" fmla="*/ 4475833 w 4475833"/>
              <a:gd name="connsiteY3" fmla="*/ 3591342 h 3591342"/>
              <a:gd name="connsiteX4" fmla="*/ 0 w 4475833"/>
              <a:gd name="connsiteY4" fmla="*/ 3591342 h 3591342"/>
              <a:gd name="connsiteX5" fmla="*/ 0 w 4475833"/>
              <a:gd name="connsiteY5" fmla="*/ 0 h 3591342"/>
              <a:gd name="connsiteX0" fmla="*/ 0 w 4475833"/>
              <a:gd name="connsiteY0" fmla="*/ 3591342 h 3591342"/>
              <a:gd name="connsiteX1" fmla="*/ 1899834 w 4475833"/>
              <a:gd name="connsiteY1" fmla="*/ 4900 h 3591342"/>
              <a:gd name="connsiteX2" fmla="*/ 4475833 w 4475833"/>
              <a:gd name="connsiteY2" fmla="*/ 0 h 3591342"/>
              <a:gd name="connsiteX3" fmla="*/ 4475833 w 4475833"/>
              <a:gd name="connsiteY3" fmla="*/ 3591342 h 3591342"/>
              <a:gd name="connsiteX4" fmla="*/ 0 w 4475833"/>
              <a:gd name="connsiteY4" fmla="*/ 3591342 h 3591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75833" h="3591342">
                <a:moveTo>
                  <a:pt x="0" y="3591342"/>
                </a:moveTo>
                <a:lnTo>
                  <a:pt x="1899834" y="4900"/>
                </a:lnTo>
                <a:lnTo>
                  <a:pt x="4475833" y="0"/>
                </a:lnTo>
                <a:lnTo>
                  <a:pt x="4475833" y="3591342"/>
                </a:lnTo>
                <a:lnTo>
                  <a:pt x="0" y="3591342"/>
                </a:lnTo>
                <a:close/>
              </a:path>
            </a:pathLst>
          </a:custGeom>
          <a:gradFill flip="none" rotWithShape="0">
            <a:gsLst>
              <a:gs pos="0">
                <a:schemeClr val="tx1">
                  <a:alpha val="40000"/>
                </a:schemeClr>
              </a:gs>
              <a:gs pos="62000">
                <a:srgbClr val="C7C7C7">
                  <a:alpha val="0"/>
                </a:srgbClr>
              </a:gs>
              <a:gs pos="100000">
                <a:srgbClr val="FAFAFA">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Arial"/>
              <a:ea typeface="微软雅黑"/>
            </a:endParaRPr>
          </a:p>
        </p:txBody>
      </p:sp>
      <p:sp>
        <p:nvSpPr>
          <p:cNvPr id="14" name="矩形 12"/>
          <p:cNvSpPr/>
          <p:nvPr/>
        </p:nvSpPr>
        <p:spPr>
          <a:xfrm rot="1800000">
            <a:off x="7227412" y="3648953"/>
            <a:ext cx="4475833" cy="3591342"/>
          </a:xfrm>
          <a:custGeom>
            <a:avLst/>
            <a:gdLst>
              <a:gd name="connsiteX0" fmla="*/ 0 w 4475833"/>
              <a:gd name="connsiteY0" fmla="*/ 0 h 3591342"/>
              <a:gd name="connsiteX1" fmla="*/ 4475833 w 4475833"/>
              <a:gd name="connsiteY1" fmla="*/ 0 h 3591342"/>
              <a:gd name="connsiteX2" fmla="*/ 4475833 w 4475833"/>
              <a:gd name="connsiteY2" fmla="*/ 3591342 h 3591342"/>
              <a:gd name="connsiteX3" fmla="*/ 0 w 4475833"/>
              <a:gd name="connsiteY3" fmla="*/ 3591342 h 3591342"/>
              <a:gd name="connsiteX4" fmla="*/ 0 w 4475833"/>
              <a:gd name="connsiteY4" fmla="*/ 0 h 3591342"/>
              <a:gd name="connsiteX0" fmla="*/ 0 w 4475833"/>
              <a:gd name="connsiteY0" fmla="*/ 0 h 3591342"/>
              <a:gd name="connsiteX1" fmla="*/ 1899834 w 4475833"/>
              <a:gd name="connsiteY1" fmla="*/ 4900 h 3591342"/>
              <a:gd name="connsiteX2" fmla="*/ 4475833 w 4475833"/>
              <a:gd name="connsiteY2" fmla="*/ 0 h 3591342"/>
              <a:gd name="connsiteX3" fmla="*/ 4475833 w 4475833"/>
              <a:gd name="connsiteY3" fmla="*/ 3591342 h 3591342"/>
              <a:gd name="connsiteX4" fmla="*/ 0 w 4475833"/>
              <a:gd name="connsiteY4" fmla="*/ 3591342 h 3591342"/>
              <a:gd name="connsiteX5" fmla="*/ 0 w 4475833"/>
              <a:gd name="connsiteY5" fmla="*/ 0 h 3591342"/>
              <a:gd name="connsiteX0" fmla="*/ 0 w 4475833"/>
              <a:gd name="connsiteY0" fmla="*/ 3591342 h 3591342"/>
              <a:gd name="connsiteX1" fmla="*/ 1899834 w 4475833"/>
              <a:gd name="connsiteY1" fmla="*/ 4900 h 3591342"/>
              <a:gd name="connsiteX2" fmla="*/ 4475833 w 4475833"/>
              <a:gd name="connsiteY2" fmla="*/ 0 h 3591342"/>
              <a:gd name="connsiteX3" fmla="*/ 4475833 w 4475833"/>
              <a:gd name="connsiteY3" fmla="*/ 3591342 h 3591342"/>
              <a:gd name="connsiteX4" fmla="*/ 0 w 4475833"/>
              <a:gd name="connsiteY4" fmla="*/ 3591342 h 3591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75833" h="3591342">
                <a:moveTo>
                  <a:pt x="0" y="3591342"/>
                </a:moveTo>
                <a:lnTo>
                  <a:pt x="1899834" y="4900"/>
                </a:lnTo>
                <a:lnTo>
                  <a:pt x="4475833" y="0"/>
                </a:lnTo>
                <a:lnTo>
                  <a:pt x="4475833" y="3591342"/>
                </a:lnTo>
                <a:lnTo>
                  <a:pt x="0" y="3591342"/>
                </a:lnTo>
                <a:close/>
              </a:path>
            </a:pathLst>
          </a:custGeom>
          <a:gradFill flip="none" rotWithShape="0">
            <a:gsLst>
              <a:gs pos="0">
                <a:schemeClr val="tx1">
                  <a:alpha val="40000"/>
                </a:schemeClr>
              </a:gs>
              <a:gs pos="62000">
                <a:srgbClr val="C7C7C7">
                  <a:alpha val="0"/>
                </a:srgbClr>
              </a:gs>
              <a:gs pos="100000">
                <a:srgbClr val="FAFAFA">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Arial"/>
              <a:ea typeface="微软雅黑"/>
            </a:endParaRPr>
          </a:p>
        </p:txBody>
      </p:sp>
      <p:sp>
        <p:nvSpPr>
          <p:cNvPr id="7" name="MH_Other_2"/>
          <p:cNvSpPr/>
          <p:nvPr>
            <p:custDataLst>
              <p:tags r:id="rId2"/>
            </p:custDataLst>
          </p:nvPr>
        </p:nvSpPr>
        <p:spPr>
          <a:xfrm>
            <a:off x="2262188" y="1818143"/>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rgbClr val="ED6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MH_Other_4"/>
          <p:cNvSpPr/>
          <p:nvPr>
            <p:custDataLst>
              <p:tags r:id="rId3"/>
            </p:custDataLst>
          </p:nvPr>
        </p:nvSpPr>
        <p:spPr>
          <a:xfrm>
            <a:off x="6538913" y="3637418"/>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rgbClr val="ED6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16" name="组合 15"/>
          <p:cNvGrpSpPr/>
          <p:nvPr/>
        </p:nvGrpSpPr>
        <p:grpSpPr>
          <a:xfrm>
            <a:off x="170544" y="402712"/>
            <a:ext cx="11850912" cy="523220"/>
            <a:chOff x="170544" y="402712"/>
            <a:chExt cx="11850912" cy="523220"/>
          </a:xfrm>
        </p:grpSpPr>
        <p:sp>
          <p:nvSpPr>
            <p:cNvPr id="22" name="文本框 21"/>
            <p:cNvSpPr txBox="1"/>
            <p:nvPr/>
          </p:nvSpPr>
          <p:spPr>
            <a:xfrm>
              <a:off x="4448342"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第三次对弈</a:t>
              </a:r>
            </a:p>
          </p:txBody>
        </p:sp>
        <p:cxnSp>
          <p:nvCxnSpPr>
            <p:cNvPr id="18" name="直接连接符 17"/>
            <p:cNvCxnSpPr/>
            <p:nvPr/>
          </p:nvCxnSpPr>
          <p:spPr>
            <a:xfrm>
              <a:off x="170544" y="664322"/>
              <a:ext cx="4085771"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935685" y="664322"/>
              <a:ext cx="4085771"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sp>
        <p:nvSpPr>
          <p:cNvPr id="25" name="矩形 24"/>
          <p:cNvSpPr/>
          <p:nvPr/>
        </p:nvSpPr>
        <p:spPr>
          <a:xfrm>
            <a:off x="2213429" y="4735058"/>
            <a:ext cx="3686175" cy="120032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191919"/>
                </a:solidFill>
                <a:latin typeface="华文楷体" panose="02010600040101010101" pitchFamily="2" charset="-122"/>
                <a:ea typeface="华文楷体" panose="02010600040101010101" pitchFamily="2" charset="-122"/>
              </a:rPr>
              <a:t>2016</a:t>
            </a:r>
            <a:r>
              <a:rPr lang="zh-CN" altLang="en-US" dirty="0">
                <a:solidFill>
                  <a:srgbClr val="191919"/>
                </a:solidFill>
                <a:latin typeface="华文楷体" panose="02010600040101010101" pitchFamily="2" charset="-122"/>
                <a:ea typeface="华文楷体" panose="02010600040101010101" pitchFamily="2" charset="-122"/>
              </a:rPr>
              <a:t>年</a:t>
            </a:r>
            <a:r>
              <a:rPr lang="en-US" altLang="zh-CN" dirty="0">
                <a:solidFill>
                  <a:srgbClr val="191919"/>
                </a:solidFill>
                <a:latin typeface="华文楷体" panose="02010600040101010101" pitchFamily="2" charset="-122"/>
                <a:ea typeface="华文楷体" panose="02010600040101010101" pitchFamily="2" charset="-122"/>
              </a:rPr>
              <a:t>3</a:t>
            </a:r>
            <a:r>
              <a:rPr lang="zh-CN" altLang="en-US" dirty="0">
                <a:solidFill>
                  <a:srgbClr val="191919"/>
                </a:solidFill>
                <a:latin typeface="华文楷体" panose="02010600040101010101" pitchFamily="2" charset="-122"/>
                <a:ea typeface="华文楷体" panose="02010600040101010101" pitchFamily="2" charset="-122"/>
              </a:rPr>
              <a:t>月，谷歌旗下的</a:t>
            </a:r>
            <a:r>
              <a:rPr lang="en-US" altLang="zh-CN" dirty="0">
                <a:solidFill>
                  <a:srgbClr val="191919"/>
                </a:solidFill>
                <a:latin typeface="华文楷体" panose="02010600040101010101" pitchFamily="2" charset="-122"/>
                <a:ea typeface="华文楷体" panose="02010600040101010101" pitchFamily="2" charset="-122"/>
              </a:rPr>
              <a:t>DeepMind</a:t>
            </a:r>
            <a:r>
              <a:rPr lang="zh-CN" altLang="en-US" dirty="0">
                <a:solidFill>
                  <a:srgbClr val="191919"/>
                </a:solidFill>
                <a:latin typeface="华文楷体" panose="02010600040101010101" pitchFamily="2" charset="-122"/>
                <a:ea typeface="华文楷体" panose="02010600040101010101" pitchFamily="2" charset="-122"/>
              </a:rPr>
              <a:t>公司的</a:t>
            </a:r>
            <a:r>
              <a:rPr lang="en-US" altLang="zh-CN" dirty="0">
                <a:solidFill>
                  <a:srgbClr val="191919"/>
                </a:solidFill>
                <a:latin typeface="华文楷体" panose="02010600040101010101" pitchFamily="2" charset="-122"/>
                <a:ea typeface="华文楷体" panose="02010600040101010101" pitchFamily="2" charset="-122"/>
              </a:rPr>
              <a:t>AlphaGo</a:t>
            </a:r>
            <a:r>
              <a:rPr lang="zh-CN" altLang="en-US" dirty="0">
                <a:solidFill>
                  <a:srgbClr val="191919"/>
                </a:solidFill>
                <a:latin typeface="华文楷体" panose="02010600040101010101" pitchFamily="2" charset="-122"/>
                <a:ea typeface="华文楷体" panose="02010600040101010101" pitchFamily="2" charset="-122"/>
              </a:rPr>
              <a:t>围棋</a:t>
            </a:r>
            <a:r>
              <a:rPr lang="en-US" altLang="zh-CN" dirty="0">
                <a:solidFill>
                  <a:srgbClr val="191919"/>
                </a:solidFill>
                <a:latin typeface="华文楷体" panose="02010600040101010101" pitchFamily="2" charset="-122"/>
                <a:ea typeface="华文楷体" panose="02010600040101010101" pitchFamily="2" charset="-122"/>
              </a:rPr>
              <a:t>AI</a:t>
            </a:r>
            <a:r>
              <a:rPr lang="zh-CN" altLang="en-US" dirty="0">
                <a:solidFill>
                  <a:srgbClr val="191919"/>
                </a:solidFill>
                <a:latin typeface="华文楷体" panose="02010600040101010101" pitchFamily="2" charset="-122"/>
                <a:ea typeface="华文楷体" panose="02010600040101010101" pitchFamily="2" charset="-122"/>
              </a:rPr>
              <a:t>战胜了韩国围棋世界冠军九段棋手李世石，再一次掀起了人工智能的浪潮。</a:t>
            </a:r>
            <a:endParaRPr lang="zh-CN" altLang="en-US" dirty="0">
              <a:latin typeface="华文楷体" panose="02010600040101010101" pitchFamily="2" charset="-122"/>
              <a:ea typeface="华文楷体" panose="02010600040101010101" pitchFamily="2" charset="-122"/>
            </a:endParaRPr>
          </a:p>
        </p:txBody>
      </p:sp>
      <p:sp>
        <p:nvSpPr>
          <p:cNvPr id="28" name="矩形 27"/>
          <p:cNvSpPr/>
          <p:nvPr/>
        </p:nvSpPr>
        <p:spPr>
          <a:xfrm>
            <a:off x="6510535" y="1833655"/>
            <a:ext cx="4913937" cy="120032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800" dirty="0">
                <a:latin typeface="Bradley Hand ITC" panose="03070402050302030203" pitchFamily="66" charset="0"/>
                <a:ea typeface="华文仿宋" panose="02010600040101010101" pitchFamily="2" charset="-122"/>
              </a:rPr>
              <a:t>03</a:t>
            </a:r>
            <a:r>
              <a:rPr lang="en-US" altLang="zh-CN" sz="2400" dirty="0">
                <a:solidFill>
                  <a:schemeClr val="tx1">
                    <a:lumMod val="75000"/>
                    <a:lumOff val="25000"/>
                  </a:schemeClr>
                </a:solidFill>
                <a:latin typeface="华文仿宋" panose="02010600040101010101" pitchFamily="2" charset="-122"/>
                <a:ea typeface="华文仿宋" panose="02010600040101010101" pitchFamily="2" charset="-122"/>
              </a:rPr>
              <a:t>.</a:t>
            </a:r>
            <a:r>
              <a:rPr lang="zh-CN" altLang="en-US" sz="2400" dirty="0">
                <a:solidFill>
                  <a:schemeClr val="tx1">
                    <a:lumMod val="75000"/>
                    <a:lumOff val="25000"/>
                  </a:schemeClr>
                </a:solidFill>
                <a:latin typeface="华文仿宋" panose="02010600040101010101" pitchFamily="2" charset="-122"/>
                <a:ea typeface="华文仿宋" panose="02010600040101010101" pitchFamily="2" charset="-122"/>
              </a:rPr>
              <a:t>  </a:t>
            </a:r>
            <a:r>
              <a:rPr lang="zh-CN" altLang="en-US" sz="2400" dirty="0">
                <a:latin typeface="华文仿宋" panose="02010600040101010101" pitchFamily="2" charset="-122"/>
                <a:ea typeface="华文仿宋" panose="02010600040101010101" pitchFamily="2" charset="-122"/>
              </a:rPr>
              <a:t> </a:t>
            </a:r>
            <a:r>
              <a:rPr lang="en-US" altLang="zh-CN" sz="2400" dirty="0">
                <a:latin typeface="华文仿宋" panose="02010600040101010101" pitchFamily="2" charset="-122"/>
                <a:ea typeface="华文仿宋" panose="02010600040101010101" pitchFamily="2" charset="-122"/>
              </a:rPr>
              <a:t>AlphaGo</a:t>
            </a:r>
            <a:r>
              <a:rPr lang="zh-CN" altLang="en-US" sz="2400" dirty="0">
                <a:latin typeface="华文仿宋" panose="02010600040101010101" pitchFamily="2" charset="-122"/>
                <a:ea typeface="华文仿宋" panose="02010600040101010101" pitchFamily="2" charset="-122"/>
              </a:rPr>
              <a:t>战胜围棋</a:t>
            </a:r>
            <a:endParaRPr lang="en-US" altLang="zh-CN" sz="2400" dirty="0">
              <a:latin typeface="华文仿宋" panose="02010600040101010101" pitchFamily="2" charset="-122"/>
              <a:ea typeface="华文仿宋" panose="02010600040101010101" pitchFamily="2" charset="-122"/>
            </a:endParaRPr>
          </a:p>
          <a:p>
            <a:r>
              <a:rPr lang="en-US" altLang="zh-CN" sz="2400" dirty="0">
                <a:latin typeface="华文仿宋" panose="02010600040101010101" pitchFamily="2" charset="-122"/>
                <a:ea typeface="华文仿宋" panose="02010600040101010101" pitchFamily="2" charset="-122"/>
              </a:rPr>
              <a:t>	</a:t>
            </a:r>
            <a:r>
              <a:rPr lang="zh-CN" altLang="en-US" sz="2400" dirty="0">
                <a:latin typeface="华文仿宋" panose="02010600040101010101" pitchFamily="2" charset="-122"/>
                <a:ea typeface="华文仿宋" panose="02010600040101010101" pitchFamily="2" charset="-122"/>
              </a:rPr>
              <a:t>世界冠军李世石</a:t>
            </a:r>
            <a:endParaRPr lang="zh-CN" altLang="en-US" sz="2400" dirty="0">
              <a:solidFill>
                <a:schemeClr val="tx1">
                  <a:lumMod val="75000"/>
                  <a:lumOff val="25000"/>
                </a:schemeClr>
              </a:solidFill>
              <a:latin typeface="华文仿宋" panose="02010600040101010101" pitchFamily="2" charset="-122"/>
              <a:ea typeface="华文仿宋" panose="02010600040101010101" pitchFamily="2" charset="-122"/>
            </a:endParaRPr>
          </a:p>
        </p:txBody>
      </p:sp>
      <p:pic>
        <p:nvPicPr>
          <p:cNvPr id="5" name="图片占位符 4">
            <a:extLst>
              <a:ext uri="{FF2B5EF4-FFF2-40B4-BE49-F238E27FC236}">
                <a16:creationId xmlns:a16="http://schemas.microsoft.com/office/drawing/2014/main" id="{3963DB43-2347-48A2-AB5F-48B57D31CDEC}"/>
              </a:ext>
            </a:extLst>
          </p:cNvPr>
          <p:cNvPicPr>
            <a:picLocks noGrp="1" noChangeAspect="1"/>
          </p:cNvPicPr>
          <p:nvPr>
            <p:ph type="pic" sz="quarter" idx="10"/>
          </p:nvPr>
        </p:nvPicPr>
        <p:blipFill>
          <a:blip r:embed="rId6">
            <a:extLst>
              <a:ext uri="{28A0092B-C50C-407E-A947-70E740481C1C}">
                <a14:useLocalDpi xmlns:a14="http://schemas.microsoft.com/office/drawing/2010/main" val="0"/>
              </a:ext>
            </a:extLst>
          </a:blip>
          <a:srcRect t="6533" b="6533"/>
          <a:stretch>
            <a:fillRect/>
          </a:stretch>
        </p:blipFill>
        <p:spPr/>
      </p:pic>
      <p:pic>
        <p:nvPicPr>
          <p:cNvPr id="21" name="图片占位符 20">
            <a:extLst>
              <a:ext uri="{FF2B5EF4-FFF2-40B4-BE49-F238E27FC236}">
                <a16:creationId xmlns:a16="http://schemas.microsoft.com/office/drawing/2014/main" id="{495358B1-22AE-4202-A0E6-17AF50EB6EC2}"/>
              </a:ext>
            </a:extLst>
          </p:cNvPr>
          <p:cNvPicPr>
            <a:picLocks noGrp="1" noChangeAspect="1"/>
          </p:cNvPicPr>
          <p:nvPr>
            <p:ph type="pic" sz="quarter" idx="11"/>
          </p:nvPr>
        </p:nvPicPr>
        <p:blipFill>
          <a:blip r:embed="rId7">
            <a:extLst>
              <a:ext uri="{28A0092B-C50C-407E-A947-70E740481C1C}">
                <a14:useLocalDpi xmlns:a14="http://schemas.microsoft.com/office/drawing/2010/main" val="0"/>
              </a:ext>
            </a:extLst>
          </a:blip>
          <a:srcRect t="8362" b="8362"/>
          <a:stretch>
            <a:fillRect/>
          </a:stretch>
        </p:blipFill>
        <p:spPr/>
      </p:pic>
    </p:spTree>
    <p:custDataLst>
      <p:tags r:id="rId1"/>
    </p:custDataLst>
    <p:extLst>
      <p:ext uri="{BB962C8B-B14F-4D97-AF65-F5344CB8AC3E}">
        <p14:creationId xmlns:p14="http://schemas.microsoft.com/office/powerpoint/2010/main" val="11359843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7"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rot="1800000">
            <a:off x="1669082" y="3711603"/>
            <a:ext cx="4956311" cy="3354740"/>
          </a:xfrm>
          <a:custGeom>
            <a:avLst/>
            <a:gdLst>
              <a:gd name="connsiteX0" fmla="*/ 0 w 4956311"/>
              <a:gd name="connsiteY0" fmla="*/ 0 h 3339613"/>
              <a:gd name="connsiteX1" fmla="*/ 4956311 w 4956311"/>
              <a:gd name="connsiteY1" fmla="*/ 0 h 3339613"/>
              <a:gd name="connsiteX2" fmla="*/ 4956311 w 4956311"/>
              <a:gd name="connsiteY2" fmla="*/ 3339613 h 3339613"/>
              <a:gd name="connsiteX3" fmla="*/ 0 w 4956311"/>
              <a:gd name="connsiteY3" fmla="*/ 3339613 h 3339613"/>
              <a:gd name="connsiteX4" fmla="*/ 0 w 4956311"/>
              <a:gd name="connsiteY4" fmla="*/ 0 h 3339613"/>
              <a:gd name="connsiteX0" fmla="*/ 0 w 4956311"/>
              <a:gd name="connsiteY0" fmla="*/ 15127 h 3354740"/>
              <a:gd name="connsiteX1" fmla="*/ 900347 w 4956311"/>
              <a:gd name="connsiteY1" fmla="*/ 0 h 3354740"/>
              <a:gd name="connsiteX2" fmla="*/ 4956311 w 4956311"/>
              <a:gd name="connsiteY2" fmla="*/ 15127 h 3354740"/>
              <a:gd name="connsiteX3" fmla="*/ 4956311 w 4956311"/>
              <a:gd name="connsiteY3" fmla="*/ 3354740 h 3354740"/>
              <a:gd name="connsiteX4" fmla="*/ 0 w 4956311"/>
              <a:gd name="connsiteY4" fmla="*/ 3354740 h 3354740"/>
              <a:gd name="connsiteX5" fmla="*/ 0 w 4956311"/>
              <a:gd name="connsiteY5" fmla="*/ 15127 h 3354740"/>
              <a:gd name="connsiteX0" fmla="*/ 0 w 4956311"/>
              <a:gd name="connsiteY0" fmla="*/ 3354740 h 3354740"/>
              <a:gd name="connsiteX1" fmla="*/ 900347 w 4956311"/>
              <a:gd name="connsiteY1" fmla="*/ 0 h 3354740"/>
              <a:gd name="connsiteX2" fmla="*/ 4956311 w 4956311"/>
              <a:gd name="connsiteY2" fmla="*/ 15127 h 3354740"/>
              <a:gd name="connsiteX3" fmla="*/ 4956311 w 4956311"/>
              <a:gd name="connsiteY3" fmla="*/ 3354740 h 3354740"/>
              <a:gd name="connsiteX4" fmla="*/ 0 w 4956311"/>
              <a:gd name="connsiteY4" fmla="*/ 3354740 h 3354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6311" h="3354740">
                <a:moveTo>
                  <a:pt x="0" y="3354740"/>
                </a:moveTo>
                <a:lnTo>
                  <a:pt x="900347" y="0"/>
                </a:lnTo>
                <a:lnTo>
                  <a:pt x="4956311" y="15127"/>
                </a:lnTo>
                <a:lnTo>
                  <a:pt x="4956311" y="3354740"/>
                </a:lnTo>
                <a:lnTo>
                  <a:pt x="0" y="3354740"/>
                </a:lnTo>
                <a:close/>
              </a:path>
            </a:pathLst>
          </a:custGeom>
          <a:gradFill flip="none" rotWithShape="0">
            <a:gsLst>
              <a:gs pos="0">
                <a:schemeClr val="tx1">
                  <a:alpha val="40000"/>
                </a:schemeClr>
              </a:gs>
              <a:gs pos="62000">
                <a:srgbClr val="C7C7C7">
                  <a:alpha val="0"/>
                </a:srgbClr>
              </a:gs>
              <a:gs pos="100000">
                <a:srgbClr val="FAFAFA">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Arial"/>
              <a:ea typeface="微软雅黑"/>
            </a:endParaRPr>
          </a:p>
        </p:txBody>
      </p:sp>
      <p:sp>
        <p:nvSpPr>
          <p:cNvPr id="13" name="矩形 11"/>
          <p:cNvSpPr/>
          <p:nvPr/>
        </p:nvSpPr>
        <p:spPr>
          <a:xfrm rot="1800000">
            <a:off x="4151816" y="3711603"/>
            <a:ext cx="4956311" cy="3354740"/>
          </a:xfrm>
          <a:custGeom>
            <a:avLst/>
            <a:gdLst>
              <a:gd name="connsiteX0" fmla="*/ 0 w 4956311"/>
              <a:gd name="connsiteY0" fmla="*/ 0 h 3339613"/>
              <a:gd name="connsiteX1" fmla="*/ 4956311 w 4956311"/>
              <a:gd name="connsiteY1" fmla="*/ 0 h 3339613"/>
              <a:gd name="connsiteX2" fmla="*/ 4956311 w 4956311"/>
              <a:gd name="connsiteY2" fmla="*/ 3339613 h 3339613"/>
              <a:gd name="connsiteX3" fmla="*/ 0 w 4956311"/>
              <a:gd name="connsiteY3" fmla="*/ 3339613 h 3339613"/>
              <a:gd name="connsiteX4" fmla="*/ 0 w 4956311"/>
              <a:gd name="connsiteY4" fmla="*/ 0 h 3339613"/>
              <a:gd name="connsiteX0" fmla="*/ 0 w 4956311"/>
              <a:gd name="connsiteY0" fmla="*/ 15127 h 3354740"/>
              <a:gd name="connsiteX1" fmla="*/ 900347 w 4956311"/>
              <a:gd name="connsiteY1" fmla="*/ 0 h 3354740"/>
              <a:gd name="connsiteX2" fmla="*/ 4956311 w 4956311"/>
              <a:gd name="connsiteY2" fmla="*/ 15127 h 3354740"/>
              <a:gd name="connsiteX3" fmla="*/ 4956311 w 4956311"/>
              <a:gd name="connsiteY3" fmla="*/ 3354740 h 3354740"/>
              <a:gd name="connsiteX4" fmla="*/ 0 w 4956311"/>
              <a:gd name="connsiteY4" fmla="*/ 3354740 h 3354740"/>
              <a:gd name="connsiteX5" fmla="*/ 0 w 4956311"/>
              <a:gd name="connsiteY5" fmla="*/ 15127 h 3354740"/>
              <a:gd name="connsiteX0" fmla="*/ 0 w 4956311"/>
              <a:gd name="connsiteY0" fmla="*/ 3354740 h 3354740"/>
              <a:gd name="connsiteX1" fmla="*/ 900347 w 4956311"/>
              <a:gd name="connsiteY1" fmla="*/ 0 h 3354740"/>
              <a:gd name="connsiteX2" fmla="*/ 4956311 w 4956311"/>
              <a:gd name="connsiteY2" fmla="*/ 15127 h 3354740"/>
              <a:gd name="connsiteX3" fmla="*/ 4956311 w 4956311"/>
              <a:gd name="connsiteY3" fmla="*/ 3354740 h 3354740"/>
              <a:gd name="connsiteX4" fmla="*/ 0 w 4956311"/>
              <a:gd name="connsiteY4" fmla="*/ 3354740 h 3354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6311" h="3354740">
                <a:moveTo>
                  <a:pt x="0" y="3354740"/>
                </a:moveTo>
                <a:lnTo>
                  <a:pt x="900347" y="0"/>
                </a:lnTo>
                <a:lnTo>
                  <a:pt x="4956311" y="15127"/>
                </a:lnTo>
                <a:lnTo>
                  <a:pt x="4956311" y="3354740"/>
                </a:lnTo>
                <a:lnTo>
                  <a:pt x="0" y="3354740"/>
                </a:lnTo>
                <a:close/>
              </a:path>
            </a:pathLst>
          </a:custGeom>
          <a:gradFill flip="none" rotWithShape="0">
            <a:gsLst>
              <a:gs pos="0">
                <a:schemeClr val="tx1">
                  <a:alpha val="40000"/>
                </a:schemeClr>
              </a:gs>
              <a:gs pos="62000">
                <a:srgbClr val="C7C7C7">
                  <a:alpha val="0"/>
                </a:srgbClr>
              </a:gs>
              <a:gs pos="100000">
                <a:srgbClr val="FAFAFA">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Arial"/>
              <a:ea typeface="微软雅黑"/>
            </a:endParaRPr>
          </a:p>
        </p:txBody>
      </p:sp>
      <p:sp>
        <p:nvSpPr>
          <p:cNvPr id="14" name="矩形 11"/>
          <p:cNvSpPr/>
          <p:nvPr/>
        </p:nvSpPr>
        <p:spPr>
          <a:xfrm rot="1800000">
            <a:off x="6634549" y="3711603"/>
            <a:ext cx="4956311" cy="3354740"/>
          </a:xfrm>
          <a:custGeom>
            <a:avLst/>
            <a:gdLst>
              <a:gd name="connsiteX0" fmla="*/ 0 w 4956311"/>
              <a:gd name="connsiteY0" fmla="*/ 0 h 3339613"/>
              <a:gd name="connsiteX1" fmla="*/ 4956311 w 4956311"/>
              <a:gd name="connsiteY1" fmla="*/ 0 h 3339613"/>
              <a:gd name="connsiteX2" fmla="*/ 4956311 w 4956311"/>
              <a:gd name="connsiteY2" fmla="*/ 3339613 h 3339613"/>
              <a:gd name="connsiteX3" fmla="*/ 0 w 4956311"/>
              <a:gd name="connsiteY3" fmla="*/ 3339613 h 3339613"/>
              <a:gd name="connsiteX4" fmla="*/ 0 w 4956311"/>
              <a:gd name="connsiteY4" fmla="*/ 0 h 3339613"/>
              <a:gd name="connsiteX0" fmla="*/ 0 w 4956311"/>
              <a:gd name="connsiteY0" fmla="*/ 15127 h 3354740"/>
              <a:gd name="connsiteX1" fmla="*/ 900347 w 4956311"/>
              <a:gd name="connsiteY1" fmla="*/ 0 h 3354740"/>
              <a:gd name="connsiteX2" fmla="*/ 4956311 w 4956311"/>
              <a:gd name="connsiteY2" fmla="*/ 15127 h 3354740"/>
              <a:gd name="connsiteX3" fmla="*/ 4956311 w 4956311"/>
              <a:gd name="connsiteY3" fmla="*/ 3354740 h 3354740"/>
              <a:gd name="connsiteX4" fmla="*/ 0 w 4956311"/>
              <a:gd name="connsiteY4" fmla="*/ 3354740 h 3354740"/>
              <a:gd name="connsiteX5" fmla="*/ 0 w 4956311"/>
              <a:gd name="connsiteY5" fmla="*/ 15127 h 3354740"/>
              <a:gd name="connsiteX0" fmla="*/ 0 w 4956311"/>
              <a:gd name="connsiteY0" fmla="*/ 3354740 h 3354740"/>
              <a:gd name="connsiteX1" fmla="*/ 900347 w 4956311"/>
              <a:gd name="connsiteY1" fmla="*/ 0 h 3354740"/>
              <a:gd name="connsiteX2" fmla="*/ 4956311 w 4956311"/>
              <a:gd name="connsiteY2" fmla="*/ 15127 h 3354740"/>
              <a:gd name="connsiteX3" fmla="*/ 4956311 w 4956311"/>
              <a:gd name="connsiteY3" fmla="*/ 3354740 h 3354740"/>
              <a:gd name="connsiteX4" fmla="*/ 0 w 4956311"/>
              <a:gd name="connsiteY4" fmla="*/ 3354740 h 3354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6311" h="3354740">
                <a:moveTo>
                  <a:pt x="0" y="3354740"/>
                </a:moveTo>
                <a:lnTo>
                  <a:pt x="900347" y="0"/>
                </a:lnTo>
                <a:lnTo>
                  <a:pt x="4956311" y="15127"/>
                </a:lnTo>
                <a:lnTo>
                  <a:pt x="4956311" y="3354740"/>
                </a:lnTo>
                <a:lnTo>
                  <a:pt x="0" y="3354740"/>
                </a:lnTo>
                <a:close/>
              </a:path>
            </a:pathLst>
          </a:custGeom>
          <a:gradFill flip="none" rotWithShape="0">
            <a:gsLst>
              <a:gs pos="0">
                <a:schemeClr val="tx1">
                  <a:alpha val="40000"/>
                </a:schemeClr>
              </a:gs>
              <a:gs pos="62000">
                <a:srgbClr val="C7C7C7">
                  <a:alpha val="0"/>
                </a:srgbClr>
              </a:gs>
              <a:gs pos="100000">
                <a:srgbClr val="FAFAFA">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Arial"/>
              <a:ea typeface="微软雅黑"/>
            </a:endParaRPr>
          </a:p>
        </p:txBody>
      </p:sp>
      <p:sp>
        <p:nvSpPr>
          <p:cNvPr id="15" name="矩形 11"/>
          <p:cNvSpPr/>
          <p:nvPr/>
        </p:nvSpPr>
        <p:spPr>
          <a:xfrm rot="1800000">
            <a:off x="9071562" y="3711602"/>
            <a:ext cx="4956311" cy="3354740"/>
          </a:xfrm>
          <a:custGeom>
            <a:avLst/>
            <a:gdLst>
              <a:gd name="connsiteX0" fmla="*/ 0 w 4956311"/>
              <a:gd name="connsiteY0" fmla="*/ 0 h 3339613"/>
              <a:gd name="connsiteX1" fmla="*/ 4956311 w 4956311"/>
              <a:gd name="connsiteY1" fmla="*/ 0 h 3339613"/>
              <a:gd name="connsiteX2" fmla="*/ 4956311 w 4956311"/>
              <a:gd name="connsiteY2" fmla="*/ 3339613 h 3339613"/>
              <a:gd name="connsiteX3" fmla="*/ 0 w 4956311"/>
              <a:gd name="connsiteY3" fmla="*/ 3339613 h 3339613"/>
              <a:gd name="connsiteX4" fmla="*/ 0 w 4956311"/>
              <a:gd name="connsiteY4" fmla="*/ 0 h 3339613"/>
              <a:gd name="connsiteX0" fmla="*/ 0 w 4956311"/>
              <a:gd name="connsiteY0" fmla="*/ 15127 h 3354740"/>
              <a:gd name="connsiteX1" fmla="*/ 900347 w 4956311"/>
              <a:gd name="connsiteY1" fmla="*/ 0 h 3354740"/>
              <a:gd name="connsiteX2" fmla="*/ 4956311 w 4956311"/>
              <a:gd name="connsiteY2" fmla="*/ 15127 h 3354740"/>
              <a:gd name="connsiteX3" fmla="*/ 4956311 w 4956311"/>
              <a:gd name="connsiteY3" fmla="*/ 3354740 h 3354740"/>
              <a:gd name="connsiteX4" fmla="*/ 0 w 4956311"/>
              <a:gd name="connsiteY4" fmla="*/ 3354740 h 3354740"/>
              <a:gd name="connsiteX5" fmla="*/ 0 w 4956311"/>
              <a:gd name="connsiteY5" fmla="*/ 15127 h 3354740"/>
              <a:gd name="connsiteX0" fmla="*/ 0 w 4956311"/>
              <a:gd name="connsiteY0" fmla="*/ 3354740 h 3354740"/>
              <a:gd name="connsiteX1" fmla="*/ 900347 w 4956311"/>
              <a:gd name="connsiteY1" fmla="*/ 0 h 3354740"/>
              <a:gd name="connsiteX2" fmla="*/ 4956311 w 4956311"/>
              <a:gd name="connsiteY2" fmla="*/ 15127 h 3354740"/>
              <a:gd name="connsiteX3" fmla="*/ 4956311 w 4956311"/>
              <a:gd name="connsiteY3" fmla="*/ 3354740 h 3354740"/>
              <a:gd name="connsiteX4" fmla="*/ 0 w 4956311"/>
              <a:gd name="connsiteY4" fmla="*/ 3354740 h 3354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6311" h="3354740">
                <a:moveTo>
                  <a:pt x="0" y="3354740"/>
                </a:moveTo>
                <a:lnTo>
                  <a:pt x="900347" y="0"/>
                </a:lnTo>
                <a:lnTo>
                  <a:pt x="4956311" y="15127"/>
                </a:lnTo>
                <a:lnTo>
                  <a:pt x="4956311" y="3354740"/>
                </a:lnTo>
                <a:lnTo>
                  <a:pt x="0" y="3354740"/>
                </a:lnTo>
                <a:close/>
              </a:path>
            </a:pathLst>
          </a:custGeom>
          <a:gradFill flip="none" rotWithShape="0">
            <a:gsLst>
              <a:gs pos="0">
                <a:schemeClr val="tx1">
                  <a:alpha val="40000"/>
                </a:schemeClr>
              </a:gs>
              <a:gs pos="62000">
                <a:srgbClr val="C7C7C7">
                  <a:alpha val="0"/>
                </a:srgbClr>
              </a:gs>
              <a:gs pos="100000">
                <a:srgbClr val="FAFAFA">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Arial"/>
              <a:ea typeface="微软雅黑"/>
            </a:endParaRPr>
          </a:p>
        </p:txBody>
      </p:sp>
      <p:grpSp>
        <p:nvGrpSpPr>
          <p:cNvPr id="2" name="组合 1"/>
          <p:cNvGrpSpPr/>
          <p:nvPr/>
        </p:nvGrpSpPr>
        <p:grpSpPr>
          <a:xfrm>
            <a:off x="2892836" y="2549134"/>
            <a:ext cx="7568785" cy="2464706"/>
            <a:chOff x="4723372" y="2667000"/>
            <a:chExt cx="4309503" cy="1403350"/>
          </a:xfrm>
        </p:grpSpPr>
        <p:sp>
          <p:nvSpPr>
            <p:cNvPr id="3" name="MH_SubTitle_1"/>
            <p:cNvSpPr/>
            <p:nvPr>
              <p:custDataLst>
                <p:tags r:id="rId2"/>
              </p:custDataLst>
            </p:nvPr>
          </p:nvSpPr>
          <p:spPr>
            <a:xfrm>
              <a:off x="4723372" y="2667000"/>
              <a:ext cx="1854200" cy="1403350"/>
            </a:xfrm>
            <a:custGeom>
              <a:avLst/>
              <a:gdLst/>
              <a:ahLst/>
              <a:cxnLst/>
              <a:rect l="l" t="t" r="r" b="b"/>
              <a:pathLst>
                <a:path w="3136603" h="2376264">
                  <a:moveTo>
                    <a:pt x="0" y="0"/>
                  </a:moveTo>
                  <a:lnTo>
                    <a:pt x="2376264" y="0"/>
                  </a:lnTo>
                  <a:lnTo>
                    <a:pt x="2376264" y="885635"/>
                  </a:lnTo>
                  <a:cubicBezTo>
                    <a:pt x="2406085" y="941102"/>
                    <a:pt x="2440051" y="995208"/>
                    <a:pt x="2487390" y="995536"/>
                  </a:cubicBezTo>
                  <a:cubicBezTo>
                    <a:pt x="2590534" y="996251"/>
                    <a:pt x="2640865" y="873801"/>
                    <a:pt x="2818123" y="875208"/>
                  </a:cubicBezTo>
                  <a:cubicBezTo>
                    <a:pt x="2995381" y="876615"/>
                    <a:pt x="3136603" y="1025046"/>
                    <a:pt x="3136603" y="1204006"/>
                  </a:cubicBezTo>
                  <a:cubicBezTo>
                    <a:pt x="3136603" y="1382966"/>
                    <a:pt x="2995911" y="1519528"/>
                    <a:pt x="2812567" y="1528042"/>
                  </a:cubicBezTo>
                  <a:cubicBezTo>
                    <a:pt x="2629223" y="1536556"/>
                    <a:pt x="2608657" y="1423350"/>
                    <a:pt x="2493740" y="1426543"/>
                  </a:cubicBezTo>
                  <a:cubicBezTo>
                    <a:pt x="2442332" y="1427972"/>
                    <a:pt x="2406647" y="1475071"/>
                    <a:pt x="2376264" y="1521747"/>
                  </a:cubicBezTo>
                  <a:lnTo>
                    <a:pt x="2376264" y="2376264"/>
                  </a:lnTo>
                  <a:lnTo>
                    <a:pt x="0" y="2376264"/>
                  </a:lnTo>
                  <a:close/>
                </a:path>
              </a:pathLst>
            </a:custGeom>
            <a:solidFill>
              <a:srgbClr val="ED6196"/>
            </a:solidFill>
            <a:ln w="381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anchor="b">
              <a:normAutofit/>
            </a:bodyPr>
            <a:lstStyle/>
            <a:p>
              <a:pPr>
                <a:defRPr/>
              </a:pPr>
              <a:endParaRPr lang="zh-CN" altLang="en-US" dirty="0">
                <a:solidFill>
                  <a:schemeClr val="accent1"/>
                </a:solidFill>
              </a:endParaRPr>
            </a:p>
          </p:txBody>
        </p:sp>
        <p:sp>
          <p:nvSpPr>
            <p:cNvPr id="5" name="MH_SubTitle_4"/>
            <p:cNvSpPr/>
            <p:nvPr>
              <p:custDataLst>
                <p:tags r:id="rId3"/>
              </p:custDataLst>
            </p:nvPr>
          </p:nvSpPr>
          <p:spPr>
            <a:xfrm>
              <a:off x="7629525" y="2667000"/>
              <a:ext cx="1403350" cy="1403350"/>
            </a:xfrm>
            <a:custGeom>
              <a:avLst/>
              <a:gdLst/>
              <a:ahLst/>
              <a:cxnLst/>
              <a:rect l="l" t="t" r="r" b="b"/>
              <a:pathLst>
                <a:path w="2376264" h="2376264">
                  <a:moveTo>
                    <a:pt x="0" y="0"/>
                  </a:moveTo>
                  <a:lnTo>
                    <a:pt x="2376264" y="0"/>
                  </a:lnTo>
                  <a:lnTo>
                    <a:pt x="2376264" y="2376264"/>
                  </a:lnTo>
                  <a:lnTo>
                    <a:pt x="0" y="2376264"/>
                  </a:lnTo>
                  <a:lnTo>
                    <a:pt x="0" y="1521747"/>
                  </a:lnTo>
                  <a:cubicBezTo>
                    <a:pt x="30383" y="1475071"/>
                    <a:pt x="66068" y="1427972"/>
                    <a:pt x="117476" y="1426543"/>
                  </a:cubicBezTo>
                  <a:cubicBezTo>
                    <a:pt x="232393" y="1423350"/>
                    <a:pt x="252959" y="1536556"/>
                    <a:pt x="436303" y="1528042"/>
                  </a:cubicBezTo>
                  <a:cubicBezTo>
                    <a:pt x="619647" y="1519528"/>
                    <a:pt x="760339" y="1382966"/>
                    <a:pt x="760339" y="1204006"/>
                  </a:cubicBezTo>
                  <a:cubicBezTo>
                    <a:pt x="760339" y="1025046"/>
                    <a:pt x="619117" y="876615"/>
                    <a:pt x="441859" y="875208"/>
                  </a:cubicBezTo>
                  <a:cubicBezTo>
                    <a:pt x="264601" y="873801"/>
                    <a:pt x="214270" y="996251"/>
                    <a:pt x="111126" y="995536"/>
                  </a:cubicBezTo>
                  <a:cubicBezTo>
                    <a:pt x="63787" y="995208"/>
                    <a:pt x="29821" y="941102"/>
                    <a:pt x="0" y="885635"/>
                  </a:cubicBezTo>
                  <a:close/>
                </a:path>
              </a:pathLst>
            </a:custGeom>
            <a:solidFill>
              <a:srgbClr val="5397EA"/>
            </a:solidFill>
            <a:ln w="3810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anchor="b">
              <a:normAutofit/>
            </a:bodyPr>
            <a:lstStyle/>
            <a:p>
              <a:pPr>
                <a:defRPr/>
              </a:pPr>
              <a:endParaRPr lang="zh-CN" altLang="en-US" dirty="0">
                <a:solidFill>
                  <a:srgbClr val="FFFFFF"/>
                </a:solidFill>
              </a:endParaRPr>
            </a:p>
          </p:txBody>
        </p:sp>
        <p:sp>
          <p:nvSpPr>
            <p:cNvPr id="5125" name="MH_SubTitle_2"/>
            <p:cNvSpPr>
              <a:spLocks/>
            </p:cNvSpPr>
            <p:nvPr>
              <p:custDataLst>
                <p:tags r:id="rId4"/>
              </p:custDataLst>
            </p:nvPr>
          </p:nvSpPr>
          <p:spPr bwMode="auto">
            <a:xfrm>
              <a:off x="6183144" y="2667000"/>
              <a:ext cx="1854200" cy="1403350"/>
            </a:xfrm>
            <a:custGeom>
              <a:avLst/>
              <a:gdLst>
                <a:gd name="T0" fmla="*/ 0 w 3136603"/>
                <a:gd name="T1" fmla="*/ 0 h 2376264"/>
                <a:gd name="T2" fmla="*/ 3136603 w 3136603"/>
                <a:gd name="T3" fmla="*/ 2376264 h 2376264"/>
              </a:gdLst>
              <a:ahLst/>
              <a:cxnLst/>
              <a:rect l="T0" t="T1" r="T2" b="T3"/>
              <a:pathLst>
                <a:path w="3136603" h="2376264">
                  <a:moveTo>
                    <a:pt x="0" y="0"/>
                  </a:moveTo>
                  <a:lnTo>
                    <a:pt x="2376264" y="0"/>
                  </a:lnTo>
                  <a:lnTo>
                    <a:pt x="2376264" y="885635"/>
                  </a:lnTo>
                  <a:cubicBezTo>
                    <a:pt x="2406085" y="941102"/>
                    <a:pt x="2440051" y="995208"/>
                    <a:pt x="2487390" y="995536"/>
                  </a:cubicBezTo>
                  <a:cubicBezTo>
                    <a:pt x="2590534" y="996251"/>
                    <a:pt x="2640865" y="873801"/>
                    <a:pt x="2818123" y="875208"/>
                  </a:cubicBezTo>
                  <a:cubicBezTo>
                    <a:pt x="2995381" y="876615"/>
                    <a:pt x="3136603" y="1025046"/>
                    <a:pt x="3136603" y="1204006"/>
                  </a:cubicBezTo>
                  <a:cubicBezTo>
                    <a:pt x="3136603" y="1382966"/>
                    <a:pt x="2995911" y="1519528"/>
                    <a:pt x="2812567" y="1528042"/>
                  </a:cubicBezTo>
                  <a:cubicBezTo>
                    <a:pt x="2629223" y="1536556"/>
                    <a:pt x="2608657" y="1423350"/>
                    <a:pt x="2493740" y="1426543"/>
                  </a:cubicBezTo>
                  <a:cubicBezTo>
                    <a:pt x="2442332" y="1427972"/>
                    <a:pt x="2406647" y="1475071"/>
                    <a:pt x="2376264" y="1521747"/>
                  </a:cubicBezTo>
                  <a:lnTo>
                    <a:pt x="2376264" y="2376264"/>
                  </a:lnTo>
                  <a:lnTo>
                    <a:pt x="0" y="2376264"/>
                  </a:lnTo>
                  <a:lnTo>
                    <a:pt x="0" y="1518330"/>
                  </a:lnTo>
                  <a:cubicBezTo>
                    <a:pt x="29788" y="1472755"/>
                    <a:pt x="64966" y="1427937"/>
                    <a:pt x="115095" y="1426543"/>
                  </a:cubicBezTo>
                  <a:cubicBezTo>
                    <a:pt x="230012" y="1423350"/>
                    <a:pt x="250578" y="1536556"/>
                    <a:pt x="433922" y="1528042"/>
                  </a:cubicBezTo>
                  <a:cubicBezTo>
                    <a:pt x="617266" y="1519528"/>
                    <a:pt x="757958" y="1382966"/>
                    <a:pt x="757958" y="1204006"/>
                  </a:cubicBezTo>
                  <a:cubicBezTo>
                    <a:pt x="757958" y="1025046"/>
                    <a:pt x="616736" y="876615"/>
                    <a:pt x="439478" y="875208"/>
                  </a:cubicBezTo>
                  <a:cubicBezTo>
                    <a:pt x="262220" y="873801"/>
                    <a:pt x="211889" y="996251"/>
                    <a:pt x="108745" y="995536"/>
                  </a:cubicBezTo>
                  <a:cubicBezTo>
                    <a:pt x="62603" y="995216"/>
                    <a:pt x="29166" y="943804"/>
                    <a:pt x="0" y="889779"/>
                  </a:cubicBezTo>
                  <a:lnTo>
                    <a:pt x="0" y="0"/>
                  </a:lnTo>
                  <a:close/>
                </a:path>
              </a:pathLst>
            </a:custGeom>
            <a:solidFill>
              <a:srgbClr val="5397EA"/>
            </a:solidFill>
            <a:ln w="38100" cap="rnd">
              <a:solidFill>
                <a:srgbClr val="FFFFFF"/>
              </a:solidFill>
              <a:round/>
              <a:headEnd/>
              <a:tailEnd/>
            </a:ln>
          </p:spPr>
          <p:txBody>
            <a:bodyPr anchor="b">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defRPr/>
              </a:pPr>
              <a:endParaRPr lang="zh-CN" altLang="en-US" sz="1800" dirty="0">
                <a:solidFill>
                  <a:schemeClr val="accent1"/>
                </a:solidFill>
                <a:latin typeface="+mn-lt"/>
                <a:ea typeface="+mn-ea"/>
              </a:endParaRPr>
            </a:p>
          </p:txBody>
        </p:sp>
      </p:grpSp>
      <p:grpSp>
        <p:nvGrpSpPr>
          <p:cNvPr id="16" name="组合 15"/>
          <p:cNvGrpSpPr/>
          <p:nvPr/>
        </p:nvGrpSpPr>
        <p:grpSpPr>
          <a:xfrm>
            <a:off x="170544" y="402712"/>
            <a:ext cx="11850912" cy="523220"/>
            <a:chOff x="170544" y="402712"/>
            <a:chExt cx="11850912" cy="523220"/>
          </a:xfrm>
        </p:grpSpPr>
        <p:sp>
          <p:nvSpPr>
            <p:cNvPr id="20" name="文本框 19"/>
            <p:cNvSpPr txBox="1"/>
            <p:nvPr/>
          </p:nvSpPr>
          <p:spPr>
            <a:xfrm>
              <a:off x="4448342"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三盘对弈的影响</a:t>
              </a:r>
            </a:p>
          </p:txBody>
        </p:sp>
        <p:cxnSp>
          <p:nvCxnSpPr>
            <p:cNvPr id="18" name="直接连接符 17"/>
            <p:cNvCxnSpPr/>
            <p:nvPr/>
          </p:nvCxnSpPr>
          <p:spPr>
            <a:xfrm>
              <a:off x="170544" y="664322"/>
              <a:ext cx="4085771"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935685" y="664322"/>
              <a:ext cx="4085771"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sp>
        <p:nvSpPr>
          <p:cNvPr id="33" name="椭圆 5"/>
          <p:cNvSpPr/>
          <p:nvPr/>
        </p:nvSpPr>
        <p:spPr>
          <a:xfrm>
            <a:off x="2577197" y="4235800"/>
            <a:ext cx="519932" cy="555949"/>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4" name="椭圆 25"/>
          <p:cNvSpPr/>
          <p:nvPr/>
        </p:nvSpPr>
        <p:spPr>
          <a:xfrm>
            <a:off x="5827089" y="3429000"/>
            <a:ext cx="637920" cy="637920"/>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 name="椭圆 27"/>
          <p:cNvSpPr/>
          <p:nvPr/>
        </p:nvSpPr>
        <p:spPr>
          <a:xfrm>
            <a:off x="8176741" y="2708417"/>
            <a:ext cx="553989" cy="637920"/>
          </a:xfrm>
          <a:custGeom>
            <a:avLst/>
            <a:gdLst>
              <a:gd name="connsiteX0" fmla="*/ 184010 w 292270"/>
              <a:gd name="connsiteY0" fmla="*/ 131763 h 336550"/>
              <a:gd name="connsiteX1" fmla="*/ 178567 w 292270"/>
              <a:gd name="connsiteY1" fmla="*/ 141923 h 336550"/>
              <a:gd name="connsiteX2" fmla="*/ 184010 w 292270"/>
              <a:gd name="connsiteY2" fmla="*/ 150813 h 336550"/>
              <a:gd name="connsiteX3" fmla="*/ 188092 w 292270"/>
              <a:gd name="connsiteY3" fmla="*/ 141923 h 336550"/>
              <a:gd name="connsiteX4" fmla="*/ 184010 w 292270"/>
              <a:gd name="connsiteY4" fmla="*/ 131763 h 336550"/>
              <a:gd name="connsiteX5" fmla="*/ 141147 w 292270"/>
              <a:gd name="connsiteY5" fmla="*/ 131763 h 336550"/>
              <a:gd name="connsiteX6" fmla="*/ 135704 w 292270"/>
              <a:gd name="connsiteY6" fmla="*/ 141923 h 336550"/>
              <a:gd name="connsiteX7" fmla="*/ 141147 w 292270"/>
              <a:gd name="connsiteY7" fmla="*/ 150813 h 336550"/>
              <a:gd name="connsiteX8" fmla="*/ 145229 w 292270"/>
              <a:gd name="connsiteY8" fmla="*/ 141923 h 336550"/>
              <a:gd name="connsiteX9" fmla="*/ 141147 w 292270"/>
              <a:gd name="connsiteY9" fmla="*/ 131763 h 336550"/>
              <a:gd name="connsiteX10" fmla="*/ 96811 w 292270"/>
              <a:gd name="connsiteY10" fmla="*/ 131763 h 336550"/>
              <a:gd name="connsiteX11" fmla="*/ 92842 w 292270"/>
              <a:gd name="connsiteY11" fmla="*/ 134938 h 336550"/>
              <a:gd name="connsiteX12" fmla="*/ 100780 w 292270"/>
              <a:gd name="connsiteY12" fmla="*/ 134938 h 336550"/>
              <a:gd name="connsiteX13" fmla="*/ 96811 w 292270"/>
              <a:gd name="connsiteY13" fmla="*/ 131763 h 336550"/>
              <a:gd name="connsiteX14" fmla="*/ 225310 w 292270"/>
              <a:gd name="connsiteY14" fmla="*/ 127000 h 336550"/>
              <a:gd name="connsiteX15" fmla="*/ 226721 w 292270"/>
              <a:gd name="connsiteY15" fmla="*/ 127000 h 336550"/>
              <a:gd name="connsiteX16" fmla="*/ 229543 w 292270"/>
              <a:gd name="connsiteY16" fmla="*/ 127000 h 336550"/>
              <a:gd name="connsiteX17" fmla="*/ 230954 w 292270"/>
              <a:gd name="connsiteY17" fmla="*/ 127000 h 336550"/>
              <a:gd name="connsiteX18" fmla="*/ 230954 w 292270"/>
              <a:gd name="connsiteY18" fmla="*/ 155792 h 336550"/>
              <a:gd name="connsiteX19" fmla="*/ 229543 w 292270"/>
              <a:gd name="connsiteY19" fmla="*/ 157163 h 336550"/>
              <a:gd name="connsiteX20" fmla="*/ 225310 w 292270"/>
              <a:gd name="connsiteY20" fmla="*/ 157163 h 336550"/>
              <a:gd name="connsiteX21" fmla="*/ 225310 w 292270"/>
              <a:gd name="connsiteY21" fmla="*/ 155792 h 336550"/>
              <a:gd name="connsiteX22" fmla="*/ 225310 w 292270"/>
              <a:gd name="connsiteY22" fmla="*/ 132484 h 336550"/>
              <a:gd name="connsiteX23" fmla="*/ 221076 w 292270"/>
              <a:gd name="connsiteY23" fmla="*/ 133855 h 336550"/>
              <a:gd name="connsiteX24" fmla="*/ 221076 w 292270"/>
              <a:gd name="connsiteY24" fmla="*/ 135227 h 336550"/>
              <a:gd name="connsiteX25" fmla="*/ 219665 w 292270"/>
              <a:gd name="connsiteY25" fmla="*/ 133855 h 336550"/>
              <a:gd name="connsiteX26" fmla="*/ 219665 w 292270"/>
              <a:gd name="connsiteY26" fmla="*/ 131113 h 336550"/>
              <a:gd name="connsiteX27" fmla="*/ 219665 w 292270"/>
              <a:gd name="connsiteY27" fmla="*/ 129742 h 336550"/>
              <a:gd name="connsiteX28" fmla="*/ 225310 w 292270"/>
              <a:gd name="connsiteY28" fmla="*/ 127000 h 336550"/>
              <a:gd name="connsiteX29" fmla="*/ 203791 w 292270"/>
              <a:gd name="connsiteY29" fmla="*/ 127000 h 336550"/>
              <a:gd name="connsiteX30" fmla="*/ 207495 w 292270"/>
              <a:gd name="connsiteY30" fmla="*/ 127000 h 336550"/>
              <a:gd name="connsiteX31" fmla="*/ 208730 w 292270"/>
              <a:gd name="connsiteY31" fmla="*/ 127000 h 336550"/>
              <a:gd name="connsiteX32" fmla="*/ 208730 w 292270"/>
              <a:gd name="connsiteY32" fmla="*/ 155792 h 336550"/>
              <a:gd name="connsiteX33" fmla="*/ 207495 w 292270"/>
              <a:gd name="connsiteY33" fmla="*/ 157163 h 336550"/>
              <a:gd name="connsiteX34" fmla="*/ 203791 w 292270"/>
              <a:gd name="connsiteY34" fmla="*/ 157163 h 336550"/>
              <a:gd name="connsiteX35" fmla="*/ 202556 w 292270"/>
              <a:gd name="connsiteY35" fmla="*/ 155792 h 336550"/>
              <a:gd name="connsiteX36" fmla="*/ 202556 w 292270"/>
              <a:gd name="connsiteY36" fmla="*/ 132484 h 336550"/>
              <a:gd name="connsiteX37" fmla="*/ 200086 w 292270"/>
              <a:gd name="connsiteY37" fmla="*/ 133855 h 336550"/>
              <a:gd name="connsiteX38" fmla="*/ 198852 w 292270"/>
              <a:gd name="connsiteY38" fmla="*/ 135227 h 336550"/>
              <a:gd name="connsiteX39" fmla="*/ 198852 w 292270"/>
              <a:gd name="connsiteY39" fmla="*/ 133855 h 336550"/>
              <a:gd name="connsiteX40" fmla="*/ 197617 w 292270"/>
              <a:gd name="connsiteY40" fmla="*/ 131113 h 336550"/>
              <a:gd name="connsiteX41" fmla="*/ 198852 w 292270"/>
              <a:gd name="connsiteY41" fmla="*/ 129742 h 336550"/>
              <a:gd name="connsiteX42" fmla="*/ 203791 w 292270"/>
              <a:gd name="connsiteY42" fmla="*/ 127000 h 336550"/>
              <a:gd name="connsiteX43" fmla="*/ 183964 w 292270"/>
              <a:gd name="connsiteY43" fmla="*/ 127000 h 336550"/>
              <a:gd name="connsiteX44" fmla="*/ 192854 w 292270"/>
              <a:gd name="connsiteY44" fmla="*/ 141426 h 336550"/>
              <a:gd name="connsiteX45" fmla="*/ 182694 w 292270"/>
              <a:gd name="connsiteY45" fmla="*/ 157163 h 336550"/>
              <a:gd name="connsiteX46" fmla="*/ 173804 w 292270"/>
              <a:gd name="connsiteY46" fmla="*/ 142737 h 336550"/>
              <a:gd name="connsiteX47" fmla="*/ 183964 w 292270"/>
              <a:gd name="connsiteY47" fmla="*/ 127000 h 336550"/>
              <a:gd name="connsiteX48" fmla="*/ 161699 w 292270"/>
              <a:gd name="connsiteY48" fmla="*/ 127000 h 336550"/>
              <a:gd name="connsiteX49" fmla="*/ 164478 w 292270"/>
              <a:gd name="connsiteY49" fmla="*/ 127000 h 336550"/>
              <a:gd name="connsiteX50" fmla="*/ 165867 w 292270"/>
              <a:gd name="connsiteY50" fmla="*/ 127000 h 336550"/>
              <a:gd name="connsiteX51" fmla="*/ 165867 w 292270"/>
              <a:gd name="connsiteY51" fmla="*/ 155792 h 336550"/>
              <a:gd name="connsiteX52" fmla="*/ 164478 w 292270"/>
              <a:gd name="connsiteY52" fmla="*/ 157163 h 336550"/>
              <a:gd name="connsiteX53" fmla="*/ 161699 w 292270"/>
              <a:gd name="connsiteY53" fmla="*/ 157163 h 336550"/>
              <a:gd name="connsiteX54" fmla="*/ 160310 w 292270"/>
              <a:gd name="connsiteY54" fmla="*/ 155792 h 336550"/>
              <a:gd name="connsiteX55" fmla="*/ 160310 w 292270"/>
              <a:gd name="connsiteY55" fmla="*/ 132484 h 336550"/>
              <a:gd name="connsiteX56" fmla="*/ 156143 w 292270"/>
              <a:gd name="connsiteY56" fmla="*/ 133855 h 336550"/>
              <a:gd name="connsiteX57" fmla="*/ 156143 w 292270"/>
              <a:gd name="connsiteY57" fmla="*/ 135227 h 336550"/>
              <a:gd name="connsiteX58" fmla="*/ 154754 w 292270"/>
              <a:gd name="connsiteY58" fmla="*/ 133855 h 336550"/>
              <a:gd name="connsiteX59" fmla="*/ 154754 w 292270"/>
              <a:gd name="connsiteY59" fmla="*/ 131113 h 336550"/>
              <a:gd name="connsiteX60" fmla="*/ 154754 w 292270"/>
              <a:gd name="connsiteY60" fmla="*/ 129742 h 336550"/>
              <a:gd name="connsiteX61" fmla="*/ 161699 w 292270"/>
              <a:gd name="connsiteY61" fmla="*/ 127000 h 336550"/>
              <a:gd name="connsiteX62" fmla="*/ 141261 w 292270"/>
              <a:gd name="connsiteY62" fmla="*/ 127000 h 336550"/>
              <a:gd name="connsiteX63" fmla="*/ 151580 w 292270"/>
              <a:gd name="connsiteY63" fmla="*/ 141426 h 336550"/>
              <a:gd name="connsiteX64" fmla="*/ 141261 w 292270"/>
              <a:gd name="connsiteY64" fmla="*/ 157163 h 336550"/>
              <a:gd name="connsiteX65" fmla="*/ 130942 w 292270"/>
              <a:gd name="connsiteY65" fmla="*/ 142737 h 336550"/>
              <a:gd name="connsiteX66" fmla="*/ 141261 w 292270"/>
              <a:gd name="connsiteY66" fmla="*/ 127000 h 336550"/>
              <a:gd name="connsiteX67" fmla="*/ 247736 w 292270"/>
              <a:gd name="connsiteY67" fmla="*/ 80963 h 336550"/>
              <a:gd name="connsiteX68" fmla="*/ 243654 w 292270"/>
              <a:gd name="connsiteY68" fmla="*/ 91970 h 336550"/>
              <a:gd name="connsiteX69" fmla="*/ 247736 w 292270"/>
              <a:gd name="connsiteY69" fmla="*/ 101601 h 336550"/>
              <a:gd name="connsiteX70" fmla="*/ 253179 w 292270"/>
              <a:gd name="connsiteY70" fmla="*/ 90594 h 336550"/>
              <a:gd name="connsiteX71" fmla="*/ 247736 w 292270"/>
              <a:gd name="connsiteY71" fmla="*/ 80963 h 336550"/>
              <a:gd name="connsiteX72" fmla="*/ 205328 w 292270"/>
              <a:gd name="connsiteY72" fmla="*/ 80963 h 336550"/>
              <a:gd name="connsiteX73" fmla="*/ 200792 w 292270"/>
              <a:gd name="connsiteY73" fmla="*/ 91970 h 336550"/>
              <a:gd name="connsiteX74" fmla="*/ 205328 w 292270"/>
              <a:gd name="connsiteY74" fmla="*/ 101601 h 336550"/>
              <a:gd name="connsiteX75" fmla="*/ 208730 w 292270"/>
              <a:gd name="connsiteY75" fmla="*/ 90594 h 336550"/>
              <a:gd name="connsiteX76" fmla="*/ 205328 w 292270"/>
              <a:gd name="connsiteY76" fmla="*/ 80963 h 336550"/>
              <a:gd name="connsiteX77" fmla="*/ 184010 w 292270"/>
              <a:gd name="connsiteY77" fmla="*/ 80963 h 336550"/>
              <a:gd name="connsiteX78" fmla="*/ 178567 w 292270"/>
              <a:gd name="connsiteY78" fmla="*/ 91970 h 336550"/>
              <a:gd name="connsiteX79" fmla="*/ 184010 w 292270"/>
              <a:gd name="connsiteY79" fmla="*/ 101601 h 336550"/>
              <a:gd name="connsiteX80" fmla="*/ 188092 w 292270"/>
              <a:gd name="connsiteY80" fmla="*/ 90594 h 336550"/>
              <a:gd name="connsiteX81" fmla="*/ 184010 w 292270"/>
              <a:gd name="connsiteY81" fmla="*/ 80963 h 336550"/>
              <a:gd name="connsiteX82" fmla="*/ 162011 w 292270"/>
              <a:gd name="connsiteY82" fmla="*/ 80963 h 336550"/>
              <a:gd name="connsiteX83" fmla="*/ 157929 w 292270"/>
              <a:gd name="connsiteY83" fmla="*/ 91970 h 336550"/>
              <a:gd name="connsiteX84" fmla="*/ 162011 w 292270"/>
              <a:gd name="connsiteY84" fmla="*/ 101601 h 336550"/>
              <a:gd name="connsiteX85" fmla="*/ 167454 w 292270"/>
              <a:gd name="connsiteY85" fmla="*/ 90594 h 336550"/>
              <a:gd name="connsiteX86" fmla="*/ 162011 w 292270"/>
              <a:gd name="connsiteY86" fmla="*/ 80963 h 336550"/>
              <a:gd name="connsiteX87" fmla="*/ 76173 w 292270"/>
              <a:gd name="connsiteY87" fmla="*/ 80963 h 336550"/>
              <a:gd name="connsiteX88" fmla="*/ 72204 w 292270"/>
              <a:gd name="connsiteY88" fmla="*/ 91970 h 336550"/>
              <a:gd name="connsiteX89" fmla="*/ 76173 w 292270"/>
              <a:gd name="connsiteY89" fmla="*/ 101601 h 336550"/>
              <a:gd name="connsiteX90" fmla="*/ 80142 w 292270"/>
              <a:gd name="connsiteY90" fmla="*/ 90594 h 336550"/>
              <a:gd name="connsiteX91" fmla="*/ 76173 w 292270"/>
              <a:gd name="connsiteY91" fmla="*/ 80963 h 336550"/>
              <a:gd name="connsiteX92" fmla="*/ 225310 w 292270"/>
              <a:gd name="connsiteY92" fmla="*/ 76200 h 336550"/>
              <a:gd name="connsiteX93" fmla="*/ 226721 w 292270"/>
              <a:gd name="connsiteY93" fmla="*/ 76200 h 336550"/>
              <a:gd name="connsiteX94" fmla="*/ 229543 w 292270"/>
              <a:gd name="connsiteY94" fmla="*/ 76200 h 336550"/>
              <a:gd name="connsiteX95" fmla="*/ 230954 w 292270"/>
              <a:gd name="connsiteY95" fmla="*/ 77511 h 336550"/>
              <a:gd name="connsiteX96" fmla="*/ 230954 w 292270"/>
              <a:gd name="connsiteY96" fmla="*/ 105052 h 336550"/>
              <a:gd name="connsiteX97" fmla="*/ 229543 w 292270"/>
              <a:gd name="connsiteY97" fmla="*/ 106363 h 336550"/>
              <a:gd name="connsiteX98" fmla="*/ 225310 w 292270"/>
              <a:gd name="connsiteY98" fmla="*/ 106363 h 336550"/>
              <a:gd name="connsiteX99" fmla="*/ 225310 w 292270"/>
              <a:gd name="connsiteY99" fmla="*/ 105052 h 336550"/>
              <a:gd name="connsiteX100" fmla="*/ 225310 w 292270"/>
              <a:gd name="connsiteY100" fmla="*/ 82757 h 336550"/>
              <a:gd name="connsiteX101" fmla="*/ 221076 w 292270"/>
              <a:gd name="connsiteY101" fmla="*/ 84069 h 336550"/>
              <a:gd name="connsiteX102" fmla="*/ 219665 w 292270"/>
              <a:gd name="connsiteY102" fmla="*/ 84069 h 336550"/>
              <a:gd name="connsiteX103" fmla="*/ 219665 w 292270"/>
              <a:gd name="connsiteY103" fmla="*/ 81446 h 336550"/>
              <a:gd name="connsiteX104" fmla="*/ 219665 w 292270"/>
              <a:gd name="connsiteY104" fmla="*/ 80134 h 336550"/>
              <a:gd name="connsiteX105" fmla="*/ 225310 w 292270"/>
              <a:gd name="connsiteY105" fmla="*/ 76200 h 336550"/>
              <a:gd name="connsiteX106" fmla="*/ 205555 w 292270"/>
              <a:gd name="connsiteY106" fmla="*/ 76200 h 336550"/>
              <a:gd name="connsiteX107" fmla="*/ 216667 w 292270"/>
              <a:gd name="connsiteY107" fmla="*/ 90626 h 336550"/>
              <a:gd name="connsiteX108" fmla="*/ 205555 w 292270"/>
              <a:gd name="connsiteY108" fmla="*/ 106363 h 336550"/>
              <a:gd name="connsiteX109" fmla="*/ 194442 w 292270"/>
              <a:gd name="connsiteY109" fmla="*/ 91937 h 336550"/>
              <a:gd name="connsiteX110" fmla="*/ 205555 w 292270"/>
              <a:gd name="connsiteY110" fmla="*/ 76200 h 336550"/>
              <a:gd name="connsiteX111" fmla="*/ 183964 w 292270"/>
              <a:gd name="connsiteY111" fmla="*/ 76200 h 336550"/>
              <a:gd name="connsiteX112" fmla="*/ 192854 w 292270"/>
              <a:gd name="connsiteY112" fmla="*/ 90626 h 336550"/>
              <a:gd name="connsiteX113" fmla="*/ 182694 w 292270"/>
              <a:gd name="connsiteY113" fmla="*/ 106363 h 336550"/>
              <a:gd name="connsiteX114" fmla="*/ 173804 w 292270"/>
              <a:gd name="connsiteY114" fmla="*/ 91937 h 336550"/>
              <a:gd name="connsiteX115" fmla="*/ 183964 w 292270"/>
              <a:gd name="connsiteY115" fmla="*/ 76200 h 336550"/>
              <a:gd name="connsiteX116" fmla="*/ 161898 w 292270"/>
              <a:gd name="connsiteY116" fmla="*/ 76200 h 336550"/>
              <a:gd name="connsiteX117" fmla="*/ 172217 w 292270"/>
              <a:gd name="connsiteY117" fmla="*/ 90626 h 336550"/>
              <a:gd name="connsiteX118" fmla="*/ 161898 w 292270"/>
              <a:gd name="connsiteY118" fmla="*/ 106363 h 336550"/>
              <a:gd name="connsiteX119" fmla="*/ 151579 w 292270"/>
              <a:gd name="connsiteY119" fmla="*/ 91937 h 336550"/>
              <a:gd name="connsiteX120" fmla="*/ 161898 w 292270"/>
              <a:gd name="connsiteY120" fmla="*/ 76200 h 336550"/>
              <a:gd name="connsiteX121" fmla="*/ 139584 w 292270"/>
              <a:gd name="connsiteY121" fmla="*/ 76200 h 336550"/>
              <a:gd name="connsiteX122" fmla="*/ 140996 w 292270"/>
              <a:gd name="connsiteY122" fmla="*/ 76200 h 336550"/>
              <a:gd name="connsiteX123" fmla="*/ 143818 w 292270"/>
              <a:gd name="connsiteY123" fmla="*/ 76200 h 336550"/>
              <a:gd name="connsiteX124" fmla="*/ 145229 w 292270"/>
              <a:gd name="connsiteY124" fmla="*/ 77511 h 336550"/>
              <a:gd name="connsiteX125" fmla="*/ 145229 w 292270"/>
              <a:gd name="connsiteY125" fmla="*/ 105052 h 336550"/>
              <a:gd name="connsiteX126" fmla="*/ 143818 w 292270"/>
              <a:gd name="connsiteY126" fmla="*/ 106363 h 336550"/>
              <a:gd name="connsiteX127" fmla="*/ 139584 w 292270"/>
              <a:gd name="connsiteY127" fmla="*/ 106363 h 336550"/>
              <a:gd name="connsiteX128" fmla="*/ 139584 w 292270"/>
              <a:gd name="connsiteY128" fmla="*/ 105052 h 336550"/>
              <a:gd name="connsiteX129" fmla="*/ 139584 w 292270"/>
              <a:gd name="connsiteY129" fmla="*/ 82757 h 336550"/>
              <a:gd name="connsiteX130" fmla="*/ 135351 w 292270"/>
              <a:gd name="connsiteY130" fmla="*/ 84069 h 336550"/>
              <a:gd name="connsiteX131" fmla="*/ 133940 w 292270"/>
              <a:gd name="connsiteY131" fmla="*/ 84069 h 336550"/>
              <a:gd name="connsiteX132" fmla="*/ 132529 w 292270"/>
              <a:gd name="connsiteY132" fmla="*/ 81446 h 336550"/>
              <a:gd name="connsiteX133" fmla="*/ 133940 w 292270"/>
              <a:gd name="connsiteY133" fmla="*/ 80134 h 336550"/>
              <a:gd name="connsiteX134" fmla="*/ 139584 w 292270"/>
              <a:gd name="connsiteY134" fmla="*/ 76200 h 336550"/>
              <a:gd name="connsiteX135" fmla="*/ 118837 w 292270"/>
              <a:gd name="connsiteY135" fmla="*/ 76200 h 336550"/>
              <a:gd name="connsiteX136" fmla="*/ 123005 w 292270"/>
              <a:gd name="connsiteY136" fmla="*/ 76200 h 336550"/>
              <a:gd name="connsiteX137" fmla="*/ 123005 w 292270"/>
              <a:gd name="connsiteY137" fmla="*/ 77511 h 336550"/>
              <a:gd name="connsiteX138" fmla="*/ 123005 w 292270"/>
              <a:gd name="connsiteY138" fmla="*/ 105052 h 336550"/>
              <a:gd name="connsiteX139" fmla="*/ 123005 w 292270"/>
              <a:gd name="connsiteY139" fmla="*/ 106363 h 336550"/>
              <a:gd name="connsiteX140" fmla="*/ 118837 w 292270"/>
              <a:gd name="connsiteY140" fmla="*/ 106363 h 336550"/>
              <a:gd name="connsiteX141" fmla="*/ 117448 w 292270"/>
              <a:gd name="connsiteY141" fmla="*/ 105052 h 336550"/>
              <a:gd name="connsiteX142" fmla="*/ 117448 w 292270"/>
              <a:gd name="connsiteY142" fmla="*/ 82757 h 336550"/>
              <a:gd name="connsiteX143" fmla="*/ 114670 w 292270"/>
              <a:gd name="connsiteY143" fmla="*/ 84069 h 336550"/>
              <a:gd name="connsiteX144" fmla="*/ 113281 w 292270"/>
              <a:gd name="connsiteY144" fmla="*/ 84069 h 336550"/>
              <a:gd name="connsiteX145" fmla="*/ 111892 w 292270"/>
              <a:gd name="connsiteY145" fmla="*/ 81446 h 336550"/>
              <a:gd name="connsiteX146" fmla="*/ 111892 w 292270"/>
              <a:gd name="connsiteY146" fmla="*/ 80134 h 336550"/>
              <a:gd name="connsiteX147" fmla="*/ 118837 w 292270"/>
              <a:gd name="connsiteY147" fmla="*/ 76200 h 336550"/>
              <a:gd name="connsiteX148" fmla="*/ 97207 w 292270"/>
              <a:gd name="connsiteY148" fmla="*/ 76200 h 336550"/>
              <a:gd name="connsiteX149" fmla="*/ 99588 w 292270"/>
              <a:gd name="connsiteY149" fmla="*/ 76200 h 336550"/>
              <a:gd name="connsiteX150" fmla="*/ 100779 w 292270"/>
              <a:gd name="connsiteY150" fmla="*/ 77511 h 336550"/>
              <a:gd name="connsiteX151" fmla="*/ 100779 w 292270"/>
              <a:gd name="connsiteY151" fmla="*/ 105052 h 336550"/>
              <a:gd name="connsiteX152" fmla="*/ 99588 w 292270"/>
              <a:gd name="connsiteY152" fmla="*/ 106363 h 336550"/>
              <a:gd name="connsiteX153" fmla="*/ 97207 w 292270"/>
              <a:gd name="connsiteY153" fmla="*/ 106363 h 336550"/>
              <a:gd name="connsiteX154" fmla="*/ 96016 w 292270"/>
              <a:gd name="connsiteY154" fmla="*/ 105052 h 336550"/>
              <a:gd name="connsiteX155" fmla="*/ 96016 w 292270"/>
              <a:gd name="connsiteY155" fmla="*/ 82757 h 336550"/>
              <a:gd name="connsiteX156" fmla="*/ 92444 w 292270"/>
              <a:gd name="connsiteY156" fmla="*/ 84069 h 336550"/>
              <a:gd name="connsiteX157" fmla="*/ 91254 w 292270"/>
              <a:gd name="connsiteY157" fmla="*/ 84069 h 336550"/>
              <a:gd name="connsiteX158" fmla="*/ 91254 w 292270"/>
              <a:gd name="connsiteY158" fmla="*/ 81446 h 336550"/>
              <a:gd name="connsiteX159" fmla="*/ 91254 w 292270"/>
              <a:gd name="connsiteY159" fmla="*/ 80134 h 336550"/>
              <a:gd name="connsiteX160" fmla="*/ 97207 w 292270"/>
              <a:gd name="connsiteY160" fmla="*/ 76200 h 336550"/>
              <a:gd name="connsiteX161" fmla="*/ 201926 w 292270"/>
              <a:gd name="connsiteY161" fmla="*/ 36513 h 336550"/>
              <a:gd name="connsiteX162" fmla="*/ 200792 w 292270"/>
              <a:gd name="connsiteY162" fmla="*/ 40409 h 336550"/>
              <a:gd name="connsiteX163" fmla="*/ 205328 w 292270"/>
              <a:gd name="connsiteY163" fmla="*/ 50801 h 336550"/>
              <a:gd name="connsiteX164" fmla="*/ 208730 w 292270"/>
              <a:gd name="connsiteY164" fmla="*/ 40409 h 336550"/>
              <a:gd name="connsiteX165" fmla="*/ 208730 w 292270"/>
              <a:gd name="connsiteY165" fmla="*/ 39111 h 336550"/>
              <a:gd name="connsiteX166" fmla="*/ 201926 w 292270"/>
              <a:gd name="connsiteY166" fmla="*/ 36513 h 336550"/>
              <a:gd name="connsiteX167" fmla="*/ 123005 w 292270"/>
              <a:gd name="connsiteY167" fmla="*/ 34925 h 336550"/>
              <a:gd name="connsiteX168" fmla="*/ 116201 w 292270"/>
              <a:gd name="connsiteY168" fmla="*/ 37571 h 336550"/>
              <a:gd name="connsiteX169" fmla="*/ 115067 w 292270"/>
              <a:gd name="connsiteY169" fmla="*/ 38894 h 336550"/>
              <a:gd name="connsiteX170" fmla="*/ 115067 w 292270"/>
              <a:gd name="connsiteY170" fmla="*/ 40216 h 336550"/>
              <a:gd name="connsiteX171" fmla="*/ 119603 w 292270"/>
              <a:gd name="connsiteY171" fmla="*/ 50800 h 336550"/>
              <a:gd name="connsiteX172" fmla="*/ 123005 w 292270"/>
              <a:gd name="connsiteY172" fmla="*/ 40216 h 336550"/>
              <a:gd name="connsiteX173" fmla="*/ 123005 w 292270"/>
              <a:gd name="connsiteY173" fmla="*/ 34925 h 336550"/>
              <a:gd name="connsiteX174" fmla="*/ 162011 w 292270"/>
              <a:gd name="connsiteY174" fmla="*/ 31750 h 336550"/>
              <a:gd name="connsiteX175" fmla="*/ 157929 w 292270"/>
              <a:gd name="connsiteY175" fmla="*/ 40640 h 336550"/>
              <a:gd name="connsiteX176" fmla="*/ 162011 w 292270"/>
              <a:gd name="connsiteY176" fmla="*/ 50800 h 336550"/>
              <a:gd name="connsiteX177" fmla="*/ 167454 w 292270"/>
              <a:gd name="connsiteY177" fmla="*/ 40640 h 336550"/>
              <a:gd name="connsiteX178" fmla="*/ 162011 w 292270"/>
              <a:gd name="connsiteY178" fmla="*/ 31750 h 336550"/>
              <a:gd name="connsiteX179" fmla="*/ 144703 w 292270"/>
              <a:gd name="connsiteY179" fmla="*/ 28575 h 336550"/>
              <a:gd name="connsiteX180" fmla="*/ 144703 w 292270"/>
              <a:gd name="connsiteY180" fmla="*/ 55075 h 336550"/>
              <a:gd name="connsiteX181" fmla="*/ 143389 w 292270"/>
              <a:gd name="connsiteY181" fmla="*/ 55075 h 336550"/>
              <a:gd name="connsiteX182" fmla="*/ 139447 w 292270"/>
              <a:gd name="connsiteY182" fmla="*/ 55075 h 336550"/>
              <a:gd name="connsiteX183" fmla="*/ 139447 w 292270"/>
              <a:gd name="connsiteY183" fmla="*/ 32550 h 336550"/>
              <a:gd name="connsiteX184" fmla="*/ 135504 w 292270"/>
              <a:gd name="connsiteY184" fmla="*/ 33875 h 336550"/>
              <a:gd name="connsiteX185" fmla="*/ 134190 w 292270"/>
              <a:gd name="connsiteY185" fmla="*/ 33875 h 336550"/>
              <a:gd name="connsiteX186" fmla="*/ 132876 w 292270"/>
              <a:gd name="connsiteY186" fmla="*/ 31225 h 336550"/>
              <a:gd name="connsiteX187" fmla="*/ 127619 w 292270"/>
              <a:gd name="connsiteY187" fmla="*/ 32550 h 336550"/>
              <a:gd name="connsiteX188" fmla="*/ 128934 w 292270"/>
              <a:gd name="connsiteY188" fmla="*/ 40500 h 336550"/>
              <a:gd name="connsiteX189" fmla="*/ 118420 w 292270"/>
              <a:gd name="connsiteY189" fmla="*/ 56400 h 336550"/>
              <a:gd name="connsiteX190" fmla="*/ 109221 w 292270"/>
              <a:gd name="connsiteY190" fmla="*/ 41825 h 336550"/>
              <a:gd name="connsiteX191" fmla="*/ 101336 w 292270"/>
              <a:gd name="connsiteY191" fmla="*/ 47125 h 336550"/>
              <a:gd name="connsiteX192" fmla="*/ 101336 w 292270"/>
              <a:gd name="connsiteY192" fmla="*/ 55075 h 336550"/>
              <a:gd name="connsiteX193" fmla="*/ 100022 w 292270"/>
              <a:gd name="connsiteY193" fmla="*/ 55075 h 336550"/>
              <a:gd name="connsiteX194" fmla="*/ 97394 w 292270"/>
              <a:gd name="connsiteY194" fmla="*/ 55075 h 336550"/>
              <a:gd name="connsiteX195" fmla="*/ 96080 w 292270"/>
              <a:gd name="connsiteY195" fmla="*/ 55075 h 336550"/>
              <a:gd name="connsiteX196" fmla="*/ 96080 w 292270"/>
              <a:gd name="connsiteY196" fmla="*/ 49775 h 336550"/>
              <a:gd name="connsiteX197" fmla="*/ 72425 w 292270"/>
              <a:gd name="connsiteY197" fmla="*/ 77600 h 336550"/>
              <a:gd name="connsiteX198" fmla="*/ 76367 w 292270"/>
              <a:gd name="connsiteY198" fmla="*/ 76275 h 336550"/>
              <a:gd name="connsiteX199" fmla="*/ 86880 w 292270"/>
              <a:gd name="connsiteY199" fmla="*/ 90850 h 336550"/>
              <a:gd name="connsiteX200" fmla="*/ 76367 w 292270"/>
              <a:gd name="connsiteY200" fmla="*/ 106750 h 336550"/>
              <a:gd name="connsiteX201" fmla="*/ 67168 w 292270"/>
              <a:gd name="connsiteY201" fmla="*/ 97475 h 336550"/>
              <a:gd name="connsiteX202" fmla="*/ 75053 w 292270"/>
              <a:gd name="connsiteY202" fmla="*/ 127950 h 336550"/>
              <a:gd name="connsiteX203" fmla="*/ 76367 w 292270"/>
              <a:gd name="connsiteY203" fmla="*/ 127950 h 336550"/>
              <a:gd name="connsiteX204" fmla="*/ 78995 w 292270"/>
              <a:gd name="connsiteY204" fmla="*/ 127950 h 336550"/>
              <a:gd name="connsiteX205" fmla="*/ 80310 w 292270"/>
              <a:gd name="connsiteY205" fmla="*/ 127950 h 336550"/>
              <a:gd name="connsiteX206" fmla="*/ 80310 w 292270"/>
              <a:gd name="connsiteY206" fmla="*/ 133250 h 336550"/>
              <a:gd name="connsiteX207" fmla="*/ 88195 w 292270"/>
              <a:gd name="connsiteY207" fmla="*/ 135900 h 336550"/>
              <a:gd name="connsiteX208" fmla="*/ 97394 w 292270"/>
              <a:gd name="connsiteY208" fmla="*/ 126625 h 336550"/>
              <a:gd name="connsiteX209" fmla="*/ 107907 w 292270"/>
              <a:gd name="connsiteY209" fmla="*/ 135900 h 336550"/>
              <a:gd name="connsiteX210" fmla="*/ 114478 w 292270"/>
              <a:gd name="connsiteY210" fmla="*/ 145175 h 336550"/>
              <a:gd name="connsiteX211" fmla="*/ 117106 w 292270"/>
              <a:gd name="connsiteY211" fmla="*/ 151800 h 336550"/>
              <a:gd name="connsiteX212" fmla="*/ 117106 w 292270"/>
              <a:gd name="connsiteY212" fmla="*/ 133250 h 336550"/>
              <a:gd name="connsiteX213" fmla="*/ 114478 w 292270"/>
              <a:gd name="connsiteY213" fmla="*/ 134575 h 336550"/>
              <a:gd name="connsiteX214" fmla="*/ 113164 w 292270"/>
              <a:gd name="connsiteY214" fmla="*/ 135900 h 336550"/>
              <a:gd name="connsiteX215" fmla="*/ 113164 w 292270"/>
              <a:gd name="connsiteY215" fmla="*/ 134575 h 336550"/>
              <a:gd name="connsiteX216" fmla="*/ 111849 w 292270"/>
              <a:gd name="connsiteY216" fmla="*/ 131925 h 336550"/>
              <a:gd name="connsiteX217" fmla="*/ 111849 w 292270"/>
              <a:gd name="connsiteY217" fmla="*/ 130600 h 336550"/>
              <a:gd name="connsiteX218" fmla="*/ 118420 w 292270"/>
              <a:gd name="connsiteY218" fmla="*/ 127950 h 336550"/>
              <a:gd name="connsiteX219" fmla="*/ 122363 w 292270"/>
              <a:gd name="connsiteY219" fmla="*/ 127950 h 336550"/>
              <a:gd name="connsiteX220" fmla="*/ 122363 w 292270"/>
              <a:gd name="connsiteY220" fmla="*/ 155775 h 336550"/>
              <a:gd name="connsiteX221" fmla="*/ 122363 w 292270"/>
              <a:gd name="connsiteY221" fmla="*/ 157100 h 336550"/>
              <a:gd name="connsiteX222" fmla="*/ 121049 w 292270"/>
              <a:gd name="connsiteY222" fmla="*/ 157100 h 336550"/>
              <a:gd name="connsiteX223" fmla="*/ 135504 w 292270"/>
              <a:gd name="connsiteY223" fmla="*/ 162400 h 336550"/>
              <a:gd name="connsiteX224" fmla="*/ 161787 w 292270"/>
              <a:gd name="connsiteY224" fmla="*/ 159750 h 336550"/>
              <a:gd name="connsiteX225" fmla="*/ 181500 w 292270"/>
              <a:gd name="connsiteY225" fmla="*/ 191550 h 336550"/>
              <a:gd name="connsiteX226" fmla="*/ 181500 w 292270"/>
              <a:gd name="connsiteY226" fmla="*/ 183600 h 336550"/>
              <a:gd name="connsiteX227" fmla="*/ 178872 w 292270"/>
              <a:gd name="connsiteY227" fmla="*/ 186250 h 336550"/>
              <a:gd name="connsiteX228" fmla="*/ 177557 w 292270"/>
              <a:gd name="connsiteY228" fmla="*/ 186250 h 336550"/>
              <a:gd name="connsiteX229" fmla="*/ 176243 w 292270"/>
              <a:gd name="connsiteY229" fmla="*/ 184925 h 336550"/>
              <a:gd name="connsiteX230" fmla="*/ 176243 w 292270"/>
              <a:gd name="connsiteY230" fmla="*/ 182275 h 336550"/>
              <a:gd name="connsiteX231" fmla="*/ 176243 w 292270"/>
              <a:gd name="connsiteY231" fmla="*/ 180950 h 336550"/>
              <a:gd name="connsiteX232" fmla="*/ 182814 w 292270"/>
              <a:gd name="connsiteY232" fmla="*/ 178300 h 336550"/>
              <a:gd name="connsiteX233" fmla="*/ 186756 w 292270"/>
              <a:gd name="connsiteY233" fmla="*/ 178300 h 336550"/>
              <a:gd name="connsiteX234" fmla="*/ 186756 w 292270"/>
              <a:gd name="connsiteY234" fmla="*/ 194200 h 336550"/>
              <a:gd name="connsiteX235" fmla="*/ 199898 w 292270"/>
              <a:gd name="connsiteY235" fmla="*/ 186250 h 336550"/>
              <a:gd name="connsiteX236" fmla="*/ 198584 w 292270"/>
              <a:gd name="connsiteY236" fmla="*/ 186250 h 336550"/>
              <a:gd name="connsiteX237" fmla="*/ 198584 w 292270"/>
              <a:gd name="connsiteY237" fmla="*/ 184925 h 336550"/>
              <a:gd name="connsiteX238" fmla="*/ 197270 w 292270"/>
              <a:gd name="connsiteY238" fmla="*/ 182275 h 336550"/>
              <a:gd name="connsiteX239" fmla="*/ 198584 w 292270"/>
              <a:gd name="connsiteY239" fmla="*/ 180950 h 336550"/>
              <a:gd name="connsiteX240" fmla="*/ 199898 w 292270"/>
              <a:gd name="connsiteY240" fmla="*/ 180950 h 336550"/>
              <a:gd name="connsiteX241" fmla="*/ 199898 w 292270"/>
              <a:gd name="connsiteY241" fmla="*/ 166375 h 336550"/>
              <a:gd name="connsiteX242" fmla="*/ 234066 w 292270"/>
              <a:gd name="connsiteY242" fmla="*/ 161075 h 336550"/>
              <a:gd name="connsiteX243" fmla="*/ 241951 w 292270"/>
              <a:gd name="connsiteY243" fmla="*/ 146500 h 336550"/>
              <a:gd name="connsiteX244" fmla="*/ 245894 w 292270"/>
              <a:gd name="connsiteY244" fmla="*/ 143850 h 336550"/>
              <a:gd name="connsiteX245" fmla="*/ 245894 w 292270"/>
              <a:gd name="connsiteY245" fmla="*/ 133250 h 336550"/>
              <a:gd name="connsiteX246" fmla="*/ 241951 w 292270"/>
              <a:gd name="connsiteY246" fmla="*/ 134575 h 336550"/>
              <a:gd name="connsiteX247" fmla="*/ 241951 w 292270"/>
              <a:gd name="connsiteY247" fmla="*/ 135900 h 336550"/>
              <a:gd name="connsiteX248" fmla="*/ 240637 w 292270"/>
              <a:gd name="connsiteY248" fmla="*/ 134575 h 336550"/>
              <a:gd name="connsiteX249" fmla="*/ 240637 w 292270"/>
              <a:gd name="connsiteY249" fmla="*/ 131925 h 336550"/>
              <a:gd name="connsiteX250" fmla="*/ 240637 w 292270"/>
              <a:gd name="connsiteY250" fmla="*/ 130600 h 336550"/>
              <a:gd name="connsiteX251" fmla="*/ 247208 w 292270"/>
              <a:gd name="connsiteY251" fmla="*/ 127950 h 336550"/>
              <a:gd name="connsiteX252" fmla="*/ 249836 w 292270"/>
              <a:gd name="connsiteY252" fmla="*/ 127950 h 336550"/>
              <a:gd name="connsiteX253" fmla="*/ 251151 w 292270"/>
              <a:gd name="connsiteY253" fmla="*/ 127950 h 336550"/>
              <a:gd name="connsiteX254" fmla="*/ 251151 w 292270"/>
              <a:gd name="connsiteY254" fmla="*/ 143850 h 336550"/>
              <a:gd name="connsiteX255" fmla="*/ 252465 w 292270"/>
              <a:gd name="connsiteY255" fmla="*/ 143850 h 336550"/>
              <a:gd name="connsiteX256" fmla="*/ 257721 w 292270"/>
              <a:gd name="connsiteY256" fmla="*/ 94825 h 336550"/>
              <a:gd name="connsiteX257" fmla="*/ 247208 w 292270"/>
              <a:gd name="connsiteY257" fmla="*/ 106750 h 336550"/>
              <a:gd name="connsiteX258" fmla="*/ 238009 w 292270"/>
              <a:gd name="connsiteY258" fmla="*/ 92175 h 336550"/>
              <a:gd name="connsiteX259" fmla="*/ 248522 w 292270"/>
              <a:gd name="connsiteY259" fmla="*/ 76275 h 336550"/>
              <a:gd name="connsiteX260" fmla="*/ 249836 w 292270"/>
              <a:gd name="connsiteY260" fmla="*/ 76275 h 336550"/>
              <a:gd name="connsiteX261" fmla="*/ 230124 w 292270"/>
              <a:gd name="connsiteY261" fmla="*/ 52425 h 336550"/>
              <a:gd name="connsiteX262" fmla="*/ 230124 w 292270"/>
              <a:gd name="connsiteY262" fmla="*/ 55075 h 336550"/>
              <a:gd name="connsiteX263" fmla="*/ 228810 w 292270"/>
              <a:gd name="connsiteY263" fmla="*/ 55075 h 336550"/>
              <a:gd name="connsiteX264" fmla="*/ 224867 w 292270"/>
              <a:gd name="connsiteY264" fmla="*/ 55075 h 336550"/>
              <a:gd name="connsiteX265" fmla="*/ 224867 w 292270"/>
              <a:gd name="connsiteY265" fmla="*/ 48450 h 336550"/>
              <a:gd name="connsiteX266" fmla="*/ 215668 w 292270"/>
              <a:gd name="connsiteY266" fmla="*/ 43150 h 336550"/>
              <a:gd name="connsiteX267" fmla="*/ 205155 w 292270"/>
              <a:gd name="connsiteY267" fmla="*/ 56400 h 336550"/>
              <a:gd name="connsiteX268" fmla="*/ 194641 w 292270"/>
              <a:gd name="connsiteY268" fmla="*/ 40500 h 336550"/>
              <a:gd name="connsiteX269" fmla="*/ 195956 w 292270"/>
              <a:gd name="connsiteY269" fmla="*/ 33875 h 336550"/>
              <a:gd name="connsiteX270" fmla="*/ 186756 w 292270"/>
              <a:gd name="connsiteY270" fmla="*/ 31225 h 336550"/>
              <a:gd name="connsiteX271" fmla="*/ 186756 w 292270"/>
              <a:gd name="connsiteY271" fmla="*/ 55075 h 336550"/>
              <a:gd name="connsiteX272" fmla="*/ 182814 w 292270"/>
              <a:gd name="connsiteY272" fmla="*/ 55075 h 336550"/>
              <a:gd name="connsiteX273" fmla="*/ 181500 w 292270"/>
              <a:gd name="connsiteY273" fmla="*/ 55075 h 336550"/>
              <a:gd name="connsiteX274" fmla="*/ 181500 w 292270"/>
              <a:gd name="connsiteY274" fmla="*/ 32550 h 336550"/>
              <a:gd name="connsiteX275" fmla="*/ 178872 w 292270"/>
              <a:gd name="connsiteY275" fmla="*/ 33875 h 336550"/>
              <a:gd name="connsiteX276" fmla="*/ 177557 w 292270"/>
              <a:gd name="connsiteY276" fmla="*/ 33875 h 336550"/>
              <a:gd name="connsiteX277" fmla="*/ 176243 w 292270"/>
              <a:gd name="connsiteY277" fmla="*/ 33875 h 336550"/>
              <a:gd name="connsiteX278" fmla="*/ 176243 w 292270"/>
              <a:gd name="connsiteY278" fmla="*/ 31225 h 336550"/>
              <a:gd name="connsiteX279" fmla="*/ 176243 w 292270"/>
              <a:gd name="connsiteY279" fmla="*/ 29900 h 336550"/>
              <a:gd name="connsiteX280" fmla="*/ 177557 w 292270"/>
              <a:gd name="connsiteY280" fmla="*/ 29900 h 336550"/>
              <a:gd name="connsiteX281" fmla="*/ 168358 w 292270"/>
              <a:gd name="connsiteY281" fmla="*/ 28575 h 336550"/>
              <a:gd name="connsiteX282" fmla="*/ 172301 w 292270"/>
              <a:gd name="connsiteY282" fmla="*/ 40500 h 336550"/>
              <a:gd name="connsiteX283" fmla="*/ 161787 w 292270"/>
              <a:gd name="connsiteY283" fmla="*/ 56400 h 336550"/>
              <a:gd name="connsiteX284" fmla="*/ 151274 w 292270"/>
              <a:gd name="connsiteY284" fmla="*/ 40500 h 336550"/>
              <a:gd name="connsiteX285" fmla="*/ 156531 w 292270"/>
              <a:gd name="connsiteY285" fmla="*/ 28575 h 336550"/>
              <a:gd name="connsiteX286" fmla="*/ 144703 w 292270"/>
              <a:gd name="connsiteY286" fmla="*/ 28575 h 336550"/>
              <a:gd name="connsiteX287" fmla="*/ 164533 w 292270"/>
              <a:gd name="connsiteY287" fmla="*/ 0 h 336550"/>
              <a:gd name="connsiteX288" fmla="*/ 266895 w 292270"/>
              <a:gd name="connsiteY288" fmla="*/ 48642 h 336550"/>
              <a:gd name="connsiteX289" fmla="*/ 291829 w 292270"/>
              <a:gd name="connsiteY289" fmla="*/ 130150 h 336550"/>
              <a:gd name="connsiteX290" fmla="*/ 269520 w 292270"/>
              <a:gd name="connsiteY290" fmla="*/ 206400 h 336550"/>
              <a:gd name="connsiteX291" fmla="*/ 257709 w 292270"/>
              <a:gd name="connsiteY291" fmla="*/ 324718 h 336550"/>
              <a:gd name="connsiteX292" fmla="*/ 256396 w 292270"/>
              <a:gd name="connsiteY292" fmla="*/ 332606 h 336550"/>
              <a:gd name="connsiteX293" fmla="*/ 249835 w 292270"/>
              <a:gd name="connsiteY293" fmla="*/ 336550 h 336550"/>
              <a:gd name="connsiteX294" fmla="*/ 105478 w 292270"/>
              <a:gd name="connsiteY294" fmla="*/ 336550 h 336550"/>
              <a:gd name="connsiteX295" fmla="*/ 97604 w 292270"/>
              <a:gd name="connsiteY295" fmla="*/ 331292 h 336550"/>
              <a:gd name="connsiteX296" fmla="*/ 96292 w 292270"/>
              <a:gd name="connsiteY296" fmla="*/ 315516 h 336550"/>
              <a:gd name="connsiteX297" fmla="*/ 96292 w 292270"/>
              <a:gd name="connsiteY297" fmla="*/ 312887 h 336550"/>
              <a:gd name="connsiteX298" fmla="*/ 71357 w 292270"/>
              <a:gd name="connsiteY298" fmla="*/ 294481 h 336550"/>
              <a:gd name="connsiteX299" fmla="*/ 31987 w 292270"/>
              <a:gd name="connsiteY299" fmla="*/ 278706 h 336550"/>
              <a:gd name="connsiteX300" fmla="*/ 25426 w 292270"/>
              <a:gd name="connsiteY300" fmla="*/ 236637 h 336550"/>
              <a:gd name="connsiteX301" fmla="*/ 21489 w 292270"/>
              <a:gd name="connsiteY301" fmla="*/ 209029 h 336550"/>
              <a:gd name="connsiteX302" fmla="*/ 16239 w 292270"/>
              <a:gd name="connsiteY302" fmla="*/ 205085 h 336550"/>
              <a:gd name="connsiteX303" fmla="*/ 491 w 292270"/>
              <a:gd name="connsiteY303" fmla="*/ 191939 h 336550"/>
              <a:gd name="connsiteX304" fmla="*/ 4428 w 292270"/>
              <a:gd name="connsiteY304" fmla="*/ 177478 h 336550"/>
              <a:gd name="connsiteX305" fmla="*/ 24113 w 292270"/>
              <a:gd name="connsiteY305" fmla="*/ 126206 h 336550"/>
              <a:gd name="connsiteX306" fmla="*/ 29363 w 292270"/>
              <a:gd name="connsiteY306" fmla="*/ 97284 h 336550"/>
              <a:gd name="connsiteX307" fmla="*/ 81856 w 292270"/>
              <a:gd name="connsiteY307" fmla="*/ 26293 h 336550"/>
              <a:gd name="connsiteX308" fmla="*/ 164533 w 292270"/>
              <a:gd name="connsiteY308"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Lst>
            <a:rect l="l" t="t" r="r" b="b"/>
            <a:pathLst>
              <a:path w="292270" h="336550">
                <a:moveTo>
                  <a:pt x="184010" y="131763"/>
                </a:moveTo>
                <a:cubicBezTo>
                  <a:pt x="179928" y="131763"/>
                  <a:pt x="178567" y="135573"/>
                  <a:pt x="178567" y="141923"/>
                </a:cubicBezTo>
                <a:cubicBezTo>
                  <a:pt x="178567" y="147003"/>
                  <a:pt x="179928" y="150813"/>
                  <a:pt x="184010" y="150813"/>
                </a:cubicBezTo>
                <a:cubicBezTo>
                  <a:pt x="188092" y="150813"/>
                  <a:pt x="188092" y="144463"/>
                  <a:pt x="188092" y="141923"/>
                </a:cubicBezTo>
                <a:cubicBezTo>
                  <a:pt x="188092" y="138113"/>
                  <a:pt x="188092" y="131763"/>
                  <a:pt x="184010" y="131763"/>
                </a:cubicBezTo>
                <a:close/>
                <a:moveTo>
                  <a:pt x="141147" y="131763"/>
                </a:moveTo>
                <a:cubicBezTo>
                  <a:pt x="138425" y="131763"/>
                  <a:pt x="135704" y="135573"/>
                  <a:pt x="135704" y="141923"/>
                </a:cubicBezTo>
                <a:cubicBezTo>
                  <a:pt x="135704" y="147003"/>
                  <a:pt x="138425" y="150813"/>
                  <a:pt x="141147" y="150813"/>
                </a:cubicBezTo>
                <a:cubicBezTo>
                  <a:pt x="145229" y="150813"/>
                  <a:pt x="145229" y="144463"/>
                  <a:pt x="145229" y="141923"/>
                </a:cubicBezTo>
                <a:cubicBezTo>
                  <a:pt x="145229" y="138113"/>
                  <a:pt x="145229" y="131763"/>
                  <a:pt x="141147" y="131763"/>
                </a:cubicBezTo>
                <a:close/>
                <a:moveTo>
                  <a:pt x="96811" y="131763"/>
                </a:moveTo>
                <a:cubicBezTo>
                  <a:pt x="95488" y="131763"/>
                  <a:pt x="94165" y="132822"/>
                  <a:pt x="92842" y="134938"/>
                </a:cubicBezTo>
                <a:cubicBezTo>
                  <a:pt x="95488" y="134938"/>
                  <a:pt x="98134" y="134938"/>
                  <a:pt x="100780" y="134938"/>
                </a:cubicBezTo>
                <a:cubicBezTo>
                  <a:pt x="100780" y="132822"/>
                  <a:pt x="99457" y="131763"/>
                  <a:pt x="96811" y="131763"/>
                </a:cubicBezTo>
                <a:close/>
                <a:moveTo>
                  <a:pt x="225310" y="127000"/>
                </a:moveTo>
                <a:cubicBezTo>
                  <a:pt x="226721" y="127000"/>
                  <a:pt x="226721" y="127000"/>
                  <a:pt x="226721" y="127000"/>
                </a:cubicBezTo>
                <a:cubicBezTo>
                  <a:pt x="226721" y="127000"/>
                  <a:pt x="226721" y="127000"/>
                  <a:pt x="229543" y="127000"/>
                </a:cubicBezTo>
                <a:cubicBezTo>
                  <a:pt x="230954" y="127000"/>
                  <a:pt x="230954" y="127000"/>
                  <a:pt x="230954" y="127000"/>
                </a:cubicBezTo>
                <a:cubicBezTo>
                  <a:pt x="230954" y="127000"/>
                  <a:pt x="230954" y="127000"/>
                  <a:pt x="230954" y="155792"/>
                </a:cubicBezTo>
                <a:cubicBezTo>
                  <a:pt x="230954" y="155792"/>
                  <a:pt x="230954" y="157163"/>
                  <a:pt x="229543" y="157163"/>
                </a:cubicBezTo>
                <a:cubicBezTo>
                  <a:pt x="229543" y="157163"/>
                  <a:pt x="229543" y="157163"/>
                  <a:pt x="225310" y="157163"/>
                </a:cubicBezTo>
                <a:cubicBezTo>
                  <a:pt x="225310" y="157163"/>
                  <a:pt x="225310" y="155792"/>
                  <a:pt x="225310" y="155792"/>
                </a:cubicBezTo>
                <a:cubicBezTo>
                  <a:pt x="225310" y="155792"/>
                  <a:pt x="225310" y="155792"/>
                  <a:pt x="225310" y="132484"/>
                </a:cubicBezTo>
                <a:cubicBezTo>
                  <a:pt x="225310" y="132484"/>
                  <a:pt x="225310" y="132484"/>
                  <a:pt x="221076" y="133855"/>
                </a:cubicBezTo>
                <a:cubicBezTo>
                  <a:pt x="221076" y="135227"/>
                  <a:pt x="221076" y="135227"/>
                  <a:pt x="221076" y="135227"/>
                </a:cubicBezTo>
                <a:cubicBezTo>
                  <a:pt x="219665" y="133855"/>
                  <a:pt x="219665" y="133855"/>
                  <a:pt x="219665" y="133855"/>
                </a:cubicBezTo>
                <a:cubicBezTo>
                  <a:pt x="219665" y="133855"/>
                  <a:pt x="219665" y="133855"/>
                  <a:pt x="219665" y="131113"/>
                </a:cubicBezTo>
                <a:cubicBezTo>
                  <a:pt x="218254" y="131113"/>
                  <a:pt x="219665" y="129742"/>
                  <a:pt x="219665" y="129742"/>
                </a:cubicBezTo>
                <a:cubicBezTo>
                  <a:pt x="219665" y="129742"/>
                  <a:pt x="219665" y="129742"/>
                  <a:pt x="225310" y="127000"/>
                </a:cubicBezTo>
                <a:close/>
                <a:moveTo>
                  <a:pt x="203791" y="127000"/>
                </a:moveTo>
                <a:cubicBezTo>
                  <a:pt x="203791" y="127000"/>
                  <a:pt x="203791" y="127000"/>
                  <a:pt x="207495" y="127000"/>
                </a:cubicBezTo>
                <a:cubicBezTo>
                  <a:pt x="207495" y="127000"/>
                  <a:pt x="208730" y="127000"/>
                  <a:pt x="208730" y="127000"/>
                </a:cubicBezTo>
                <a:cubicBezTo>
                  <a:pt x="208730" y="127000"/>
                  <a:pt x="208730" y="127000"/>
                  <a:pt x="208730" y="155792"/>
                </a:cubicBezTo>
                <a:cubicBezTo>
                  <a:pt x="208730" y="155792"/>
                  <a:pt x="207495" y="157163"/>
                  <a:pt x="207495" y="157163"/>
                </a:cubicBezTo>
                <a:cubicBezTo>
                  <a:pt x="207495" y="157163"/>
                  <a:pt x="207495" y="157163"/>
                  <a:pt x="203791" y="157163"/>
                </a:cubicBezTo>
                <a:cubicBezTo>
                  <a:pt x="203791" y="157163"/>
                  <a:pt x="202556" y="155792"/>
                  <a:pt x="202556" y="155792"/>
                </a:cubicBezTo>
                <a:cubicBezTo>
                  <a:pt x="202556" y="155792"/>
                  <a:pt x="202556" y="155792"/>
                  <a:pt x="202556" y="132484"/>
                </a:cubicBezTo>
                <a:cubicBezTo>
                  <a:pt x="202556" y="132484"/>
                  <a:pt x="202556" y="132484"/>
                  <a:pt x="200086" y="133855"/>
                </a:cubicBezTo>
                <a:cubicBezTo>
                  <a:pt x="200086" y="135227"/>
                  <a:pt x="198852" y="135227"/>
                  <a:pt x="198852" y="135227"/>
                </a:cubicBezTo>
                <a:cubicBezTo>
                  <a:pt x="198852" y="133855"/>
                  <a:pt x="198852" y="133855"/>
                  <a:pt x="198852" y="133855"/>
                </a:cubicBezTo>
                <a:cubicBezTo>
                  <a:pt x="198852" y="133855"/>
                  <a:pt x="198852" y="133855"/>
                  <a:pt x="197617" y="131113"/>
                </a:cubicBezTo>
                <a:cubicBezTo>
                  <a:pt x="197617" y="131113"/>
                  <a:pt x="197617" y="129742"/>
                  <a:pt x="198852" y="129742"/>
                </a:cubicBezTo>
                <a:cubicBezTo>
                  <a:pt x="198852" y="129742"/>
                  <a:pt x="198852" y="129742"/>
                  <a:pt x="203791" y="127000"/>
                </a:cubicBezTo>
                <a:close/>
                <a:moveTo>
                  <a:pt x="183964" y="127000"/>
                </a:moveTo>
                <a:cubicBezTo>
                  <a:pt x="189044" y="127000"/>
                  <a:pt x="192854" y="132246"/>
                  <a:pt x="192854" y="141426"/>
                </a:cubicBezTo>
                <a:cubicBezTo>
                  <a:pt x="192854" y="151918"/>
                  <a:pt x="189044" y="157163"/>
                  <a:pt x="182694" y="157163"/>
                </a:cubicBezTo>
                <a:cubicBezTo>
                  <a:pt x="177614" y="157163"/>
                  <a:pt x="173804" y="151918"/>
                  <a:pt x="173804" y="142737"/>
                </a:cubicBezTo>
                <a:cubicBezTo>
                  <a:pt x="173804" y="133557"/>
                  <a:pt x="177614" y="127000"/>
                  <a:pt x="183964" y="127000"/>
                </a:cubicBezTo>
                <a:close/>
                <a:moveTo>
                  <a:pt x="161699" y="127000"/>
                </a:moveTo>
                <a:cubicBezTo>
                  <a:pt x="161699" y="127000"/>
                  <a:pt x="161699" y="127000"/>
                  <a:pt x="164478" y="127000"/>
                </a:cubicBezTo>
                <a:cubicBezTo>
                  <a:pt x="165867" y="127000"/>
                  <a:pt x="165867" y="127000"/>
                  <a:pt x="165867" y="127000"/>
                </a:cubicBezTo>
                <a:cubicBezTo>
                  <a:pt x="165867" y="127000"/>
                  <a:pt x="165867" y="127000"/>
                  <a:pt x="165867" y="155792"/>
                </a:cubicBezTo>
                <a:cubicBezTo>
                  <a:pt x="165867" y="155792"/>
                  <a:pt x="165867" y="157163"/>
                  <a:pt x="164478" y="157163"/>
                </a:cubicBezTo>
                <a:cubicBezTo>
                  <a:pt x="164478" y="157163"/>
                  <a:pt x="164478" y="157163"/>
                  <a:pt x="161699" y="157163"/>
                </a:cubicBezTo>
                <a:cubicBezTo>
                  <a:pt x="160310" y="157163"/>
                  <a:pt x="160310" y="155792"/>
                  <a:pt x="160310" y="155792"/>
                </a:cubicBezTo>
                <a:cubicBezTo>
                  <a:pt x="160310" y="155792"/>
                  <a:pt x="160310" y="155792"/>
                  <a:pt x="160310" y="132484"/>
                </a:cubicBezTo>
                <a:cubicBezTo>
                  <a:pt x="160310" y="132484"/>
                  <a:pt x="160310" y="132484"/>
                  <a:pt x="156143" y="133855"/>
                </a:cubicBezTo>
                <a:cubicBezTo>
                  <a:pt x="156143" y="135227"/>
                  <a:pt x="156143" y="135227"/>
                  <a:pt x="156143" y="135227"/>
                </a:cubicBezTo>
                <a:cubicBezTo>
                  <a:pt x="154754" y="133855"/>
                  <a:pt x="154754" y="133855"/>
                  <a:pt x="154754" y="133855"/>
                </a:cubicBezTo>
                <a:cubicBezTo>
                  <a:pt x="154754" y="133855"/>
                  <a:pt x="154754" y="133855"/>
                  <a:pt x="154754" y="131113"/>
                </a:cubicBezTo>
                <a:cubicBezTo>
                  <a:pt x="154754" y="131113"/>
                  <a:pt x="154754" y="129742"/>
                  <a:pt x="154754" y="129742"/>
                </a:cubicBezTo>
                <a:cubicBezTo>
                  <a:pt x="154754" y="129742"/>
                  <a:pt x="154754" y="129742"/>
                  <a:pt x="161699" y="127000"/>
                </a:cubicBezTo>
                <a:close/>
                <a:moveTo>
                  <a:pt x="141261" y="127000"/>
                </a:moveTo>
                <a:cubicBezTo>
                  <a:pt x="147710" y="127000"/>
                  <a:pt x="151580" y="132246"/>
                  <a:pt x="151580" y="141426"/>
                </a:cubicBezTo>
                <a:cubicBezTo>
                  <a:pt x="151580" y="151918"/>
                  <a:pt x="147710" y="157163"/>
                  <a:pt x="141261" y="157163"/>
                </a:cubicBezTo>
                <a:cubicBezTo>
                  <a:pt x="134811" y="157163"/>
                  <a:pt x="130942" y="151918"/>
                  <a:pt x="130942" y="142737"/>
                </a:cubicBezTo>
                <a:cubicBezTo>
                  <a:pt x="130942" y="133557"/>
                  <a:pt x="134811" y="127000"/>
                  <a:pt x="141261" y="127000"/>
                </a:cubicBezTo>
                <a:close/>
                <a:moveTo>
                  <a:pt x="247736" y="80963"/>
                </a:moveTo>
                <a:cubicBezTo>
                  <a:pt x="245015" y="80963"/>
                  <a:pt x="243654" y="85091"/>
                  <a:pt x="243654" y="91970"/>
                </a:cubicBezTo>
                <a:cubicBezTo>
                  <a:pt x="243654" y="97474"/>
                  <a:pt x="245015" y="101601"/>
                  <a:pt x="247736" y="101601"/>
                </a:cubicBezTo>
                <a:cubicBezTo>
                  <a:pt x="251818" y="101601"/>
                  <a:pt x="253179" y="94722"/>
                  <a:pt x="253179" y="90594"/>
                </a:cubicBezTo>
                <a:cubicBezTo>
                  <a:pt x="253179" y="87843"/>
                  <a:pt x="251818" y="80963"/>
                  <a:pt x="247736" y="80963"/>
                </a:cubicBezTo>
                <a:close/>
                <a:moveTo>
                  <a:pt x="205328" y="80963"/>
                </a:moveTo>
                <a:cubicBezTo>
                  <a:pt x="203060" y="80963"/>
                  <a:pt x="200792" y="85091"/>
                  <a:pt x="200792" y="91970"/>
                </a:cubicBezTo>
                <a:cubicBezTo>
                  <a:pt x="200792" y="97474"/>
                  <a:pt x="203060" y="101601"/>
                  <a:pt x="205328" y="101601"/>
                </a:cubicBezTo>
                <a:cubicBezTo>
                  <a:pt x="208730" y="101601"/>
                  <a:pt x="208730" y="94722"/>
                  <a:pt x="208730" y="90594"/>
                </a:cubicBezTo>
                <a:cubicBezTo>
                  <a:pt x="208730" y="87843"/>
                  <a:pt x="208730" y="80963"/>
                  <a:pt x="205328" y="80963"/>
                </a:cubicBezTo>
                <a:close/>
                <a:moveTo>
                  <a:pt x="184010" y="80963"/>
                </a:moveTo>
                <a:cubicBezTo>
                  <a:pt x="179928" y="80963"/>
                  <a:pt x="178567" y="85091"/>
                  <a:pt x="178567" y="91970"/>
                </a:cubicBezTo>
                <a:cubicBezTo>
                  <a:pt x="178567" y="97474"/>
                  <a:pt x="179928" y="101601"/>
                  <a:pt x="184010" y="101601"/>
                </a:cubicBezTo>
                <a:cubicBezTo>
                  <a:pt x="188092" y="101601"/>
                  <a:pt x="188092" y="94722"/>
                  <a:pt x="188092" y="90594"/>
                </a:cubicBezTo>
                <a:cubicBezTo>
                  <a:pt x="188092" y="87843"/>
                  <a:pt x="188092" y="80963"/>
                  <a:pt x="184010" y="80963"/>
                </a:cubicBezTo>
                <a:close/>
                <a:moveTo>
                  <a:pt x="162011" y="80963"/>
                </a:moveTo>
                <a:cubicBezTo>
                  <a:pt x="159290" y="80963"/>
                  <a:pt x="157929" y="85091"/>
                  <a:pt x="157929" y="91970"/>
                </a:cubicBezTo>
                <a:cubicBezTo>
                  <a:pt x="157929" y="97474"/>
                  <a:pt x="159290" y="101601"/>
                  <a:pt x="162011" y="101601"/>
                </a:cubicBezTo>
                <a:cubicBezTo>
                  <a:pt x="166093" y="101601"/>
                  <a:pt x="167454" y="94722"/>
                  <a:pt x="167454" y="90594"/>
                </a:cubicBezTo>
                <a:cubicBezTo>
                  <a:pt x="167454" y="87843"/>
                  <a:pt x="166093" y="80963"/>
                  <a:pt x="162011" y="80963"/>
                </a:cubicBezTo>
                <a:close/>
                <a:moveTo>
                  <a:pt x="76173" y="80963"/>
                </a:moveTo>
                <a:cubicBezTo>
                  <a:pt x="73527" y="80963"/>
                  <a:pt x="72204" y="85091"/>
                  <a:pt x="72204" y="91970"/>
                </a:cubicBezTo>
                <a:cubicBezTo>
                  <a:pt x="72204" y="97474"/>
                  <a:pt x="73527" y="101601"/>
                  <a:pt x="76173" y="101601"/>
                </a:cubicBezTo>
                <a:cubicBezTo>
                  <a:pt x="80142" y="101601"/>
                  <a:pt x="80142" y="94722"/>
                  <a:pt x="80142" y="90594"/>
                </a:cubicBezTo>
                <a:cubicBezTo>
                  <a:pt x="80142" y="87843"/>
                  <a:pt x="80142" y="80963"/>
                  <a:pt x="76173" y="80963"/>
                </a:cubicBezTo>
                <a:close/>
                <a:moveTo>
                  <a:pt x="225310" y="76200"/>
                </a:moveTo>
                <a:cubicBezTo>
                  <a:pt x="226721" y="76200"/>
                  <a:pt x="226721" y="76200"/>
                  <a:pt x="226721" y="76200"/>
                </a:cubicBezTo>
                <a:cubicBezTo>
                  <a:pt x="226721" y="76200"/>
                  <a:pt x="226721" y="76200"/>
                  <a:pt x="229543" y="76200"/>
                </a:cubicBezTo>
                <a:cubicBezTo>
                  <a:pt x="230954" y="76200"/>
                  <a:pt x="230954" y="77511"/>
                  <a:pt x="230954" y="77511"/>
                </a:cubicBezTo>
                <a:cubicBezTo>
                  <a:pt x="230954" y="77511"/>
                  <a:pt x="230954" y="77511"/>
                  <a:pt x="230954" y="105052"/>
                </a:cubicBezTo>
                <a:cubicBezTo>
                  <a:pt x="230954" y="105052"/>
                  <a:pt x="230954" y="106363"/>
                  <a:pt x="229543" y="106363"/>
                </a:cubicBezTo>
                <a:cubicBezTo>
                  <a:pt x="229543" y="106363"/>
                  <a:pt x="229543" y="106363"/>
                  <a:pt x="225310" y="106363"/>
                </a:cubicBezTo>
                <a:cubicBezTo>
                  <a:pt x="225310" y="106363"/>
                  <a:pt x="225310" y="105052"/>
                  <a:pt x="225310" y="105052"/>
                </a:cubicBezTo>
                <a:cubicBezTo>
                  <a:pt x="225310" y="105052"/>
                  <a:pt x="225310" y="105052"/>
                  <a:pt x="225310" y="82757"/>
                </a:cubicBezTo>
                <a:cubicBezTo>
                  <a:pt x="225310" y="82757"/>
                  <a:pt x="225310" y="82757"/>
                  <a:pt x="221076" y="84069"/>
                </a:cubicBezTo>
                <a:cubicBezTo>
                  <a:pt x="219665" y="84069"/>
                  <a:pt x="219665" y="84069"/>
                  <a:pt x="219665" y="84069"/>
                </a:cubicBezTo>
                <a:cubicBezTo>
                  <a:pt x="219665" y="84069"/>
                  <a:pt x="219665" y="84069"/>
                  <a:pt x="219665" y="81446"/>
                </a:cubicBezTo>
                <a:cubicBezTo>
                  <a:pt x="218254" y="80134"/>
                  <a:pt x="219665" y="80134"/>
                  <a:pt x="219665" y="80134"/>
                </a:cubicBezTo>
                <a:cubicBezTo>
                  <a:pt x="219665" y="80134"/>
                  <a:pt x="219665" y="80134"/>
                  <a:pt x="225310" y="76200"/>
                </a:cubicBezTo>
                <a:close/>
                <a:moveTo>
                  <a:pt x="205555" y="76200"/>
                </a:moveTo>
                <a:cubicBezTo>
                  <a:pt x="212500" y="76200"/>
                  <a:pt x="216667" y="81446"/>
                  <a:pt x="216667" y="90626"/>
                </a:cubicBezTo>
                <a:cubicBezTo>
                  <a:pt x="216667" y="101118"/>
                  <a:pt x="212500" y="106363"/>
                  <a:pt x="205555" y="106363"/>
                </a:cubicBezTo>
                <a:cubicBezTo>
                  <a:pt x="198609" y="106363"/>
                  <a:pt x="194442" y="101118"/>
                  <a:pt x="194442" y="91937"/>
                </a:cubicBezTo>
                <a:cubicBezTo>
                  <a:pt x="194442" y="81446"/>
                  <a:pt x="198609" y="76200"/>
                  <a:pt x="205555" y="76200"/>
                </a:cubicBezTo>
                <a:close/>
                <a:moveTo>
                  <a:pt x="183964" y="76200"/>
                </a:moveTo>
                <a:cubicBezTo>
                  <a:pt x="189044" y="76200"/>
                  <a:pt x="192854" y="81446"/>
                  <a:pt x="192854" y="90626"/>
                </a:cubicBezTo>
                <a:cubicBezTo>
                  <a:pt x="192854" y="101118"/>
                  <a:pt x="189044" y="106363"/>
                  <a:pt x="182694" y="106363"/>
                </a:cubicBezTo>
                <a:cubicBezTo>
                  <a:pt x="177614" y="106363"/>
                  <a:pt x="173804" y="101118"/>
                  <a:pt x="173804" y="91937"/>
                </a:cubicBezTo>
                <a:cubicBezTo>
                  <a:pt x="173804" y="81446"/>
                  <a:pt x="177614" y="76200"/>
                  <a:pt x="183964" y="76200"/>
                </a:cubicBezTo>
                <a:close/>
                <a:moveTo>
                  <a:pt x="161898" y="76200"/>
                </a:moveTo>
                <a:cubicBezTo>
                  <a:pt x="168347" y="76200"/>
                  <a:pt x="172217" y="81446"/>
                  <a:pt x="172217" y="90626"/>
                </a:cubicBezTo>
                <a:cubicBezTo>
                  <a:pt x="172217" y="101118"/>
                  <a:pt x="168347" y="106363"/>
                  <a:pt x="161898" y="106363"/>
                </a:cubicBezTo>
                <a:cubicBezTo>
                  <a:pt x="155448" y="106363"/>
                  <a:pt x="152869" y="101118"/>
                  <a:pt x="151579" y="91937"/>
                </a:cubicBezTo>
                <a:cubicBezTo>
                  <a:pt x="151579" y="81446"/>
                  <a:pt x="156738" y="76200"/>
                  <a:pt x="161898" y="76200"/>
                </a:cubicBezTo>
                <a:close/>
                <a:moveTo>
                  <a:pt x="139584" y="76200"/>
                </a:moveTo>
                <a:cubicBezTo>
                  <a:pt x="139584" y="76200"/>
                  <a:pt x="139584" y="76200"/>
                  <a:pt x="140996" y="76200"/>
                </a:cubicBezTo>
                <a:cubicBezTo>
                  <a:pt x="140996" y="76200"/>
                  <a:pt x="140996" y="76200"/>
                  <a:pt x="143818" y="76200"/>
                </a:cubicBezTo>
                <a:cubicBezTo>
                  <a:pt x="143818" y="76200"/>
                  <a:pt x="145229" y="77511"/>
                  <a:pt x="145229" y="77511"/>
                </a:cubicBezTo>
                <a:cubicBezTo>
                  <a:pt x="145229" y="77511"/>
                  <a:pt x="145229" y="77511"/>
                  <a:pt x="145229" y="105052"/>
                </a:cubicBezTo>
                <a:cubicBezTo>
                  <a:pt x="145229" y="105052"/>
                  <a:pt x="143818" y="106363"/>
                  <a:pt x="143818" y="106363"/>
                </a:cubicBezTo>
                <a:cubicBezTo>
                  <a:pt x="143818" y="106363"/>
                  <a:pt x="143818" y="106363"/>
                  <a:pt x="139584" y="106363"/>
                </a:cubicBezTo>
                <a:cubicBezTo>
                  <a:pt x="139584" y="106363"/>
                  <a:pt x="139584" y="105052"/>
                  <a:pt x="139584" y="105052"/>
                </a:cubicBezTo>
                <a:cubicBezTo>
                  <a:pt x="139584" y="105052"/>
                  <a:pt x="139584" y="105052"/>
                  <a:pt x="139584" y="82757"/>
                </a:cubicBezTo>
                <a:cubicBezTo>
                  <a:pt x="139584" y="82757"/>
                  <a:pt x="139584" y="82757"/>
                  <a:pt x="135351" y="84069"/>
                </a:cubicBezTo>
                <a:cubicBezTo>
                  <a:pt x="135351" y="84069"/>
                  <a:pt x="135351" y="84069"/>
                  <a:pt x="133940" y="84069"/>
                </a:cubicBezTo>
                <a:lnTo>
                  <a:pt x="132529" y="81446"/>
                </a:lnTo>
                <a:cubicBezTo>
                  <a:pt x="132529" y="80134"/>
                  <a:pt x="132529" y="80134"/>
                  <a:pt x="133940" y="80134"/>
                </a:cubicBezTo>
                <a:cubicBezTo>
                  <a:pt x="133940" y="80134"/>
                  <a:pt x="133940" y="80134"/>
                  <a:pt x="139584" y="76200"/>
                </a:cubicBezTo>
                <a:close/>
                <a:moveTo>
                  <a:pt x="118837" y="76200"/>
                </a:moveTo>
                <a:cubicBezTo>
                  <a:pt x="118837" y="76200"/>
                  <a:pt x="118837" y="76200"/>
                  <a:pt x="123005" y="76200"/>
                </a:cubicBezTo>
                <a:cubicBezTo>
                  <a:pt x="123005" y="76200"/>
                  <a:pt x="123005" y="77511"/>
                  <a:pt x="123005" y="77511"/>
                </a:cubicBezTo>
                <a:cubicBezTo>
                  <a:pt x="123005" y="77511"/>
                  <a:pt x="123005" y="77511"/>
                  <a:pt x="123005" y="105052"/>
                </a:cubicBezTo>
                <a:cubicBezTo>
                  <a:pt x="123005" y="105052"/>
                  <a:pt x="123005" y="106363"/>
                  <a:pt x="123005" y="106363"/>
                </a:cubicBezTo>
                <a:cubicBezTo>
                  <a:pt x="123005" y="106363"/>
                  <a:pt x="123005" y="106363"/>
                  <a:pt x="118837" y="106363"/>
                </a:cubicBezTo>
                <a:cubicBezTo>
                  <a:pt x="118837" y="106363"/>
                  <a:pt x="117448" y="105052"/>
                  <a:pt x="117448" y="105052"/>
                </a:cubicBezTo>
                <a:cubicBezTo>
                  <a:pt x="117448" y="105052"/>
                  <a:pt x="117448" y="105052"/>
                  <a:pt x="117448" y="82757"/>
                </a:cubicBezTo>
                <a:cubicBezTo>
                  <a:pt x="117448" y="82757"/>
                  <a:pt x="117448" y="82757"/>
                  <a:pt x="114670" y="84069"/>
                </a:cubicBezTo>
                <a:cubicBezTo>
                  <a:pt x="113281" y="84069"/>
                  <a:pt x="113281" y="84069"/>
                  <a:pt x="113281" y="84069"/>
                </a:cubicBezTo>
                <a:cubicBezTo>
                  <a:pt x="113281" y="84069"/>
                  <a:pt x="113281" y="84069"/>
                  <a:pt x="111892" y="81446"/>
                </a:cubicBezTo>
                <a:cubicBezTo>
                  <a:pt x="111892" y="80134"/>
                  <a:pt x="111892" y="80134"/>
                  <a:pt x="111892" y="80134"/>
                </a:cubicBezTo>
                <a:cubicBezTo>
                  <a:pt x="111892" y="80134"/>
                  <a:pt x="111892" y="80134"/>
                  <a:pt x="118837" y="76200"/>
                </a:cubicBezTo>
                <a:close/>
                <a:moveTo>
                  <a:pt x="97207" y="76200"/>
                </a:moveTo>
                <a:cubicBezTo>
                  <a:pt x="97207" y="76200"/>
                  <a:pt x="97207" y="76200"/>
                  <a:pt x="99588" y="76200"/>
                </a:cubicBezTo>
                <a:cubicBezTo>
                  <a:pt x="100779" y="76200"/>
                  <a:pt x="100779" y="77511"/>
                  <a:pt x="100779" y="77511"/>
                </a:cubicBezTo>
                <a:cubicBezTo>
                  <a:pt x="100779" y="77511"/>
                  <a:pt x="100779" y="77511"/>
                  <a:pt x="100779" y="105052"/>
                </a:cubicBezTo>
                <a:cubicBezTo>
                  <a:pt x="100779" y="105052"/>
                  <a:pt x="100779" y="106363"/>
                  <a:pt x="99588" y="106363"/>
                </a:cubicBezTo>
                <a:cubicBezTo>
                  <a:pt x="99588" y="106363"/>
                  <a:pt x="99588" y="106363"/>
                  <a:pt x="97207" y="106363"/>
                </a:cubicBezTo>
                <a:cubicBezTo>
                  <a:pt x="96016" y="106363"/>
                  <a:pt x="96016" y="105052"/>
                  <a:pt x="96016" y="105052"/>
                </a:cubicBezTo>
                <a:cubicBezTo>
                  <a:pt x="96016" y="105052"/>
                  <a:pt x="96016" y="105052"/>
                  <a:pt x="96016" y="82757"/>
                </a:cubicBezTo>
                <a:cubicBezTo>
                  <a:pt x="96016" y="82757"/>
                  <a:pt x="96016" y="82757"/>
                  <a:pt x="92444" y="84069"/>
                </a:cubicBezTo>
                <a:cubicBezTo>
                  <a:pt x="91254" y="84069"/>
                  <a:pt x="91254" y="84069"/>
                  <a:pt x="91254" y="84069"/>
                </a:cubicBezTo>
                <a:cubicBezTo>
                  <a:pt x="91254" y="84069"/>
                  <a:pt x="91254" y="84069"/>
                  <a:pt x="91254" y="81446"/>
                </a:cubicBezTo>
                <a:cubicBezTo>
                  <a:pt x="91254" y="80134"/>
                  <a:pt x="91254" y="80134"/>
                  <a:pt x="91254" y="80134"/>
                </a:cubicBezTo>
                <a:cubicBezTo>
                  <a:pt x="91254" y="80134"/>
                  <a:pt x="91254" y="80134"/>
                  <a:pt x="97207" y="76200"/>
                </a:cubicBezTo>
                <a:close/>
                <a:moveTo>
                  <a:pt x="201926" y="36513"/>
                </a:moveTo>
                <a:cubicBezTo>
                  <a:pt x="200792" y="37812"/>
                  <a:pt x="200792" y="39111"/>
                  <a:pt x="200792" y="40409"/>
                </a:cubicBezTo>
                <a:cubicBezTo>
                  <a:pt x="200792" y="46904"/>
                  <a:pt x="203060" y="50801"/>
                  <a:pt x="205328" y="50801"/>
                </a:cubicBezTo>
                <a:cubicBezTo>
                  <a:pt x="208730" y="50801"/>
                  <a:pt x="208730" y="44306"/>
                  <a:pt x="208730" y="40409"/>
                </a:cubicBezTo>
                <a:cubicBezTo>
                  <a:pt x="208730" y="40409"/>
                  <a:pt x="208730" y="40409"/>
                  <a:pt x="208730" y="39111"/>
                </a:cubicBezTo>
                <a:cubicBezTo>
                  <a:pt x="206462" y="37812"/>
                  <a:pt x="204194" y="36513"/>
                  <a:pt x="201926" y="36513"/>
                </a:cubicBezTo>
                <a:close/>
                <a:moveTo>
                  <a:pt x="123005" y="34925"/>
                </a:moveTo>
                <a:cubicBezTo>
                  <a:pt x="120737" y="34925"/>
                  <a:pt x="118469" y="36248"/>
                  <a:pt x="116201" y="37571"/>
                </a:cubicBezTo>
                <a:cubicBezTo>
                  <a:pt x="116201" y="38894"/>
                  <a:pt x="115067" y="38894"/>
                  <a:pt x="115067" y="38894"/>
                </a:cubicBezTo>
                <a:cubicBezTo>
                  <a:pt x="115067" y="38894"/>
                  <a:pt x="115067" y="40216"/>
                  <a:pt x="115067" y="40216"/>
                </a:cubicBezTo>
                <a:cubicBezTo>
                  <a:pt x="115067" y="46831"/>
                  <a:pt x="116201" y="50800"/>
                  <a:pt x="119603" y="50800"/>
                </a:cubicBezTo>
                <a:cubicBezTo>
                  <a:pt x="123005" y="50800"/>
                  <a:pt x="123005" y="44185"/>
                  <a:pt x="123005" y="40216"/>
                </a:cubicBezTo>
                <a:cubicBezTo>
                  <a:pt x="123005" y="38894"/>
                  <a:pt x="123005" y="36248"/>
                  <a:pt x="123005" y="34925"/>
                </a:cubicBezTo>
                <a:close/>
                <a:moveTo>
                  <a:pt x="162011" y="31750"/>
                </a:moveTo>
                <a:cubicBezTo>
                  <a:pt x="159290" y="31750"/>
                  <a:pt x="157929" y="35560"/>
                  <a:pt x="157929" y="40640"/>
                </a:cubicBezTo>
                <a:cubicBezTo>
                  <a:pt x="157929" y="46990"/>
                  <a:pt x="159290" y="50800"/>
                  <a:pt x="162011" y="50800"/>
                </a:cubicBezTo>
                <a:cubicBezTo>
                  <a:pt x="166093" y="50800"/>
                  <a:pt x="167454" y="44450"/>
                  <a:pt x="167454" y="40640"/>
                </a:cubicBezTo>
                <a:cubicBezTo>
                  <a:pt x="167454" y="36830"/>
                  <a:pt x="166093" y="31750"/>
                  <a:pt x="162011" y="31750"/>
                </a:cubicBezTo>
                <a:close/>
                <a:moveTo>
                  <a:pt x="144703" y="28575"/>
                </a:moveTo>
                <a:cubicBezTo>
                  <a:pt x="144703" y="28575"/>
                  <a:pt x="144703" y="28575"/>
                  <a:pt x="144703" y="55075"/>
                </a:cubicBezTo>
                <a:cubicBezTo>
                  <a:pt x="144703" y="55075"/>
                  <a:pt x="143389" y="55075"/>
                  <a:pt x="143389" y="55075"/>
                </a:cubicBezTo>
                <a:cubicBezTo>
                  <a:pt x="143389" y="55075"/>
                  <a:pt x="143389" y="55075"/>
                  <a:pt x="139447" y="55075"/>
                </a:cubicBezTo>
                <a:cubicBezTo>
                  <a:pt x="139447" y="55075"/>
                  <a:pt x="139447" y="55075"/>
                  <a:pt x="139447" y="32550"/>
                </a:cubicBezTo>
                <a:cubicBezTo>
                  <a:pt x="139447" y="32550"/>
                  <a:pt x="139447" y="32550"/>
                  <a:pt x="135504" y="33875"/>
                </a:cubicBezTo>
                <a:cubicBezTo>
                  <a:pt x="135504" y="33875"/>
                  <a:pt x="135504" y="33875"/>
                  <a:pt x="134190" y="33875"/>
                </a:cubicBezTo>
                <a:cubicBezTo>
                  <a:pt x="134190" y="33875"/>
                  <a:pt x="134190" y="33875"/>
                  <a:pt x="132876" y="31225"/>
                </a:cubicBezTo>
                <a:cubicBezTo>
                  <a:pt x="131562" y="31225"/>
                  <a:pt x="130248" y="32550"/>
                  <a:pt x="127619" y="32550"/>
                </a:cubicBezTo>
                <a:cubicBezTo>
                  <a:pt x="128934" y="35200"/>
                  <a:pt x="128934" y="37850"/>
                  <a:pt x="128934" y="40500"/>
                </a:cubicBezTo>
                <a:cubicBezTo>
                  <a:pt x="128934" y="51100"/>
                  <a:pt x="124991" y="56400"/>
                  <a:pt x="118420" y="56400"/>
                </a:cubicBezTo>
                <a:cubicBezTo>
                  <a:pt x="113164" y="56400"/>
                  <a:pt x="109221" y="51100"/>
                  <a:pt x="109221" y="41825"/>
                </a:cubicBezTo>
                <a:cubicBezTo>
                  <a:pt x="106593" y="43150"/>
                  <a:pt x="103964" y="44475"/>
                  <a:pt x="101336" y="47125"/>
                </a:cubicBezTo>
                <a:cubicBezTo>
                  <a:pt x="101336" y="47125"/>
                  <a:pt x="101336" y="47125"/>
                  <a:pt x="101336" y="55075"/>
                </a:cubicBezTo>
                <a:cubicBezTo>
                  <a:pt x="101336" y="55075"/>
                  <a:pt x="101336" y="55075"/>
                  <a:pt x="100022" y="55075"/>
                </a:cubicBezTo>
                <a:cubicBezTo>
                  <a:pt x="100022" y="55075"/>
                  <a:pt x="100022" y="55075"/>
                  <a:pt x="97394" y="55075"/>
                </a:cubicBezTo>
                <a:cubicBezTo>
                  <a:pt x="96080" y="55075"/>
                  <a:pt x="96080" y="55075"/>
                  <a:pt x="96080" y="55075"/>
                </a:cubicBezTo>
                <a:cubicBezTo>
                  <a:pt x="96080" y="55075"/>
                  <a:pt x="96080" y="55075"/>
                  <a:pt x="96080" y="49775"/>
                </a:cubicBezTo>
                <a:cubicBezTo>
                  <a:pt x="85566" y="57725"/>
                  <a:pt x="77681" y="65675"/>
                  <a:pt x="72425" y="77600"/>
                </a:cubicBezTo>
                <a:cubicBezTo>
                  <a:pt x="73739" y="76275"/>
                  <a:pt x="75053" y="76275"/>
                  <a:pt x="76367" y="76275"/>
                </a:cubicBezTo>
                <a:cubicBezTo>
                  <a:pt x="82938" y="76275"/>
                  <a:pt x="86880" y="81575"/>
                  <a:pt x="86880" y="90850"/>
                </a:cubicBezTo>
                <a:cubicBezTo>
                  <a:pt x="86880" y="101450"/>
                  <a:pt x="82938" y="106750"/>
                  <a:pt x="76367" y="106750"/>
                </a:cubicBezTo>
                <a:cubicBezTo>
                  <a:pt x="71111" y="106750"/>
                  <a:pt x="68482" y="102775"/>
                  <a:pt x="67168" y="97475"/>
                </a:cubicBezTo>
                <a:cubicBezTo>
                  <a:pt x="65854" y="106750"/>
                  <a:pt x="69796" y="120000"/>
                  <a:pt x="75053" y="127950"/>
                </a:cubicBezTo>
                <a:cubicBezTo>
                  <a:pt x="75053" y="127950"/>
                  <a:pt x="76367" y="127950"/>
                  <a:pt x="76367" y="127950"/>
                </a:cubicBezTo>
                <a:cubicBezTo>
                  <a:pt x="76367" y="127950"/>
                  <a:pt x="76367" y="127950"/>
                  <a:pt x="78995" y="127950"/>
                </a:cubicBezTo>
                <a:cubicBezTo>
                  <a:pt x="78995" y="127950"/>
                  <a:pt x="80310" y="127950"/>
                  <a:pt x="80310" y="127950"/>
                </a:cubicBezTo>
                <a:cubicBezTo>
                  <a:pt x="80310" y="127950"/>
                  <a:pt x="80310" y="127950"/>
                  <a:pt x="80310" y="133250"/>
                </a:cubicBezTo>
                <a:cubicBezTo>
                  <a:pt x="82938" y="134575"/>
                  <a:pt x="85566" y="135900"/>
                  <a:pt x="88195" y="135900"/>
                </a:cubicBezTo>
                <a:cubicBezTo>
                  <a:pt x="89509" y="130600"/>
                  <a:pt x="93451" y="126625"/>
                  <a:pt x="97394" y="126625"/>
                </a:cubicBezTo>
                <a:cubicBezTo>
                  <a:pt x="102650" y="126625"/>
                  <a:pt x="106593" y="130600"/>
                  <a:pt x="107907" y="135900"/>
                </a:cubicBezTo>
                <a:cubicBezTo>
                  <a:pt x="110535" y="137225"/>
                  <a:pt x="113164" y="138550"/>
                  <a:pt x="114478" y="145175"/>
                </a:cubicBezTo>
                <a:cubicBezTo>
                  <a:pt x="115792" y="147825"/>
                  <a:pt x="115792" y="150475"/>
                  <a:pt x="117106" y="151800"/>
                </a:cubicBezTo>
                <a:cubicBezTo>
                  <a:pt x="117106" y="151800"/>
                  <a:pt x="117106" y="151800"/>
                  <a:pt x="117106" y="133250"/>
                </a:cubicBezTo>
                <a:cubicBezTo>
                  <a:pt x="117106" y="133250"/>
                  <a:pt x="117106" y="133250"/>
                  <a:pt x="114478" y="134575"/>
                </a:cubicBezTo>
                <a:cubicBezTo>
                  <a:pt x="113164" y="135900"/>
                  <a:pt x="113164" y="135900"/>
                  <a:pt x="113164" y="135900"/>
                </a:cubicBezTo>
                <a:cubicBezTo>
                  <a:pt x="113164" y="134575"/>
                  <a:pt x="113164" y="134575"/>
                  <a:pt x="113164" y="134575"/>
                </a:cubicBezTo>
                <a:cubicBezTo>
                  <a:pt x="113164" y="134575"/>
                  <a:pt x="113164" y="134575"/>
                  <a:pt x="111849" y="131925"/>
                </a:cubicBezTo>
                <a:cubicBezTo>
                  <a:pt x="111849" y="131925"/>
                  <a:pt x="111849" y="130600"/>
                  <a:pt x="111849" y="130600"/>
                </a:cubicBezTo>
                <a:cubicBezTo>
                  <a:pt x="111849" y="130600"/>
                  <a:pt x="111849" y="130600"/>
                  <a:pt x="118420" y="127950"/>
                </a:cubicBezTo>
                <a:cubicBezTo>
                  <a:pt x="118420" y="127950"/>
                  <a:pt x="118420" y="127950"/>
                  <a:pt x="122363" y="127950"/>
                </a:cubicBezTo>
                <a:cubicBezTo>
                  <a:pt x="122363" y="127950"/>
                  <a:pt x="122363" y="127950"/>
                  <a:pt x="122363" y="155775"/>
                </a:cubicBezTo>
                <a:cubicBezTo>
                  <a:pt x="122363" y="155775"/>
                  <a:pt x="122363" y="157100"/>
                  <a:pt x="122363" y="157100"/>
                </a:cubicBezTo>
                <a:cubicBezTo>
                  <a:pt x="122363" y="157100"/>
                  <a:pt x="122363" y="157100"/>
                  <a:pt x="121049" y="157100"/>
                </a:cubicBezTo>
                <a:cubicBezTo>
                  <a:pt x="123677" y="159750"/>
                  <a:pt x="128934" y="161075"/>
                  <a:pt x="135504" y="162400"/>
                </a:cubicBezTo>
                <a:cubicBezTo>
                  <a:pt x="144703" y="165050"/>
                  <a:pt x="159159" y="151800"/>
                  <a:pt x="161787" y="159750"/>
                </a:cubicBezTo>
                <a:cubicBezTo>
                  <a:pt x="164416" y="175650"/>
                  <a:pt x="173615" y="186250"/>
                  <a:pt x="181500" y="191550"/>
                </a:cubicBezTo>
                <a:cubicBezTo>
                  <a:pt x="181500" y="191550"/>
                  <a:pt x="181500" y="191550"/>
                  <a:pt x="181500" y="183600"/>
                </a:cubicBezTo>
                <a:cubicBezTo>
                  <a:pt x="181500" y="183600"/>
                  <a:pt x="181500" y="183600"/>
                  <a:pt x="178872" y="186250"/>
                </a:cubicBezTo>
                <a:cubicBezTo>
                  <a:pt x="177557" y="186250"/>
                  <a:pt x="177557" y="186250"/>
                  <a:pt x="177557" y="186250"/>
                </a:cubicBezTo>
                <a:cubicBezTo>
                  <a:pt x="177557" y="186250"/>
                  <a:pt x="177557" y="184925"/>
                  <a:pt x="176243" y="184925"/>
                </a:cubicBezTo>
                <a:cubicBezTo>
                  <a:pt x="176243" y="184925"/>
                  <a:pt x="176243" y="184925"/>
                  <a:pt x="176243" y="182275"/>
                </a:cubicBezTo>
                <a:cubicBezTo>
                  <a:pt x="176243" y="182275"/>
                  <a:pt x="176243" y="180950"/>
                  <a:pt x="176243" y="180950"/>
                </a:cubicBezTo>
                <a:cubicBezTo>
                  <a:pt x="176243" y="180950"/>
                  <a:pt x="176243" y="180950"/>
                  <a:pt x="182814" y="178300"/>
                </a:cubicBezTo>
                <a:cubicBezTo>
                  <a:pt x="182814" y="178300"/>
                  <a:pt x="182814" y="178300"/>
                  <a:pt x="186756" y="178300"/>
                </a:cubicBezTo>
                <a:cubicBezTo>
                  <a:pt x="186756" y="178300"/>
                  <a:pt x="186756" y="178300"/>
                  <a:pt x="186756" y="194200"/>
                </a:cubicBezTo>
                <a:cubicBezTo>
                  <a:pt x="194641" y="196850"/>
                  <a:pt x="201213" y="194200"/>
                  <a:pt x="199898" y="186250"/>
                </a:cubicBezTo>
                <a:cubicBezTo>
                  <a:pt x="199898" y="186250"/>
                  <a:pt x="198584" y="186250"/>
                  <a:pt x="198584" y="186250"/>
                </a:cubicBezTo>
                <a:cubicBezTo>
                  <a:pt x="198584" y="186250"/>
                  <a:pt x="198584" y="184925"/>
                  <a:pt x="198584" y="184925"/>
                </a:cubicBezTo>
                <a:cubicBezTo>
                  <a:pt x="198584" y="184925"/>
                  <a:pt x="198584" y="184925"/>
                  <a:pt x="197270" y="182275"/>
                </a:cubicBezTo>
                <a:cubicBezTo>
                  <a:pt x="197270" y="182275"/>
                  <a:pt x="197270" y="180950"/>
                  <a:pt x="198584" y="180950"/>
                </a:cubicBezTo>
                <a:cubicBezTo>
                  <a:pt x="198584" y="180950"/>
                  <a:pt x="198584" y="180950"/>
                  <a:pt x="199898" y="180950"/>
                </a:cubicBezTo>
                <a:cubicBezTo>
                  <a:pt x="198584" y="167700"/>
                  <a:pt x="199898" y="166375"/>
                  <a:pt x="199898" y="166375"/>
                </a:cubicBezTo>
                <a:cubicBezTo>
                  <a:pt x="199898" y="166375"/>
                  <a:pt x="226182" y="169025"/>
                  <a:pt x="234066" y="161075"/>
                </a:cubicBezTo>
                <a:cubicBezTo>
                  <a:pt x="238009" y="157100"/>
                  <a:pt x="240637" y="151800"/>
                  <a:pt x="241951" y="146500"/>
                </a:cubicBezTo>
                <a:cubicBezTo>
                  <a:pt x="243266" y="145175"/>
                  <a:pt x="244580" y="143850"/>
                  <a:pt x="245894" y="143850"/>
                </a:cubicBezTo>
                <a:cubicBezTo>
                  <a:pt x="245894" y="143850"/>
                  <a:pt x="245894" y="143850"/>
                  <a:pt x="245894" y="133250"/>
                </a:cubicBezTo>
                <a:cubicBezTo>
                  <a:pt x="245894" y="133250"/>
                  <a:pt x="245894" y="133250"/>
                  <a:pt x="241951" y="134575"/>
                </a:cubicBezTo>
                <a:cubicBezTo>
                  <a:pt x="241951" y="135900"/>
                  <a:pt x="241951" y="135900"/>
                  <a:pt x="241951" y="135900"/>
                </a:cubicBezTo>
                <a:cubicBezTo>
                  <a:pt x="241951" y="134575"/>
                  <a:pt x="240637" y="134575"/>
                  <a:pt x="240637" y="134575"/>
                </a:cubicBezTo>
                <a:cubicBezTo>
                  <a:pt x="240637" y="134575"/>
                  <a:pt x="240637" y="134575"/>
                  <a:pt x="240637" y="131925"/>
                </a:cubicBezTo>
                <a:cubicBezTo>
                  <a:pt x="240637" y="131925"/>
                  <a:pt x="240637" y="130600"/>
                  <a:pt x="240637" y="130600"/>
                </a:cubicBezTo>
                <a:cubicBezTo>
                  <a:pt x="240637" y="130600"/>
                  <a:pt x="240637" y="130600"/>
                  <a:pt x="247208" y="127950"/>
                </a:cubicBezTo>
                <a:cubicBezTo>
                  <a:pt x="247208" y="127950"/>
                  <a:pt x="247208" y="127950"/>
                  <a:pt x="249836" y="127950"/>
                </a:cubicBezTo>
                <a:cubicBezTo>
                  <a:pt x="251151" y="127950"/>
                  <a:pt x="251151" y="127950"/>
                  <a:pt x="251151" y="127950"/>
                </a:cubicBezTo>
                <a:cubicBezTo>
                  <a:pt x="251151" y="127950"/>
                  <a:pt x="251151" y="127950"/>
                  <a:pt x="251151" y="143850"/>
                </a:cubicBezTo>
                <a:cubicBezTo>
                  <a:pt x="251151" y="143850"/>
                  <a:pt x="252465" y="143850"/>
                  <a:pt x="252465" y="143850"/>
                </a:cubicBezTo>
                <a:cubicBezTo>
                  <a:pt x="264292" y="137225"/>
                  <a:pt x="262978" y="113375"/>
                  <a:pt x="257721" y="94825"/>
                </a:cubicBezTo>
                <a:cubicBezTo>
                  <a:pt x="256407" y="102775"/>
                  <a:pt x="253779" y="106750"/>
                  <a:pt x="247208" y="106750"/>
                </a:cubicBezTo>
                <a:cubicBezTo>
                  <a:pt x="241951" y="106750"/>
                  <a:pt x="238009" y="101450"/>
                  <a:pt x="238009" y="92175"/>
                </a:cubicBezTo>
                <a:cubicBezTo>
                  <a:pt x="238009" y="81575"/>
                  <a:pt x="241951" y="76275"/>
                  <a:pt x="248522" y="76275"/>
                </a:cubicBezTo>
                <a:cubicBezTo>
                  <a:pt x="248522" y="76275"/>
                  <a:pt x="249836" y="76275"/>
                  <a:pt x="249836" y="76275"/>
                </a:cubicBezTo>
                <a:cubicBezTo>
                  <a:pt x="244580" y="67000"/>
                  <a:pt x="238009" y="59050"/>
                  <a:pt x="230124" y="52425"/>
                </a:cubicBezTo>
                <a:cubicBezTo>
                  <a:pt x="230124" y="52425"/>
                  <a:pt x="230124" y="52425"/>
                  <a:pt x="230124" y="55075"/>
                </a:cubicBezTo>
                <a:cubicBezTo>
                  <a:pt x="230124" y="55075"/>
                  <a:pt x="230124" y="55075"/>
                  <a:pt x="228810" y="55075"/>
                </a:cubicBezTo>
                <a:cubicBezTo>
                  <a:pt x="228810" y="55075"/>
                  <a:pt x="228810" y="55075"/>
                  <a:pt x="224867" y="55075"/>
                </a:cubicBezTo>
                <a:cubicBezTo>
                  <a:pt x="224867" y="55075"/>
                  <a:pt x="224867" y="55075"/>
                  <a:pt x="224867" y="48450"/>
                </a:cubicBezTo>
                <a:cubicBezTo>
                  <a:pt x="220925" y="47125"/>
                  <a:pt x="218297" y="44475"/>
                  <a:pt x="215668" y="43150"/>
                </a:cubicBezTo>
                <a:cubicBezTo>
                  <a:pt x="214354" y="51100"/>
                  <a:pt x="210412" y="56400"/>
                  <a:pt x="205155" y="56400"/>
                </a:cubicBezTo>
                <a:cubicBezTo>
                  <a:pt x="198584" y="56400"/>
                  <a:pt x="194641" y="49775"/>
                  <a:pt x="194641" y="40500"/>
                </a:cubicBezTo>
                <a:cubicBezTo>
                  <a:pt x="194641" y="37850"/>
                  <a:pt x="194641" y="36525"/>
                  <a:pt x="195956" y="33875"/>
                </a:cubicBezTo>
                <a:cubicBezTo>
                  <a:pt x="193327" y="32550"/>
                  <a:pt x="189385" y="32550"/>
                  <a:pt x="186756" y="31225"/>
                </a:cubicBezTo>
                <a:cubicBezTo>
                  <a:pt x="186756" y="31225"/>
                  <a:pt x="186756" y="31225"/>
                  <a:pt x="186756" y="55075"/>
                </a:cubicBezTo>
                <a:cubicBezTo>
                  <a:pt x="186756" y="55075"/>
                  <a:pt x="186756" y="55075"/>
                  <a:pt x="182814" y="55075"/>
                </a:cubicBezTo>
                <a:cubicBezTo>
                  <a:pt x="181500" y="55075"/>
                  <a:pt x="181500" y="55075"/>
                  <a:pt x="181500" y="55075"/>
                </a:cubicBezTo>
                <a:cubicBezTo>
                  <a:pt x="181500" y="55075"/>
                  <a:pt x="181500" y="55075"/>
                  <a:pt x="181500" y="32550"/>
                </a:cubicBezTo>
                <a:cubicBezTo>
                  <a:pt x="181500" y="32550"/>
                  <a:pt x="181500" y="32550"/>
                  <a:pt x="178872" y="33875"/>
                </a:cubicBezTo>
                <a:cubicBezTo>
                  <a:pt x="177557" y="33875"/>
                  <a:pt x="177557" y="33875"/>
                  <a:pt x="177557" y="33875"/>
                </a:cubicBezTo>
                <a:cubicBezTo>
                  <a:pt x="177557" y="33875"/>
                  <a:pt x="177557" y="33875"/>
                  <a:pt x="176243" y="33875"/>
                </a:cubicBezTo>
                <a:cubicBezTo>
                  <a:pt x="176243" y="33875"/>
                  <a:pt x="176243" y="33875"/>
                  <a:pt x="176243" y="31225"/>
                </a:cubicBezTo>
                <a:cubicBezTo>
                  <a:pt x="176243" y="29900"/>
                  <a:pt x="176243" y="29900"/>
                  <a:pt x="176243" y="29900"/>
                </a:cubicBezTo>
                <a:cubicBezTo>
                  <a:pt x="176243" y="29900"/>
                  <a:pt x="176243" y="29900"/>
                  <a:pt x="177557" y="29900"/>
                </a:cubicBezTo>
                <a:cubicBezTo>
                  <a:pt x="173615" y="28575"/>
                  <a:pt x="170987" y="28575"/>
                  <a:pt x="168358" y="28575"/>
                </a:cubicBezTo>
                <a:cubicBezTo>
                  <a:pt x="170987" y="31225"/>
                  <a:pt x="172301" y="35200"/>
                  <a:pt x="172301" y="40500"/>
                </a:cubicBezTo>
                <a:cubicBezTo>
                  <a:pt x="172301" y="51100"/>
                  <a:pt x="168358" y="56400"/>
                  <a:pt x="161787" y="56400"/>
                </a:cubicBezTo>
                <a:cubicBezTo>
                  <a:pt x="155217" y="56400"/>
                  <a:pt x="152588" y="49775"/>
                  <a:pt x="151274" y="40500"/>
                </a:cubicBezTo>
                <a:cubicBezTo>
                  <a:pt x="151274" y="35200"/>
                  <a:pt x="153903" y="29900"/>
                  <a:pt x="156531" y="28575"/>
                </a:cubicBezTo>
                <a:cubicBezTo>
                  <a:pt x="152588" y="28575"/>
                  <a:pt x="148646" y="28575"/>
                  <a:pt x="144703" y="28575"/>
                </a:cubicBezTo>
                <a:close/>
                <a:moveTo>
                  <a:pt x="164533" y="0"/>
                </a:moveTo>
                <a:cubicBezTo>
                  <a:pt x="205215" y="0"/>
                  <a:pt x="240648" y="17090"/>
                  <a:pt x="266895" y="48642"/>
                </a:cubicBezTo>
                <a:cubicBezTo>
                  <a:pt x="285268" y="72305"/>
                  <a:pt x="294454" y="99914"/>
                  <a:pt x="291829" y="130150"/>
                </a:cubicBezTo>
                <a:cubicBezTo>
                  <a:pt x="289205" y="155129"/>
                  <a:pt x="278706" y="181422"/>
                  <a:pt x="269520" y="206400"/>
                </a:cubicBezTo>
                <a:cubicBezTo>
                  <a:pt x="253772" y="247154"/>
                  <a:pt x="239336" y="286594"/>
                  <a:pt x="257709" y="324718"/>
                </a:cubicBezTo>
                <a:cubicBezTo>
                  <a:pt x="257709" y="327348"/>
                  <a:pt x="257709" y="329977"/>
                  <a:pt x="256396" y="332606"/>
                </a:cubicBezTo>
                <a:cubicBezTo>
                  <a:pt x="255084" y="335236"/>
                  <a:pt x="252459" y="336550"/>
                  <a:pt x="249835" y="336550"/>
                </a:cubicBezTo>
                <a:cubicBezTo>
                  <a:pt x="249835" y="336550"/>
                  <a:pt x="249835" y="336550"/>
                  <a:pt x="105478" y="336550"/>
                </a:cubicBezTo>
                <a:cubicBezTo>
                  <a:pt x="101541" y="336550"/>
                  <a:pt x="98916" y="333921"/>
                  <a:pt x="97604" y="331292"/>
                </a:cubicBezTo>
                <a:cubicBezTo>
                  <a:pt x="96292" y="328662"/>
                  <a:pt x="96292" y="327348"/>
                  <a:pt x="96292" y="315516"/>
                </a:cubicBezTo>
                <a:cubicBezTo>
                  <a:pt x="96292" y="314201"/>
                  <a:pt x="96292" y="312887"/>
                  <a:pt x="96292" y="312887"/>
                </a:cubicBezTo>
                <a:cubicBezTo>
                  <a:pt x="94979" y="294481"/>
                  <a:pt x="87105" y="294481"/>
                  <a:pt x="71357" y="294481"/>
                </a:cubicBezTo>
                <a:cubicBezTo>
                  <a:pt x="58234" y="294481"/>
                  <a:pt x="42486" y="294481"/>
                  <a:pt x="31987" y="278706"/>
                </a:cubicBezTo>
                <a:cubicBezTo>
                  <a:pt x="24113" y="266874"/>
                  <a:pt x="24113" y="251098"/>
                  <a:pt x="25426" y="236637"/>
                </a:cubicBezTo>
                <a:cubicBezTo>
                  <a:pt x="25426" y="224805"/>
                  <a:pt x="25426" y="212973"/>
                  <a:pt x="21489" y="209029"/>
                </a:cubicBezTo>
                <a:cubicBezTo>
                  <a:pt x="21489" y="207715"/>
                  <a:pt x="17552" y="206400"/>
                  <a:pt x="16239" y="205085"/>
                </a:cubicBezTo>
                <a:cubicBezTo>
                  <a:pt x="10990" y="202456"/>
                  <a:pt x="3116" y="199827"/>
                  <a:pt x="491" y="191939"/>
                </a:cubicBezTo>
                <a:cubicBezTo>
                  <a:pt x="-821" y="187995"/>
                  <a:pt x="491" y="182736"/>
                  <a:pt x="4428" y="177478"/>
                </a:cubicBezTo>
                <a:cubicBezTo>
                  <a:pt x="17552" y="156443"/>
                  <a:pt x="20176" y="144612"/>
                  <a:pt x="24113" y="126206"/>
                </a:cubicBezTo>
                <a:cubicBezTo>
                  <a:pt x="25426" y="118319"/>
                  <a:pt x="26738" y="109116"/>
                  <a:pt x="29363" y="97284"/>
                </a:cubicBezTo>
                <a:cubicBezTo>
                  <a:pt x="38549" y="68361"/>
                  <a:pt x="55609" y="43383"/>
                  <a:pt x="81856" y="26293"/>
                </a:cubicBezTo>
                <a:cubicBezTo>
                  <a:pt x="105478" y="9202"/>
                  <a:pt x="135662" y="0"/>
                  <a:pt x="1645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9" name="矩形 28"/>
          <p:cNvSpPr/>
          <p:nvPr/>
        </p:nvSpPr>
        <p:spPr>
          <a:xfrm>
            <a:off x="3195690" y="2958928"/>
            <a:ext cx="2050552" cy="19389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eaLnBrk="0" hangingPunct="0">
              <a:spcBef>
                <a:spcPct val="0"/>
              </a:spcBef>
            </a:pPr>
            <a:r>
              <a:rPr lang="zh-CN" altLang="en-US" sz="2000" dirty="0">
                <a:solidFill>
                  <a:schemeClr val="bg1"/>
                </a:solidFill>
                <a:latin typeface="微软雅黑" pitchFamily="34" charset="-122"/>
              </a:rPr>
              <a:t>第一款国际跳棋程序中使用的“机器学习”概念至今仍对人工智能有着重要的影响</a:t>
            </a:r>
          </a:p>
        </p:txBody>
      </p:sp>
      <p:sp>
        <p:nvSpPr>
          <p:cNvPr id="30" name="矩形 29"/>
          <p:cNvSpPr/>
          <p:nvPr/>
        </p:nvSpPr>
        <p:spPr>
          <a:xfrm>
            <a:off x="6439228" y="3021477"/>
            <a:ext cx="1530253" cy="163121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eaLnBrk="0" hangingPunct="0">
              <a:spcBef>
                <a:spcPct val="0"/>
              </a:spcBef>
            </a:pPr>
            <a:r>
              <a:rPr lang="zh-CN" altLang="en-US" sz="2000" dirty="0">
                <a:solidFill>
                  <a:schemeClr val="bg1"/>
                </a:solidFill>
                <a:latin typeface="微软雅黑" pitchFamily="34" charset="-122"/>
              </a:rPr>
              <a:t>深蓝将知识库结合搜索等算法引入了人工智能中</a:t>
            </a:r>
          </a:p>
        </p:txBody>
      </p:sp>
      <p:sp>
        <p:nvSpPr>
          <p:cNvPr id="32" name="矩形 31"/>
          <p:cNvSpPr/>
          <p:nvPr/>
        </p:nvSpPr>
        <p:spPr>
          <a:xfrm>
            <a:off x="8767058" y="2956397"/>
            <a:ext cx="1907702" cy="163121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eaLnBrk="0" hangingPunct="0">
              <a:spcBef>
                <a:spcPct val="0"/>
              </a:spcBef>
            </a:pPr>
            <a:r>
              <a:rPr lang="zh-CN" altLang="en-US" sz="2000" dirty="0">
                <a:solidFill>
                  <a:schemeClr val="bg1"/>
                </a:solidFill>
                <a:latin typeface="微软雅黑" pitchFamily="34" charset="-122"/>
              </a:rPr>
              <a:t>阿尔法围棋推动了深度学习作为人工智能继续前进的核心技术</a:t>
            </a:r>
          </a:p>
        </p:txBody>
      </p:sp>
    </p:spTree>
    <p:custDataLst>
      <p:tags r:id="rId1"/>
    </p:custDataLst>
    <p:extLst>
      <p:ext uri="{BB962C8B-B14F-4D97-AF65-F5344CB8AC3E}">
        <p14:creationId xmlns:p14="http://schemas.microsoft.com/office/powerpoint/2010/main" val="20433863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1000"/>
                                        <p:tgtEl>
                                          <p:spTgt spid="33"/>
                                        </p:tgtEl>
                                      </p:cBhvr>
                                    </p:animEffect>
                                    <p:anim calcmode="lin" valueType="num">
                                      <p:cBhvr>
                                        <p:cTn id="13" dur="1000" fill="hold"/>
                                        <p:tgtEl>
                                          <p:spTgt spid="33"/>
                                        </p:tgtEl>
                                        <p:attrNameLst>
                                          <p:attrName>ppt_x</p:attrName>
                                        </p:attrNameLst>
                                      </p:cBhvr>
                                      <p:tavLst>
                                        <p:tav tm="0">
                                          <p:val>
                                            <p:strVal val="#ppt_x"/>
                                          </p:val>
                                        </p:tav>
                                        <p:tav tm="100000">
                                          <p:val>
                                            <p:strVal val="#ppt_x"/>
                                          </p:val>
                                        </p:tav>
                                      </p:tavLst>
                                    </p:anim>
                                    <p:anim calcmode="lin" valueType="num">
                                      <p:cBhvr>
                                        <p:cTn id="14" dur="1000" fill="hold"/>
                                        <p:tgtEl>
                                          <p:spTgt spid="3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1000"/>
                                        <p:tgtEl>
                                          <p:spTgt spid="34"/>
                                        </p:tgtEl>
                                      </p:cBhvr>
                                    </p:animEffect>
                                    <p:anim calcmode="lin" valueType="num">
                                      <p:cBhvr>
                                        <p:cTn id="18" dur="1000" fill="hold"/>
                                        <p:tgtEl>
                                          <p:spTgt spid="34"/>
                                        </p:tgtEl>
                                        <p:attrNameLst>
                                          <p:attrName>ppt_x</p:attrName>
                                        </p:attrNameLst>
                                      </p:cBhvr>
                                      <p:tavLst>
                                        <p:tav tm="0">
                                          <p:val>
                                            <p:strVal val="#ppt_x"/>
                                          </p:val>
                                        </p:tav>
                                        <p:tav tm="100000">
                                          <p:val>
                                            <p:strVal val="#ppt_x"/>
                                          </p:val>
                                        </p:tav>
                                      </p:tavLst>
                                    </p:anim>
                                    <p:anim calcmode="lin" valueType="num">
                                      <p:cBhvr>
                                        <p:cTn id="19" dur="1000" fill="hold"/>
                                        <p:tgtEl>
                                          <p:spTgt spid="3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1000"/>
                                        <p:tgtEl>
                                          <p:spTgt spid="36"/>
                                        </p:tgtEl>
                                      </p:cBhvr>
                                    </p:animEffect>
                                    <p:anim calcmode="lin" valueType="num">
                                      <p:cBhvr>
                                        <p:cTn id="23" dur="1000" fill="hold"/>
                                        <p:tgtEl>
                                          <p:spTgt spid="36"/>
                                        </p:tgtEl>
                                        <p:attrNameLst>
                                          <p:attrName>ppt_x</p:attrName>
                                        </p:attrNameLst>
                                      </p:cBhvr>
                                      <p:tavLst>
                                        <p:tav tm="0">
                                          <p:val>
                                            <p:strVal val="#ppt_x"/>
                                          </p:val>
                                        </p:tav>
                                        <p:tav tm="100000">
                                          <p:val>
                                            <p:strVal val="#ppt_x"/>
                                          </p:val>
                                        </p:tav>
                                      </p:tavLst>
                                    </p:anim>
                                    <p:anim calcmode="lin" valueType="num">
                                      <p:cBhvr>
                                        <p:cTn id="24" dur="1000" fill="hold"/>
                                        <p:tgtEl>
                                          <p:spTgt spid="3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1000"/>
                                        <p:tgtEl>
                                          <p:spTgt spid="29"/>
                                        </p:tgtEl>
                                      </p:cBhvr>
                                    </p:animEffect>
                                    <p:anim calcmode="lin" valueType="num">
                                      <p:cBhvr>
                                        <p:cTn id="28" dur="1000" fill="hold"/>
                                        <p:tgtEl>
                                          <p:spTgt spid="29"/>
                                        </p:tgtEl>
                                        <p:attrNameLst>
                                          <p:attrName>ppt_x</p:attrName>
                                        </p:attrNameLst>
                                      </p:cBhvr>
                                      <p:tavLst>
                                        <p:tav tm="0">
                                          <p:val>
                                            <p:strVal val="#ppt_x"/>
                                          </p:val>
                                        </p:tav>
                                        <p:tav tm="100000">
                                          <p:val>
                                            <p:strVal val="#ppt_x"/>
                                          </p:val>
                                        </p:tav>
                                      </p:tavLst>
                                    </p:anim>
                                    <p:anim calcmode="lin" valueType="num">
                                      <p:cBhvr>
                                        <p:cTn id="29" dur="1000" fill="hold"/>
                                        <p:tgtEl>
                                          <p:spTgt spid="2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1000"/>
                                        <p:tgtEl>
                                          <p:spTgt spid="30"/>
                                        </p:tgtEl>
                                      </p:cBhvr>
                                    </p:animEffect>
                                    <p:anim calcmode="lin" valueType="num">
                                      <p:cBhvr>
                                        <p:cTn id="33" dur="1000" fill="hold"/>
                                        <p:tgtEl>
                                          <p:spTgt spid="30"/>
                                        </p:tgtEl>
                                        <p:attrNameLst>
                                          <p:attrName>ppt_x</p:attrName>
                                        </p:attrNameLst>
                                      </p:cBhvr>
                                      <p:tavLst>
                                        <p:tav tm="0">
                                          <p:val>
                                            <p:strVal val="#ppt_x"/>
                                          </p:val>
                                        </p:tav>
                                        <p:tav tm="100000">
                                          <p:val>
                                            <p:strVal val="#ppt_x"/>
                                          </p:val>
                                        </p:tav>
                                      </p:tavLst>
                                    </p:anim>
                                    <p:anim calcmode="lin" valueType="num">
                                      <p:cBhvr>
                                        <p:cTn id="34" dur="1000" fill="hold"/>
                                        <p:tgtEl>
                                          <p:spTgt spid="3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1000"/>
                                        <p:tgtEl>
                                          <p:spTgt spid="32"/>
                                        </p:tgtEl>
                                      </p:cBhvr>
                                    </p:animEffect>
                                    <p:anim calcmode="lin" valueType="num">
                                      <p:cBhvr>
                                        <p:cTn id="38" dur="1000" fill="hold"/>
                                        <p:tgtEl>
                                          <p:spTgt spid="32"/>
                                        </p:tgtEl>
                                        <p:attrNameLst>
                                          <p:attrName>ppt_x</p:attrName>
                                        </p:attrNameLst>
                                      </p:cBhvr>
                                      <p:tavLst>
                                        <p:tav tm="0">
                                          <p:val>
                                            <p:strVal val="#ppt_x"/>
                                          </p:val>
                                        </p:tav>
                                        <p:tav tm="100000">
                                          <p:val>
                                            <p:strVal val="#ppt_x"/>
                                          </p:val>
                                        </p:tav>
                                      </p:tavLst>
                                    </p:anim>
                                    <p:anim calcmode="lin" valueType="num">
                                      <p:cBhvr>
                                        <p:cTn id="39" dur="1000" fill="hold"/>
                                        <p:tgtEl>
                                          <p:spTgt spid="32"/>
                                        </p:tgtEl>
                                        <p:attrNameLst>
                                          <p:attrName>ppt_y</p:attrName>
                                        </p:attrNameLst>
                                      </p:cBhvr>
                                      <p:tavLst>
                                        <p:tav tm="0">
                                          <p:val>
                                            <p:strVal val="#ppt_y+.1"/>
                                          </p:val>
                                        </p:tav>
                                        <p:tav tm="100000">
                                          <p:val>
                                            <p:strVal val="#ppt_y"/>
                                          </p:val>
                                        </p:tav>
                                      </p:tavLst>
                                    </p:anim>
                                  </p:childTnLst>
                                </p:cTn>
                              </p:par>
                            </p:childTnLst>
                          </p:cTn>
                        </p:par>
                        <p:par>
                          <p:cTn id="40" fill="hold">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33" grpId="0" animBg="1"/>
      <p:bldP spid="34" grpId="0" animBg="1"/>
      <p:bldP spid="36" grpId="0" animBg="1"/>
      <p:bldP spid="29" grpId="0"/>
      <p:bldP spid="30" grpId="0"/>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1800000">
            <a:off x="3775591" y="1437052"/>
            <a:ext cx="7352422" cy="5336986"/>
          </a:xfrm>
          <a:custGeom>
            <a:avLst/>
            <a:gdLst>
              <a:gd name="connsiteX0" fmla="*/ 0 w 7352422"/>
              <a:gd name="connsiteY0" fmla="*/ 0 h 5326686"/>
              <a:gd name="connsiteX1" fmla="*/ 7352422 w 7352422"/>
              <a:gd name="connsiteY1" fmla="*/ 0 h 5326686"/>
              <a:gd name="connsiteX2" fmla="*/ 7352422 w 7352422"/>
              <a:gd name="connsiteY2" fmla="*/ 5326686 h 5326686"/>
              <a:gd name="connsiteX3" fmla="*/ 0 w 7352422"/>
              <a:gd name="connsiteY3" fmla="*/ 5326686 h 5326686"/>
              <a:gd name="connsiteX4" fmla="*/ 0 w 7352422"/>
              <a:gd name="connsiteY4" fmla="*/ 0 h 5326686"/>
              <a:gd name="connsiteX0" fmla="*/ 0 w 7352422"/>
              <a:gd name="connsiteY0" fmla="*/ 10300 h 5336986"/>
              <a:gd name="connsiteX1" fmla="*/ 4243516 w 7352422"/>
              <a:gd name="connsiteY1" fmla="*/ 0 h 5336986"/>
              <a:gd name="connsiteX2" fmla="*/ 7352422 w 7352422"/>
              <a:gd name="connsiteY2" fmla="*/ 10300 h 5336986"/>
              <a:gd name="connsiteX3" fmla="*/ 7352422 w 7352422"/>
              <a:gd name="connsiteY3" fmla="*/ 5336986 h 5336986"/>
              <a:gd name="connsiteX4" fmla="*/ 0 w 7352422"/>
              <a:gd name="connsiteY4" fmla="*/ 5336986 h 5336986"/>
              <a:gd name="connsiteX5" fmla="*/ 0 w 7352422"/>
              <a:gd name="connsiteY5" fmla="*/ 10300 h 5336986"/>
              <a:gd name="connsiteX0" fmla="*/ 0 w 7352422"/>
              <a:gd name="connsiteY0" fmla="*/ 5336986 h 5336986"/>
              <a:gd name="connsiteX1" fmla="*/ 4243516 w 7352422"/>
              <a:gd name="connsiteY1" fmla="*/ 0 h 5336986"/>
              <a:gd name="connsiteX2" fmla="*/ 7352422 w 7352422"/>
              <a:gd name="connsiteY2" fmla="*/ 10300 h 5336986"/>
              <a:gd name="connsiteX3" fmla="*/ 7352422 w 7352422"/>
              <a:gd name="connsiteY3" fmla="*/ 5336986 h 5336986"/>
              <a:gd name="connsiteX4" fmla="*/ 0 w 7352422"/>
              <a:gd name="connsiteY4" fmla="*/ 5336986 h 5336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2422" h="5336986">
                <a:moveTo>
                  <a:pt x="0" y="5336986"/>
                </a:moveTo>
                <a:lnTo>
                  <a:pt x="4243516" y="0"/>
                </a:lnTo>
                <a:lnTo>
                  <a:pt x="7352422" y="10300"/>
                </a:lnTo>
                <a:lnTo>
                  <a:pt x="7352422" y="5336986"/>
                </a:lnTo>
                <a:lnTo>
                  <a:pt x="0" y="5336986"/>
                </a:lnTo>
                <a:close/>
              </a:path>
            </a:pathLst>
          </a:custGeom>
          <a:gradFill flip="none" rotWithShape="0">
            <a:gsLst>
              <a:gs pos="0">
                <a:schemeClr val="tx1">
                  <a:alpha val="40000"/>
                </a:schemeClr>
              </a:gs>
              <a:gs pos="62000">
                <a:srgbClr val="C7C7C7">
                  <a:alpha val="0"/>
                </a:srgbClr>
              </a:gs>
              <a:gs pos="100000">
                <a:srgbClr val="FAFAFA">
                  <a:alpha val="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25" b="0" i="0" u="none" strike="noStrike" kern="1200" cap="none" spc="0" normalizeH="0" baseline="0" noProof="0">
              <a:ln>
                <a:noFill/>
              </a:ln>
              <a:solidFill>
                <a:prstClr val="white"/>
              </a:solidFill>
              <a:effectLst/>
              <a:uLnTx/>
              <a:uFillTx/>
              <a:latin typeface="Arial"/>
              <a:ea typeface="微软雅黑"/>
              <a:cs typeface="+mn-cs"/>
            </a:endParaRPr>
          </a:p>
        </p:txBody>
      </p:sp>
      <p:sp>
        <p:nvSpPr>
          <p:cNvPr id="2" name="圆角矩形 1"/>
          <p:cNvSpPr/>
          <p:nvPr/>
        </p:nvSpPr>
        <p:spPr>
          <a:xfrm>
            <a:off x="2889412" y="2041022"/>
            <a:ext cx="6413174" cy="2569030"/>
          </a:xfrm>
          <a:prstGeom prst="roundRect">
            <a:avLst>
              <a:gd name="adj" fmla="val 593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 name="文本框 3"/>
          <p:cNvSpPr txBox="1"/>
          <p:nvPr/>
        </p:nvSpPr>
        <p:spPr>
          <a:xfrm>
            <a:off x="7933895" y="2171332"/>
            <a:ext cx="1176705" cy="110799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600" b="1" i="0" u="none" strike="noStrike" kern="1200" cap="none" spc="0" normalizeH="0" baseline="0" noProof="0" dirty="0">
                <a:ln>
                  <a:noFill/>
                </a:ln>
                <a:solidFill>
                  <a:srgbClr val="ED6196"/>
                </a:solidFill>
                <a:effectLst/>
                <a:uLnTx/>
                <a:uFillTx/>
                <a:latin typeface="Arial"/>
                <a:ea typeface="微软雅黑"/>
                <a:cs typeface="+mn-cs"/>
              </a:rPr>
              <a:t>03</a:t>
            </a:r>
            <a:endParaRPr kumimoji="0" lang="zh-CN" altLang="en-US" sz="6600" b="1" i="0" u="none" strike="noStrike" kern="1200" cap="none" spc="0" normalizeH="0" baseline="0" noProof="0" dirty="0">
              <a:ln>
                <a:noFill/>
              </a:ln>
              <a:solidFill>
                <a:srgbClr val="ED6196"/>
              </a:solidFill>
              <a:effectLst/>
              <a:uLnTx/>
              <a:uFillTx/>
              <a:latin typeface="Arial"/>
              <a:ea typeface="微软雅黑"/>
              <a:cs typeface="+mn-cs"/>
            </a:endParaRPr>
          </a:p>
        </p:txBody>
      </p:sp>
      <p:grpSp>
        <p:nvGrpSpPr>
          <p:cNvPr id="8" name="组合 7"/>
          <p:cNvGrpSpPr/>
          <p:nvPr/>
        </p:nvGrpSpPr>
        <p:grpSpPr>
          <a:xfrm>
            <a:off x="2771100" y="2478587"/>
            <a:ext cx="3109381" cy="551543"/>
            <a:chOff x="2771100" y="2478587"/>
            <a:chExt cx="3109381" cy="551543"/>
          </a:xfrm>
        </p:grpSpPr>
        <p:sp>
          <p:nvSpPr>
            <p:cNvPr id="5" name="矩形 4"/>
            <p:cNvSpPr/>
            <p:nvPr/>
          </p:nvSpPr>
          <p:spPr>
            <a:xfrm>
              <a:off x="2889412" y="2478587"/>
              <a:ext cx="2872758" cy="551543"/>
            </a:xfrm>
            <a:prstGeom prst="rect">
              <a:avLst/>
            </a:prstGeom>
            <a:solidFill>
              <a:srgbClr val="ED61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 name="文本框 5"/>
            <p:cNvSpPr txBox="1"/>
            <p:nvPr/>
          </p:nvSpPr>
          <p:spPr>
            <a:xfrm>
              <a:off x="2771100" y="2554303"/>
              <a:ext cx="3109381" cy="40011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a:ea typeface="微软雅黑"/>
                  <a:cs typeface="+mn-cs"/>
                </a:rPr>
                <a:t>我国的人工智能发展历程</a:t>
              </a:r>
            </a:p>
          </p:txBody>
        </p:sp>
      </p:grpSp>
      <p:sp>
        <p:nvSpPr>
          <p:cNvPr id="7" name="文本框 6"/>
          <p:cNvSpPr txBox="1"/>
          <p:nvPr/>
        </p:nvSpPr>
        <p:spPr>
          <a:xfrm>
            <a:off x="2933863" y="3355044"/>
            <a:ext cx="5805023" cy="458459"/>
          </a:xfrm>
          <a:prstGeom prst="rect">
            <a:avLst/>
          </a:prstGeom>
          <a:noFill/>
        </p:spPr>
        <p:txBody>
          <a:bodyPr wrap="square" rtlCol="0">
            <a:spAutoFit/>
            <a:scene3d>
              <a:camera prst="orthographicFront"/>
              <a:lightRig rig="threePt" dir="t"/>
            </a:scene3d>
            <a:sp3d contourW="12700"/>
          </a:bodyPr>
          <a:lstStyle/>
          <a:p>
            <a:pPr lvl="0">
              <a:lnSpc>
                <a:spcPct val="150000"/>
              </a:lnSpc>
              <a:defRPr/>
            </a:pPr>
            <a:r>
              <a:rPr lang="en-US" altLang="zh-CN" dirty="0"/>
              <a:t>The development of artificial intelligence in China</a:t>
            </a:r>
            <a:endParaRPr kumimoji="0" lang="en-US" altLang="zh-CN" sz="1200" b="0" i="0" u="none" strike="noStrike" kern="1200" cap="none" spc="0" normalizeH="0" baseline="0" noProof="0" dirty="0">
              <a:ln>
                <a:noFill/>
              </a:ln>
              <a:solidFill>
                <a:prstClr val="white">
                  <a:lumMod val="50000"/>
                </a:prstClr>
              </a:solidFill>
              <a:effectLst/>
              <a:uLnTx/>
              <a:uFillTx/>
              <a:latin typeface="微软雅黑"/>
              <a:ea typeface="微软雅黑"/>
              <a:cs typeface="+mn-cs"/>
            </a:endParaRPr>
          </a:p>
        </p:txBody>
      </p:sp>
    </p:spTree>
    <p:extLst>
      <p:ext uri="{BB962C8B-B14F-4D97-AF65-F5344CB8AC3E}">
        <p14:creationId xmlns:p14="http://schemas.microsoft.com/office/powerpoint/2010/main" val="34906355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Effect transition="in" filter="fade">
                                      <p:cBhvr>
                                        <p:cTn id="18" dur="500"/>
                                        <p:tgtEl>
                                          <p:spTgt spid="4"/>
                                        </p:tgtEl>
                                      </p:cBhvr>
                                    </p:animEffect>
                                  </p:childTnLst>
                                </p:cTn>
                              </p:par>
                            </p:childTnLst>
                          </p:cTn>
                        </p:par>
                        <p:par>
                          <p:cTn id="19" fill="hold">
                            <p:stCondLst>
                              <p:cond delay="1500"/>
                            </p:stCondLst>
                            <p:childTnLst>
                              <p:par>
                                <p:cTn id="20" presetID="12" presetClass="entr" presetSubtype="8"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p:tgtEl>
                                          <p:spTgt spid="8"/>
                                        </p:tgtEl>
                                        <p:attrNameLst>
                                          <p:attrName>ppt_x</p:attrName>
                                        </p:attrNameLst>
                                      </p:cBhvr>
                                      <p:tavLst>
                                        <p:tav tm="0">
                                          <p:val>
                                            <p:strVal val="#ppt_x-#ppt_w*1.125000"/>
                                          </p:val>
                                        </p:tav>
                                        <p:tav tm="100000">
                                          <p:val>
                                            <p:strVal val="#ppt_x"/>
                                          </p:val>
                                        </p:tav>
                                      </p:tavLst>
                                    </p:anim>
                                    <p:animEffect transition="in" filter="wipe(right)">
                                      <p:cBhvr>
                                        <p:cTn id="23" dur="500"/>
                                        <p:tgtEl>
                                          <p:spTgt spid="8"/>
                                        </p:tgtEl>
                                      </p:cBhvr>
                                    </p:animEffect>
                                  </p:childTnLst>
                                </p:cTn>
                              </p:par>
                            </p:childTnLst>
                          </p:cTn>
                        </p:par>
                        <p:par>
                          <p:cTn id="24" fill="hold">
                            <p:stCondLst>
                              <p:cond delay="2000"/>
                            </p:stCondLst>
                            <p:childTnLst>
                              <p:par>
                                <p:cTn id="25" presetID="14" presetClass="entr" presetSubtype="1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P spid="4"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rot="1800000">
            <a:off x="1773257" y="1976854"/>
            <a:ext cx="3344598" cy="2830042"/>
          </a:xfrm>
          <a:custGeom>
            <a:avLst/>
            <a:gdLst>
              <a:gd name="connsiteX0" fmla="*/ 0 w 3344598"/>
              <a:gd name="connsiteY0" fmla="*/ 0 h 2828895"/>
              <a:gd name="connsiteX1" fmla="*/ 3344598 w 3344598"/>
              <a:gd name="connsiteY1" fmla="*/ 0 h 2828895"/>
              <a:gd name="connsiteX2" fmla="*/ 3344598 w 3344598"/>
              <a:gd name="connsiteY2" fmla="*/ 2828895 h 2828895"/>
              <a:gd name="connsiteX3" fmla="*/ 0 w 3344598"/>
              <a:gd name="connsiteY3" fmla="*/ 2828895 h 2828895"/>
              <a:gd name="connsiteX4" fmla="*/ 0 w 3344598"/>
              <a:gd name="connsiteY4" fmla="*/ 0 h 2828895"/>
              <a:gd name="connsiteX0" fmla="*/ 0 w 3344598"/>
              <a:gd name="connsiteY0" fmla="*/ 1147 h 2830042"/>
              <a:gd name="connsiteX1" fmla="*/ 1576158 w 3344598"/>
              <a:gd name="connsiteY1" fmla="*/ 0 h 2830042"/>
              <a:gd name="connsiteX2" fmla="*/ 3344598 w 3344598"/>
              <a:gd name="connsiteY2" fmla="*/ 1147 h 2830042"/>
              <a:gd name="connsiteX3" fmla="*/ 3344598 w 3344598"/>
              <a:gd name="connsiteY3" fmla="*/ 2830042 h 2830042"/>
              <a:gd name="connsiteX4" fmla="*/ 0 w 3344598"/>
              <a:gd name="connsiteY4" fmla="*/ 2830042 h 2830042"/>
              <a:gd name="connsiteX5" fmla="*/ 0 w 3344598"/>
              <a:gd name="connsiteY5" fmla="*/ 1147 h 2830042"/>
              <a:gd name="connsiteX0" fmla="*/ 0 w 3344598"/>
              <a:gd name="connsiteY0" fmla="*/ 2830042 h 2830042"/>
              <a:gd name="connsiteX1" fmla="*/ 1576158 w 3344598"/>
              <a:gd name="connsiteY1" fmla="*/ 0 h 2830042"/>
              <a:gd name="connsiteX2" fmla="*/ 3344598 w 3344598"/>
              <a:gd name="connsiteY2" fmla="*/ 1147 h 2830042"/>
              <a:gd name="connsiteX3" fmla="*/ 3344598 w 3344598"/>
              <a:gd name="connsiteY3" fmla="*/ 2830042 h 2830042"/>
              <a:gd name="connsiteX4" fmla="*/ 0 w 3344598"/>
              <a:gd name="connsiteY4" fmla="*/ 2830042 h 2830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4598" h="2830042">
                <a:moveTo>
                  <a:pt x="0" y="2830042"/>
                </a:moveTo>
                <a:lnTo>
                  <a:pt x="1576158" y="0"/>
                </a:lnTo>
                <a:lnTo>
                  <a:pt x="3344598" y="1147"/>
                </a:lnTo>
                <a:lnTo>
                  <a:pt x="3344598" y="2830042"/>
                </a:lnTo>
                <a:lnTo>
                  <a:pt x="0" y="2830042"/>
                </a:lnTo>
                <a:close/>
              </a:path>
            </a:pathLst>
          </a:custGeom>
          <a:gradFill flip="none" rotWithShape="0">
            <a:gsLst>
              <a:gs pos="0">
                <a:schemeClr val="tx1">
                  <a:alpha val="40000"/>
                </a:schemeClr>
              </a:gs>
              <a:gs pos="62000">
                <a:srgbClr val="C7C7C7">
                  <a:alpha val="0"/>
                </a:srgbClr>
              </a:gs>
              <a:gs pos="100000">
                <a:srgbClr val="FAFAFA">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Arial"/>
              <a:ea typeface="微软雅黑"/>
            </a:endParaRPr>
          </a:p>
        </p:txBody>
      </p:sp>
      <p:sp>
        <p:nvSpPr>
          <p:cNvPr id="26" name="矩形 21"/>
          <p:cNvSpPr/>
          <p:nvPr/>
        </p:nvSpPr>
        <p:spPr>
          <a:xfrm rot="1800000">
            <a:off x="5207246" y="1976853"/>
            <a:ext cx="3344598" cy="2830042"/>
          </a:xfrm>
          <a:custGeom>
            <a:avLst/>
            <a:gdLst>
              <a:gd name="connsiteX0" fmla="*/ 0 w 3344598"/>
              <a:gd name="connsiteY0" fmla="*/ 0 h 2828895"/>
              <a:gd name="connsiteX1" fmla="*/ 3344598 w 3344598"/>
              <a:gd name="connsiteY1" fmla="*/ 0 h 2828895"/>
              <a:gd name="connsiteX2" fmla="*/ 3344598 w 3344598"/>
              <a:gd name="connsiteY2" fmla="*/ 2828895 h 2828895"/>
              <a:gd name="connsiteX3" fmla="*/ 0 w 3344598"/>
              <a:gd name="connsiteY3" fmla="*/ 2828895 h 2828895"/>
              <a:gd name="connsiteX4" fmla="*/ 0 w 3344598"/>
              <a:gd name="connsiteY4" fmla="*/ 0 h 2828895"/>
              <a:gd name="connsiteX0" fmla="*/ 0 w 3344598"/>
              <a:gd name="connsiteY0" fmla="*/ 1147 h 2830042"/>
              <a:gd name="connsiteX1" fmla="*/ 1576158 w 3344598"/>
              <a:gd name="connsiteY1" fmla="*/ 0 h 2830042"/>
              <a:gd name="connsiteX2" fmla="*/ 3344598 w 3344598"/>
              <a:gd name="connsiteY2" fmla="*/ 1147 h 2830042"/>
              <a:gd name="connsiteX3" fmla="*/ 3344598 w 3344598"/>
              <a:gd name="connsiteY3" fmla="*/ 2830042 h 2830042"/>
              <a:gd name="connsiteX4" fmla="*/ 0 w 3344598"/>
              <a:gd name="connsiteY4" fmla="*/ 2830042 h 2830042"/>
              <a:gd name="connsiteX5" fmla="*/ 0 w 3344598"/>
              <a:gd name="connsiteY5" fmla="*/ 1147 h 2830042"/>
              <a:gd name="connsiteX0" fmla="*/ 0 w 3344598"/>
              <a:gd name="connsiteY0" fmla="*/ 2830042 h 2830042"/>
              <a:gd name="connsiteX1" fmla="*/ 1576158 w 3344598"/>
              <a:gd name="connsiteY1" fmla="*/ 0 h 2830042"/>
              <a:gd name="connsiteX2" fmla="*/ 3344598 w 3344598"/>
              <a:gd name="connsiteY2" fmla="*/ 1147 h 2830042"/>
              <a:gd name="connsiteX3" fmla="*/ 3344598 w 3344598"/>
              <a:gd name="connsiteY3" fmla="*/ 2830042 h 2830042"/>
              <a:gd name="connsiteX4" fmla="*/ 0 w 3344598"/>
              <a:gd name="connsiteY4" fmla="*/ 2830042 h 2830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4598" h="2830042">
                <a:moveTo>
                  <a:pt x="0" y="2830042"/>
                </a:moveTo>
                <a:lnTo>
                  <a:pt x="1576158" y="0"/>
                </a:lnTo>
                <a:lnTo>
                  <a:pt x="3344598" y="1147"/>
                </a:lnTo>
                <a:lnTo>
                  <a:pt x="3344598" y="2830042"/>
                </a:lnTo>
                <a:lnTo>
                  <a:pt x="0" y="2830042"/>
                </a:lnTo>
                <a:close/>
              </a:path>
            </a:pathLst>
          </a:custGeom>
          <a:gradFill flip="none" rotWithShape="0">
            <a:gsLst>
              <a:gs pos="0">
                <a:schemeClr val="tx1">
                  <a:alpha val="40000"/>
                </a:schemeClr>
              </a:gs>
              <a:gs pos="62000">
                <a:srgbClr val="C7C7C7">
                  <a:alpha val="0"/>
                </a:srgbClr>
              </a:gs>
              <a:gs pos="100000">
                <a:srgbClr val="FAFAFA">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Arial"/>
              <a:ea typeface="微软雅黑"/>
            </a:endParaRPr>
          </a:p>
        </p:txBody>
      </p:sp>
      <p:sp>
        <p:nvSpPr>
          <p:cNvPr id="27" name="矩形 21"/>
          <p:cNvSpPr/>
          <p:nvPr/>
        </p:nvSpPr>
        <p:spPr>
          <a:xfrm rot="1800000">
            <a:off x="8614349" y="1976853"/>
            <a:ext cx="3344598" cy="2830042"/>
          </a:xfrm>
          <a:custGeom>
            <a:avLst/>
            <a:gdLst>
              <a:gd name="connsiteX0" fmla="*/ 0 w 3344598"/>
              <a:gd name="connsiteY0" fmla="*/ 0 h 2828895"/>
              <a:gd name="connsiteX1" fmla="*/ 3344598 w 3344598"/>
              <a:gd name="connsiteY1" fmla="*/ 0 h 2828895"/>
              <a:gd name="connsiteX2" fmla="*/ 3344598 w 3344598"/>
              <a:gd name="connsiteY2" fmla="*/ 2828895 h 2828895"/>
              <a:gd name="connsiteX3" fmla="*/ 0 w 3344598"/>
              <a:gd name="connsiteY3" fmla="*/ 2828895 h 2828895"/>
              <a:gd name="connsiteX4" fmla="*/ 0 w 3344598"/>
              <a:gd name="connsiteY4" fmla="*/ 0 h 2828895"/>
              <a:gd name="connsiteX0" fmla="*/ 0 w 3344598"/>
              <a:gd name="connsiteY0" fmla="*/ 1147 h 2830042"/>
              <a:gd name="connsiteX1" fmla="*/ 1576158 w 3344598"/>
              <a:gd name="connsiteY1" fmla="*/ 0 h 2830042"/>
              <a:gd name="connsiteX2" fmla="*/ 3344598 w 3344598"/>
              <a:gd name="connsiteY2" fmla="*/ 1147 h 2830042"/>
              <a:gd name="connsiteX3" fmla="*/ 3344598 w 3344598"/>
              <a:gd name="connsiteY3" fmla="*/ 2830042 h 2830042"/>
              <a:gd name="connsiteX4" fmla="*/ 0 w 3344598"/>
              <a:gd name="connsiteY4" fmla="*/ 2830042 h 2830042"/>
              <a:gd name="connsiteX5" fmla="*/ 0 w 3344598"/>
              <a:gd name="connsiteY5" fmla="*/ 1147 h 2830042"/>
              <a:gd name="connsiteX0" fmla="*/ 0 w 3344598"/>
              <a:gd name="connsiteY0" fmla="*/ 2830042 h 2830042"/>
              <a:gd name="connsiteX1" fmla="*/ 1576158 w 3344598"/>
              <a:gd name="connsiteY1" fmla="*/ 0 h 2830042"/>
              <a:gd name="connsiteX2" fmla="*/ 3344598 w 3344598"/>
              <a:gd name="connsiteY2" fmla="*/ 1147 h 2830042"/>
              <a:gd name="connsiteX3" fmla="*/ 3344598 w 3344598"/>
              <a:gd name="connsiteY3" fmla="*/ 2830042 h 2830042"/>
              <a:gd name="connsiteX4" fmla="*/ 0 w 3344598"/>
              <a:gd name="connsiteY4" fmla="*/ 2830042 h 2830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4598" h="2830042">
                <a:moveTo>
                  <a:pt x="0" y="2830042"/>
                </a:moveTo>
                <a:lnTo>
                  <a:pt x="1576158" y="0"/>
                </a:lnTo>
                <a:lnTo>
                  <a:pt x="3344598" y="1147"/>
                </a:lnTo>
                <a:lnTo>
                  <a:pt x="3344598" y="2830042"/>
                </a:lnTo>
                <a:lnTo>
                  <a:pt x="0" y="2830042"/>
                </a:lnTo>
                <a:close/>
              </a:path>
            </a:pathLst>
          </a:custGeom>
          <a:gradFill flip="none" rotWithShape="0">
            <a:gsLst>
              <a:gs pos="0">
                <a:schemeClr val="tx1">
                  <a:alpha val="40000"/>
                </a:schemeClr>
              </a:gs>
              <a:gs pos="62000">
                <a:srgbClr val="C7C7C7">
                  <a:alpha val="0"/>
                </a:srgbClr>
              </a:gs>
              <a:gs pos="100000">
                <a:srgbClr val="FAFAFA">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Arial"/>
              <a:ea typeface="微软雅黑"/>
            </a:endParaRPr>
          </a:p>
        </p:txBody>
      </p:sp>
      <p:sp>
        <p:nvSpPr>
          <p:cNvPr id="2" name="圆角矩形 1"/>
          <p:cNvSpPr/>
          <p:nvPr/>
        </p:nvSpPr>
        <p:spPr>
          <a:xfrm>
            <a:off x="1214212" y="2090057"/>
            <a:ext cx="2928036" cy="1699306"/>
          </a:xfrm>
          <a:prstGeom prst="roundRect">
            <a:avLst>
              <a:gd name="adj" fmla="val 1020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4633687" y="2090057"/>
            <a:ext cx="2928036" cy="1699306"/>
          </a:xfrm>
          <a:prstGeom prst="roundRect">
            <a:avLst>
              <a:gd name="adj" fmla="val 1020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8053162" y="2090057"/>
            <a:ext cx="2928036" cy="1699306"/>
          </a:xfrm>
          <a:prstGeom prst="roundRect">
            <a:avLst>
              <a:gd name="adj" fmla="val 1020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170544" y="402712"/>
            <a:ext cx="11850912" cy="523220"/>
            <a:chOff x="170544" y="402712"/>
            <a:chExt cx="11850912" cy="523220"/>
          </a:xfrm>
        </p:grpSpPr>
        <p:sp>
          <p:nvSpPr>
            <p:cNvPr id="32" name="文本框 31"/>
            <p:cNvSpPr txBox="1"/>
            <p:nvPr/>
          </p:nvSpPr>
          <p:spPr>
            <a:xfrm>
              <a:off x="4448342"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中国的变化</a:t>
              </a:r>
            </a:p>
          </p:txBody>
        </p:sp>
        <p:cxnSp>
          <p:nvCxnSpPr>
            <p:cNvPr id="30" name="直接连接符 29"/>
            <p:cNvCxnSpPr/>
            <p:nvPr/>
          </p:nvCxnSpPr>
          <p:spPr>
            <a:xfrm>
              <a:off x="170544" y="664322"/>
              <a:ext cx="4085771"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935685" y="664322"/>
              <a:ext cx="4085771"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sp>
        <p:nvSpPr>
          <p:cNvPr id="35" name="矩形 34"/>
          <p:cNvSpPr/>
          <p:nvPr/>
        </p:nvSpPr>
        <p:spPr>
          <a:xfrm>
            <a:off x="1304306" y="4290852"/>
            <a:ext cx="10037480" cy="39658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dirty="0">
                <a:solidFill>
                  <a:schemeClr val="bg1">
                    <a:lumMod val="50000"/>
                  </a:schemeClr>
                </a:solidFill>
                <a:latin typeface="+mn-ea"/>
              </a:rPr>
              <a:t>改革开放以来，中国的变化可以说是日新月异</a:t>
            </a:r>
          </a:p>
        </p:txBody>
      </p:sp>
      <p:pic>
        <p:nvPicPr>
          <p:cNvPr id="6" name="图片占位符 5">
            <a:extLst>
              <a:ext uri="{FF2B5EF4-FFF2-40B4-BE49-F238E27FC236}">
                <a16:creationId xmlns:a16="http://schemas.microsoft.com/office/drawing/2014/main" id="{16EC0BA2-EC88-46E3-95E3-836D04F43F28}"/>
              </a:ext>
            </a:extLst>
          </p:cNvPr>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t="9008" b="9008"/>
          <a:stretch>
            <a:fillRect/>
          </a:stretch>
        </p:blipFill>
        <p:spPr/>
      </p:pic>
      <p:pic>
        <p:nvPicPr>
          <p:cNvPr id="10" name="图片占位符 9">
            <a:extLst>
              <a:ext uri="{FF2B5EF4-FFF2-40B4-BE49-F238E27FC236}">
                <a16:creationId xmlns:a16="http://schemas.microsoft.com/office/drawing/2014/main" id="{E2DBBEED-F051-4575-92D9-89A6A73CA8CB}"/>
              </a:ext>
            </a:extLst>
          </p:cNvPr>
          <p:cNvPicPr>
            <a:picLocks noGrp="1" noChangeAspect="1"/>
          </p:cNvPicPr>
          <p:nvPr>
            <p:ph type="pic" sz="quarter" idx="11"/>
          </p:nvPr>
        </p:nvPicPr>
        <p:blipFill>
          <a:blip r:embed="rId5">
            <a:extLst>
              <a:ext uri="{28A0092B-C50C-407E-A947-70E740481C1C}">
                <a14:useLocalDpi xmlns:a14="http://schemas.microsoft.com/office/drawing/2010/main" val="0"/>
              </a:ext>
            </a:extLst>
          </a:blip>
          <a:srcRect t="9315" b="9315"/>
          <a:stretch>
            <a:fillRect/>
          </a:stretch>
        </p:blipFill>
        <p:spPr/>
      </p:pic>
      <p:pic>
        <p:nvPicPr>
          <p:cNvPr id="14" name="图片占位符 13">
            <a:extLst>
              <a:ext uri="{FF2B5EF4-FFF2-40B4-BE49-F238E27FC236}">
                <a16:creationId xmlns:a16="http://schemas.microsoft.com/office/drawing/2014/main" id="{0745E230-7027-499C-B29B-2D6DF8E6D799}"/>
              </a:ext>
            </a:extLst>
          </p:cNvPr>
          <p:cNvPicPr>
            <a:picLocks noGrp="1" noChangeAspect="1"/>
          </p:cNvPicPr>
          <p:nvPr>
            <p:ph type="pic" sz="quarter" idx="12"/>
          </p:nvPr>
        </p:nvPicPr>
        <p:blipFill>
          <a:blip r:embed="rId6">
            <a:extLst>
              <a:ext uri="{28A0092B-C50C-407E-A947-70E740481C1C}">
                <a14:useLocalDpi xmlns:a14="http://schemas.microsoft.com/office/drawing/2010/main" val="0"/>
              </a:ext>
            </a:extLst>
          </a:blip>
          <a:srcRect t="9275" b="9275"/>
          <a:stretch>
            <a:fillRect/>
          </a:stretch>
        </p:blipFill>
        <p:spPr/>
      </p:pic>
      <p:sp>
        <p:nvSpPr>
          <p:cNvPr id="15" name="文本框 14">
            <a:extLst>
              <a:ext uri="{FF2B5EF4-FFF2-40B4-BE49-F238E27FC236}">
                <a16:creationId xmlns:a16="http://schemas.microsoft.com/office/drawing/2014/main" id="{689DD3CA-09CA-49BB-89B3-7986E98DF49D}"/>
              </a:ext>
            </a:extLst>
          </p:cNvPr>
          <p:cNvSpPr txBox="1"/>
          <p:nvPr/>
        </p:nvSpPr>
        <p:spPr>
          <a:xfrm>
            <a:off x="1278399" y="4853153"/>
            <a:ext cx="8379502" cy="369332"/>
          </a:xfrm>
          <a:prstGeom prst="rect">
            <a:avLst/>
          </a:prstGeom>
          <a:noFill/>
        </p:spPr>
        <p:txBody>
          <a:bodyPr wrap="square" rtlCol="0">
            <a:spAutoFit/>
          </a:bodyPr>
          <a:lstStyle/>
          <a:p>
            <a:r>
              <a:rPr lang="zh-CN" altLang="en-US" dirty="0">
                <a:solidFill>
                  <a:schemeClr val="bg1">
                    <a:lumMod val="50000"/>
                  </a:schemeClr>
                </a:solidFill>
              </a:rPr>
              <a:t>几十年来，一栋栋高楼拔地而起</a:t>
            </a:r>
          </a:p>
        </p:txBody>
      </p:sp>
      <p:sp>
        <p:nvSpPr>
          <p:cNvPr id="40" name="文本框 39">
            <a:extLst>
              <a:ext uri="{FF2B5EF4-FFF2-40B4-BE49-F238E27FC236}">
                <a16:creationId xmlns:a16="http://schemas.microsoft.com/office/drawing/2014/main" id="{B0956790-CB65-48CB-BAE6-C6D65E5376CB}"/>
              </a:ext>
            </a:extLst>
          </p:cNvPr>
          <p:cNvSpPr txBox="1"/>
          <p:nvPr/>
        </p:nvSpPr>
        <p:spPr>
          <a:xfrm>
            <a:off x="1278399" y="5384294"/>
            <a:ext cx="8379502" cy="369332"/>
          </a:xfrm>
          <a:prstGeom prst="rect">
            <a:avLst/>
          </a:prstGeom>
          <a:noFill/>
        </p:spPr>
        <p:txBody>
          <a:bodyPr wrap="square" rtlCol="0">
            <a:spAutoFit/>
          </a:bodyPr>
          <a:lstStyle/>
          <a:p>
            <a:r>
              <a:rPr lang="zh-CN" altLang="en-US" dirty="0">
                <a:solidFill>
                  <a:schemeClr val="bg1">
                    <a:lumMod val="50000"/>
                  </a:schemeClr>
                </a:solidFill>
              </a:rPr>
              <a:t>人们的生活越来越幸福</a:t>
            </a:r>
          </a:p>
        </p:txBody>
      </p:sp>
      <p:sp>
        <p:nvSpPr>
          <p:cNvPr id="41" name="文本框 40">
            <a:extLst>
              <a:ext uri="{FF2B5EF4-FFF2-40B4-BE49-F238E27FC236}">
                <a16:creationId xmlns:a16="http://schemas.microsoft.com/office/drawing/2014/main" id="{F55E6566-70E9-4EEF-88A0-D815441402FD}"/>
              </a:ext>
            </a:extLst>
          </p:cNvPr>
          <p:cNvSpPr txBox="1"/>
          <p:nvPr/>
        </p:nvSpPr>
        <p:spPr>
          <a:xfrm>
            <a:off x="1264815" y="5881601"/>
            <a:ext cx="8379502" cy="369332"/>
          </a:xfrm>
          <a:prstGeom prst="rect">
            <a:avLst/>
          </a:prstGeom>
          <a:noFill/>
        </p:spPr>
        <p:txBody>
          <a:bodyPr wrap="square" rtlCol="0">
            <a:spAutoFit/>
          </a:bodyPr>
          <a:lstStyle/>
          <a:p>
            <a:r>
              <a:rPr lang="zh-CN" altLang="en-US" dirty="0">
                <a:solidFill>
                  <a:schemeClr val="bg1">
                    <a:lumMod val="50000"/>
                  </a:schemeClr>
                </a:solidFill>
              </a:rPr>
              <a:t>在建设经济的同时，科技建设的步伐也从未停止</a:t>
            </a:r>
          </a:p>
        </p:txBody>
      </p:sp>
    </p:spTree>
    <p:custDataLst>
      <p:tags r:id="rId1"/>
    </p:custDataLst>
    <p:extLst>
      <p:ext uri="{BB962C8B-B14F-4D97-AF65-F5344CB8AC3E}">
        <p14:creationId xmlns:p14="http://schemas.microsoft.com/office/powerpoint/2010/main" val="25224097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1000"/>
                                        <p:tgtEl>
                                          <p:spTgt spid="35"/>
                                        </p:tgtEl>
                                      </p:cBhvr>
                                    </p:animEffect>
                                    <p:anim calcmode="lin" valueType="num">
                                      <p:cBhvr>
                                        <p:cTn id="35" dur="1000" fill="hold"/>
                                        <p:tgtEl>
                                          <p:spTgt spid="35"/>
                                        </p:tgtEl>
                                        <p:attrNameLst>
                                          <p:attrName>ppt_x</p:attrName>
                                        </p:attrNameLst>
                                      </p:cBhvr>
                                      <p:tavLst>
                                        <p:tav tm="0">
                                          <p:val>
                                            <p:strVal val="#ppt_x"/>
                                          </p:val>
                                        </p:tav>
                                        <p:tav tm="100000">
                                          <p:val>
                                            <p:strVal val="#ppt_x"/>
                                          </p:val>
                                        </p:tav>
                                      </p:tavLst>
                                    </p:anim>
                                    <p:anim calcmode="lin" valueType="num">
                                      <p:cBhvr>
                                        <p:cTn id="36"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anim calcmode="lin" valueType="num">
                                      <p:cBhvr>
                                        <p:cTn id="42" dur="1000" fill="hold"/>
                                        <p:tgtEl>
                                          <p:spTgt spid="15"/>
                                        </p:tgtEl>
                                        <p:attrNameLst>
                                          <p:attrName>ppt_x</p:attrName>
                                        </p:attrNameLst>
                                      </p:cBhvr>
                                      <p:tavLst>
                                        <p:tav tm="0">
                                          <p:val>
                                            <p:strVal val="#ppt_x"/>
                                          </p:val>
                                        </p:tav>
                                        <p:tav tm="100000">
                                          <p:val>
                                            <p:strVal val="#ppt_x"/>
                                          </p:val>
                                        </p:tav>
                                      </p:tavLst>
                                    </p:anim>
                                    <p:anim calcmode="lin" valueType="num">
                                      <p:cBhvr>
                                        <p:cTn id="4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fade">
                                      <p:cBhvr>
                                        <p:cTn id="48" dur="1000"/>
                                        <p:tgtEl>
                                          <p:spTgt spid="40"/>
                                        </p:tgtEl>
                                      </p:cBhvr>
                                    </p:animEffect>
                                    <p:anim calcmode="lin" valueType="num">
                                      <p:cBhvr>
                                        <p:cTn id="49" dur="1000" fill="hold"/>
                                        <p:tgtEl>
                                          <p:spTgt spid="40"/>
                                        </p:tgtEl>
                                        <p:attrNameLst>
                                          <p:attrName>ppt_x</p:attrName>
                                        </p:attrNameLst>
                                      </p:cBhvr>
                                      <p:tavLst>
                                        <p:tav tm="0">
                                          <p:val>
                                            <p:strVal val="#ppt_x"/>
                                          </p:val>
                                        </p:tav>
                                        <p:tav tm="100000">
                                          <p:val>
                                            <p:strVal val="#ppt_x"/>
                                          </p:val>
                                        </p:tav>
                                      </p:tavLst>
                                    </p:anim>
                                    <p:anim calcmode="lin" valueType="num">
                                      <p:cBhvr>
                                        <p:cTn id="50"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fade">
                                      <p:cBhvr>
                                        <p:cTn id="55" dur="1000"/>
                                        <p:tgtEl>
                                          <p:spTgt spid="41"/>
                                        </p:tgtEl>
                                      </p:cBhvr>
                                    </p:animEffect>
                                    <p:anim calcmode="lin" valueType="num">
                                      <p:cBhvr>
                                        <p:cTn id="56" dur="1000" fill="hold"/>
                                        <p:tgtEl>
                                          <p:spTgt spid="41"/>
                                        </p:tgtEl>
                                        <p:attrNameLst>
                                          <p:attrName>ppt_x</p:attrName>
                                        </p:attrNameLst>
                                      </p:cBhvr>
                                      <p:tavLst>
                                        <p:tav tm="0">
                                          <p:val>
                                            <p:strVal val="#ppt_x"/>
                                          </p:val>
                                        </p:tav>
                                        <p:tav tm="100000">
                                          <p:val>
                                            <p:strVal val="#ppt_x"/>
                                          </p:val>
                                        </p:tav>
                                      </p:tavLst>
                                    </p:anim>
                                    <p:anim calcmode="lin" valueType="num">
                                      <p:cBhvr>
                                        <p:cTn id="57"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1" nodeType="clickEffect">
                                  <p:stCondLst>
                                    <p:cond delay="0"/>
                                  </p:stCondLst>
                                  <p:childTnLst>
                                    <p:animEffect transition="out" filter="fade">
                                      <p:cBhvr>
                                        <p:cTn id="61" dur="500"/>
                                        <p:tgtEl>
                                          <p:spTgt spid="35"/>
                                        </p:tgtEl>
                                      </p:cBhvr>
                                    </p:animEffect>
                                    <p:set>
                                      <p:cBhvr>
                                        <p:cTn id="62" dur="1" fill="hold">
                                          <p:stCondLst>
                                            <p:cond delay="499"/>
                                          </p:stCondLst>
                                        </p:cTn>
                                        <p:tgtEl>
                                          <p:spTgt spid="35"/>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15"/>
                                        </p:tgtEl>
                                      </p:cBhvr>
                                    </p:animEffect>
                                    <p:set>
                                      <p:cBhvr>
                                        <p:cTn id="65" dur="1" fill="hold">
                                          <p:stCondLst>
                                            <p:cond delay="499"/>
                                          </p:stCondLst>
                                        </p:cTn>
                                        <p:tgtEl>
                                          <p:spTgt spid="15"/>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40"/>
                                        </p:tgtEl>
                                      </p:cBhvr>
                                    </p:animEffect>
                                    <p:set>
                                      <p:cBhvr>
                                        <p:cTn id="68" dur="1" fill="hold">
                                          <p:stCondLst>
                                            <p:cond delay="499"/>
                                          </p:stCondLst>
                                        </p:cTn>
                                        <p:tgtEl>
                                          <p:spTgt spid="40"/>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41"/>
                                        </p:tgtEl>
                                      </p:cBhvr>
                                    </p:animEffect>
                                    <p:set>
                                      <p:cBhvr>
                                        <p:cTn id="71"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6" grpId="0" animBg="1"/>
      <p:bldP spid="27" grpId="0" animBg="1"/>
      <p:bldP spid="2" grpId="0" animBg="1"/>
      <p:bldP spid="17" grpId="0" animBg="1"/>
      <p:bldP spid="20" grpId="0" animBg="1"/>
      <p:bldP spid="35" grpId="0"/>
      <p:bldP spid="35" grpId="1"/>
      <p:bldP spid="15" grpId="0"/>
      <p:bldP spid="15" grpId="1"/>
      <p:bldP spid="40" grpId="0"/>
      <p:bldP spid="40" grpId="1"/>
      <p:bldP spid="41" grpId="0"/>
      <p:bldP spid="41"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0"/>
          <a:stretch>
            <a:fillRect/>
          </a:stretch>
        </p:blipFill>
        <p:spPr>
          <a:xfrm>
            <a:off x="4938413" y="1914276"/>
            <a:ext cx="5791702" cy="5114987"/>
          </a:xfrm>
          <a:prstGeom prst="rect">
            <a:avLst/>
          </a:prstGeom>
        </p:spPr>
      </p:pic>
      <p:grpSp>
        <p:nvGrpSpPr>
          <p:cNvPr id="20" name="组合 19"/>
          <p:cNvGrpSpPr/>
          <p:nvPr/>
        </p:nvGrpSpPr>
        <p:grpSpPr>
          <a:xfrm>
            <a:off x="170544" y="402712"/>
            <a:ext cx="11850912" cy="523220"/>
            <a:chOff x="170544" y="402712"/>
            <a:chExt cx="11850912" cy="523220"/>
          </a:xfrm>
        </p:grpSpPr>
        <p:sp>
          <p:nvSpPr>
            <p:cNvPr id="24" name="文本框 23"/>
            <p:cNvSpPr txBox="1"/>
            <p:nvPr/>
          </p:nvSpPr>
          <p:spPr>
            <a:xfrm>
              <a:off x="4448342"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prstClr val="black">
                      <a:lumMod val="75000"/>
                      <a:lumOff val="25000"/>
                    </a:prstClr>
                  </a:solidFill>
                  <a:latin typeface="微软雅黑"/>
                  <a:ea typeface="微软雅黑"/>
                </a:rPr>
                <a:t>中国的发展</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cxnSp>
          <p:nvCxnSpPr>
            <p:cNvPr id="22" name="直接连接符 21"/>
            <p:cNvCxnSpPr/>
            <p:nvPr/>
          </p:nvCxnSpPr>
          <p:spPr>
            <a:xfrm>
              <a:off x="170544" y="664322"/>
              <a:ext cx="4085771"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935685" y="664322"/>
              <a:ext cx="4085771"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sp>
        <p:nvSpPr>
          <p:cNvPr id="31" name="矩形 30"/>
          <p:cNvSpPr/>
          <p:nvPr/>
        </p:nvSpPr>
        <p:spPr>
          <a:xfrm>
            <a:off x="7997559" y="1976206"/>
            <a:ext cx="3081082" cy="139724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dirty="0">
                <a:latin typeface="方正楷体简体" panose="02010601030101010101" pitchFamily="2" charset="-122"/>
                <a:ea typeface="方正楷体简体" panose="02010601030101010101" pitchFamily="2" charset="-122"/>
              </a:rPr>
              <a:t>尽管如此，近年来，中国在人工智能方面取得的成效还是非常明显的，发展步伐也明显加快</a:t>
            </a:r>
            <a:r>
              <a:rPr lang="zh-CN" altLang="en-US" sz="1200" dirty="0"/>
              <a:t>。</a:t>
            </a:r>
            <a:endParaRPr lang="zh-CN" altLang="en-US" sz="1200" dirty="0">
              <a:solidFill>
                <a:schemeClr val="tx1">
                  <a:lumMod val="75000"/>
                  <a:lumOff val="25000"/>
                </a:schemeClr>
              </a:solidFill>
              <a:latin typeface="+mn-ea"/>
            </a:endParaRPr>
          </a:p>
        </p:txBody>
      </p:sp>
      <p:sp>
        <p:nvSpPr>
          <p:cNvPr id="36" name="矩形 35"/>
          <p:cNvSpPr/>
          <p:nvPr/>
        </p:nvSpPr>
        <p:spPr>
          <a:xfrm>
            <a:off x="7972538" y="4355306"/>
            <a:ext cx="3241095" cy="175432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eaLnBrk="0" hangingPunct="0">
              <a:spcBef>
                <a:spcPct val="0"/>
              </a:spcBef>
            </a:pPr>
            <a:r>
              <a:rPr lang="zh-CN" altLang="en-US" dirty="0">
                <a:latin typeface="方正楷体简体" panose="02010601030101010101" pitchFamily="2" charset="-122"/>
                <a:ea typeface="方正楷体简体" panose="02010601030101010101" pitchFamily="2" charset="-122"/>
              </a:rPr>
              <a:t>经过多年的持续发展，我国在人工智能领域也取得了重要进展，其中吴文俊院士提出了几何定理证明的“吴氏方法”，对人工智能的理论研究做出了巨大的贡献</a:t>
            </a:r>
          </a:p>
        </p:txBody>
      </p:sp>
      <p:sp>
        <p:nvSpPr>
          <p:cNvPr id="39" name="矩形 38"/>
          <p:cNvSpPr/>
          <p:nvPr/>
        </p:nvSpPr>
        <p:spPr>
          <a:xfrm>
            <a:off x="1283790" y="2165824"/>
            <a:ext cx="3065919" cy="106138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dirty="0">
                <a:latin typeface="方正楷体简体" panose="02010601030101010101" pitchFamily="2" charset="-122"/>
                <a:ea typeface="方正楷体简体" panose="02010601030101010101" pitchFamily="2" charset="-122"/>
              </a:rPr>
              <a:t>中国在人工智能方面起步较晚，直到</a:t>
            </a:r>
            <a:r>
              <a:rPr lang="en-US" altLang="zh-CN" dirty="0">
                <a:latin typeface="方正楷体简体" panose="02010601030101010101" pitchFamily="2" charset="-122"/>
                <a:ea typeface="方正楷体简体" panose="02010601030101010101" pitchFamily="2" charset="-122"/>
              </a:rPr>
              <a:t>1978</a:t>
            </a:r>
            <a:r>
              <a:rPr lang="zh-CN" altLang="en-US" dirty="0">
                <a:latin typeface="方正楷体简体" panose="02010601030101010101" pitchFamily="2" charset="-122"/>
                <a:ea typeface="方正楷体简体" panose="02010601030101010101" pitchFamily="2" charset="-122"/>
              </a:rPr>
              <a:t>年，人工智能的发展才开始步入正轨</a:t>
            </a:r>
            <a:r>
              <a:rPr lang="zh-CN" altLang="en-US" dirty="0"/>
              <a:t>。</a:t>
            </a:r>
            <a:endParaRPr lang="zh-CN" altLang="en-US" sz="1200" dirty="0">
              <a:solidFill>
                <a:schemeClr val="tx1">
                  <a:lumMod val="75000"/>
                  <a:lumOff val="25000"/>
                </a:schemeClr>
              </a:solidFill>
              <a:latin typeface="+mn-ea"/>
            </a:endParaRPr>
          </a:p>
        </p:txBody>
      </p:sp>
      <p:sp>
        <p:nvSpPr>
          <p:cNvPr id="43" name="矩形 42"/>
          <p:cNvSpPr/>
          <p:nvPr/>
        </p:nvSpPr>
        <p:spPr>
          <a:xfrm>
            <a:off x="1043775" y="4508507"/>
            <a:ext cx="3785072" cy="203132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eaLnBrk="0" hangingPunct="0">
              <a:spcBef>
                <a:spcPct val="0"/>
              </a:spcBef>
            </a:pPr>
            <a:r>
              <a:rPr lang="zh-CN" altLang="en-US" dirty="0">
                <a:latin typeface="方正楷体简体" panose="02010601030101010101" pitchFamily="2" charset="-122"/>
                <a:ea typeface="方正楷体简体" panose="02010601030101010101" pitchFamily="2" charset="-122"/>
              </a:rPr>
              <a:t>如今，人工智能已成为未来经济发展的新引和新一轮产业变革的核心驱动力，作为国家未来的建设者和接班人，我们应当努力学习新知识和新技术，提高自己的信息意识，培养创新的能力，在信息社会中担当起我们的社会责任。</a:t>
            </a:r>
          </a:p>
        </p:txBody>
      </p:sp>
      <p:grpSp>
        <p:nvGrpSpPr>
          <p:cNvPr id="6" name="组合 5"/>
          <p:cNvGrpSpPr/>
          <p:nvPr/>
        </p:nvGrpSpPr>
        <p:grpSpPr>
          <a:xfrm>
            <a:off x="4167190" y="1901576"/>
            <a:ext cx="4214810" cy="3775574"/>
            <a:chOff x="4167190" y="1901576"/>
            <a:chExt cx="4214810" cy="3775574"/>
          </a:xfrm>
        </p:grpSpPr>
        <p:grpSp>
          <p:nvGrpSpPr>
            <p:cNvPr id="2" name="组合 1"/>
            <p:cNvGrpSpPr/>
            <p:nvPr/>
          </p:nvGrpSpPr>
          <p:grpSpPr>
            <a:xfrm>
              <a:off x="4167190" y="1901576"/>
              <a:ext cx="4214810" cy="3775574"/>
              <a:chOff x="4548189" y="2398713"/>
              <a:chExt cx="3579812" cy="3206750"/>
            </a:xfrm>
          </p:grpSpPr>
          <p:sp>
            <p:nvSpPr>
              <p:cNvPr id="41" name="MH_SubTitle_3"/>
              <p:cNvSpPr/>
              <p:nvPr>
                <p:custDataLst>
                  <p:tags r:id="rId2"/>
                </p:custDataLst>
              </p:nvPr>
            </p:nvSpPr>
            <p:spPr>
              <a:xfrm rot="19680807" flipH="1">
                <a:off x="6194425" y="3962400"/>
                <a:ext cx="990600" cy="1639888"/>
              </a:xfrm>
              <a:custGeom>
                <a:avLst/>
                <a:gdLst>
                  <a:gd name="connsiteX0" fmla="*/ 552558 w 990635"/>
                  <a:gd name="connsiteY0" fmla="*/ 0 h 1639846"/>
                  <a:gd name="connsiteX1" fmla="*/ 550395 w 990635"/>
                  <a:gd name="connsiteY1" fmla="*/ 1954 h 1639846"/>
                  <a:gd name="connsiteX2" fmla="*/ 544002 w 990635"/>
                  <a:gd name="connsiteY2" fmla="*/ 6422 h 1639846"/>
                  <a:gd name="connsiteX3" fmla="*/ 534053 w 990635"/>
                  <a:gd name="connsiteY3" fmla="*/ 13452 h 1639846"/>
                  <a:gd name="connsiteX4" fmla="*/ 519152 w 990635"/>
                  <a:gd name="connsiteY4" fmla="*/ 23645 h 1639846"/>
                  <a:gd name="connsiteX5" fmla="*/ 502761 w 990635"/>
                  <a:gd name="connsiteY5" fmla="*/ 35841 h 1639846"/>
                  <a:gd name="connsiteX6" fmla="*/ 482090 w 990635"/>
                  <a:gd name="connsiteY6" fmla="*/ 51250 h 1639846"/>
                  <a:gd name="connsiteX7" fmla="*/ 459257 w 990635"/>
                  <a:gd name="connsiteY7" fmla="*/ 68614 h 1639846"/>
                  <a:gd name="connsiteX8" fmla="*/ 434835 w 990635"/>
                  <a:gd name="connsiteY8" fmla="*/ 89378 h 1639846"/>
                  <a:gd name="connsiteX9" fmla="*/ 407674 w 990635"/>
                  <a:gd name="connsiteY9" fmla="*/ 110653 h 1639846"/>
                  <a:gd name="connsiteX10" fmla="*/ 379498 w 990635"/>
                  <a:gd name="connsiteY10" fmla="*/ 136773 h 1639846"/>
                  <a:gd name="connsiteX11" fmla="*/ 349976 w 990635"/>
                  <a:gd name="connsiteY11" fmla="*/ 162800 h 1639846"/>
                  <a:gd name="connsiteX12" fmla="*/ 319588 w 990635"/>
                  <a:gd name="connsiteY12" fmla="*/ 191575 h 1639846"/>
                  <a:gd name="connsiteX13" fmla="*/ 288331 w 990635"/>
                  <a:gd name="connsiteY13" fmla="*/ 223099 h 1639846"/>
                  <a:gd name="connsiteX14" fmla="*/ 257648 w 990635"/>
                  <a:gd name="connsiteY14" fmla="*/ 256068 h 1639846"/>
                  <a:gd name="connsiteX15" fmla="*/ 227440 w 990635"/>
                  <a:gd name="connsiteY15" fmla="*/ 291880 h 1639846"/>
                  <a:gd name="connsiteX16" fmla="*/ 197185 w 990635"/>
                  <a:gd name="connsiteY16" fmla="*/ 328391 h 1639846"/>
                  <a:gd name="connsiteX17" fmla="*/ 168077 w 990635"/>
                  <a:gd name="connsiteY17" fmla="*/ 367793 h 1639846"/>
                  <a:gd name="connsiteX18" fmla="*/ 139592 w 990635"/>
                  <a:gd name="connsiteY18" fmla="*/ 407940 h 1639846"/>
                  <a:gd name="connsiteX19" fmla="*/ 113026 w 990635"/>
                  <a:gd name="connsiteY19" fmla="*/ 449628 h 1639846"/>
                  <a:gd name="connsiteX20" fmla="*/ 88952 w 990635"/>
                  <a:gd name="connsiteY20" fmla="*/ 494300 h 1639846"/>
                  <a:gd name="connsiteX21" fmla="*/ 66174 w 990635"/>
                  <a:gd name="connsiteY21" fmla="*/ 539765 h 1639846"/>
                  <a:gd name="connsiteX22" fmla="*/ 47427 w 990635"/>
                  <a:gd name="connsiteY22" fmla="*/ 585513 h 1639846"/>
                  <a:gd name="connsiteX23" fmla="*/ 29780 w 990635"/>
                  <a:gd name="connsiteY23" fmla="*/ 634850 h 1639846"/>
                  <a:gd name="connsiteX24" fmla="*/ 16888 w 990635"/>
                  <a:gd name="connsiteY24" fmla="*/ 683819 h 1639846"/>
                  <a:gd name="connsiteX25" fmla="*/ 7258 w 990635"/>
                  <a:gd name="connsiteY25" fmla="*/ 734421 h 1639846"/>
                  <a:gd name="connsiteX26" fmla="*/ 990 w 990635"/>
                  <a:gd name="connsiteY26" fmla="*/ 785259 h 1639846"/>
                  <a:gd name="connsiteX27" fmla="*/ 0 w 990635"/>
                  <a:gd name="connsiteY27" fmla="*/ 837873 h 1639846"/>
                  <a:gd name="connsiteX28" fmla="*/ 2470 w 990635"/>
                  <a:gd name="connsiteY28" fmla="*/ 889324 h 1639846"/>
                  <a:gd name="connsiteX29" fmla="*/ 8397 w 990635"/>
                  <a:gd name="connsiteY29" fmla="*/ 939613 h 1639846"/>
                  <a:gd name="connsiteX30" fmla="*/ 19080 w 990635"/>
                  <a:gd name="connsiteY30" fmla="*/ 989533 h 1639846"/>
                  <a:gd name="connsiteX31" fmla="*/ 31156 w 990635"/>
                  <a:gd name="connsiteY31" fmla="*/ 1038848 h 1639846"/>
                  <a:gd name="connsiteX32" fmla="*/ 47363 w 990635"/>
                  <a:gd name="connsiteY32" fmla="*/ 1087049 h 1639846"/>
                  <a:gd name="connsiteX33" fmla="*/ 65061 w 990635"/>
                  <a:gd name="connsiteY33" fmla="*/ 1133247 h 1639846"/>
                  <a:gd name="connsiteX34" fmla="*/ 85497 w 990635"/>
                  <a:gd name="connsiteY34" fmla="*/ 1178934 h 1639846"/>
                  <a:gd name="connsiteX35" fmla="*/ 108048 w 990635"/>
                  <a:gd name="connsiteY35" fmla="*/ 1223365 h 1639846"/>
                  <a:gd name="connsiteX36" fmla="*/ 131417 w 990635"/>
                  <a:gd name="connsiteY36" fmla="*/ 1265746 h 1639846"/>
                  <a:gd name="connsiteX37" fmla="*/ 156229 w 990635"/>
                  <a:gd name="connsiteY37" fmla="*/ 1306824 h 1639846"/>
                  <a:gd name="connsiteX38" fmla="*/ 181239 w 990635"/>
                  <a:gd name="connsiteY38" fmla="*/ 1345105 h 1639846"/>
                  <a:gd name="connsiteX39" fmla="*/ 206968 w 990635"/>
                  <a:gd name="connsiteY39" fmla="*/ 1382735 h 1639846"/>
                  <a:gd name="connsiteX40" fmla="*/ 233468 w 990635"/>
                  <a:gd name="connsiteY40" fmla="*/ 1419014 h 1639846"/>
                  <a:gd name="connsiteX41" fmla="*/ 259590 w 990635"/>
                  <a:gd name="connsiteY41" fmla="*/ 1451051 h 1639846"/>
                  <a:gd name="connsiteX42" fmla="*/ 285138 w 990635"/>
                  <a:gd name="connsiteY42" fmla="*/ 1481643 h 1639846"/>
                  <a:gd name="connsiteX43" fmla="*/ 309390 w 990635"/>
                  <a:gd name="connsiteY43" fmla="*/ 1511443 h 1639846"/>
                  <a:gd name="connsiteX44" fmla="*/ 333314 w 990635"/>
                  <a:gd name="connsiteY44" fmla="*/ 1536302 h 1639846"/>
                  <a:gd name="connsiteX45" fmla="*/ 354599 w 990635"/>
                  <a:gd name="connsiteY45" fmla="*/ 1560272 h 1639846"/>
                  <a:gd name="connsiteX46" fmla="*/ 374833 w 990635"/>
                  <a:gd name="connsiteY46" fmla="*/ 1579956 h 1639846"/>
                  <a:gd name="connsiteX47" fmla="*/ 393148 w 990635"/>
                  <a:gd name="connsiteY47" fmla="*/ 1598099 h 1639846"/>
                  <a:gd name="connsiteX48" fmla="*/ 407627 w 990635"/>
                  <a:gd name="connsiteY48" fmla="*/ 1613164 h 1639846"/>
                  <a:gd name="connsiteX49" fmla="*/ 420958 w 990635"/>
                  <a:gd name="connsiteY49" fmla="*/ 1625338 h 1639846"/>
                  <a:gd name="connsiteX50" fmla="*/ 429878 w 990635"/>
                  <a:gd name="connsiteY50" fmla="*/ 1632989 h 1639846"/>
                  <a:gd name="connsiteX51" fmla="*/ 435535 w 990635"/>
                  <a:gd name="connsiteY51" fmla="*/ 1639005 h 1639846"/>
                  <a:gd name="connsiteX52" fmla="*/ 437502 w 990635"/>
                  <a:gd name="connsiteY52" fmla="*/ 1639846 h 1639846"/>
                  <a:gd name="connsiteX53" fmla="*/ 440240 w 990635"/>
                  <a:gd name="connsiteY53" fmla="*/ 1639336 h 1639846"/>
                  <a:gd name="connsiteX54" fmla="*/ 446682 w 990635"/>
                  <a:gd name="connsiteY54" fmla="*/ 1634169 h 1639846"/>
                  <a:gd name="connsiteX55" fmla="*/ 457256 w 990635"/>
                  <a:gd name="connsiteY55" fmla="*/ 1627886 h 1639846"/>
                  <a:gd name="connsiteX56" fmla="*/ 471483 w 990635"/>
                  <a:gd name="connsiteY56" fmla="*/ 1617645 h 1639846"/>
                  <a:gd name="connsiteX57" fmla="*/ 487924 w 990635"/>
                  <a:gd name="connsiteY57" fmla="*/ 1604750 h 1639846"/>
                  <a:gd name="connsiteX58" fmla="*/ 508593 w 990635"/>
                  <a:gd name="connsiteY58" fmla="*/ 1589341 h 1639846"/>
                  <a:gd name="connsiteX59" fmla="*/ 530706 w 990635"/>
                  <a:gd name="connsiteY59" fmla="*/ 1572630 h 1639846"/>
                  <a:gd name="connsiteX60" fmla="*/ 555801 w 990635"/>
                  <a:gd name="connsiteY60" fmla="*/ 1551912 h 1639846"/>
                  <a:gd name="connsiteX61" fmla="*/ 582961 w 990635"/>
                  <a:gd name="connsiteY61" fmla="*/ 1530637 h 1639846"/>
                  <a:gd name="connsiteX62" fmla="*/ 611138 w 990635"/>
                  <a:gd name="connsiteY62" fmla="*/ 1504517 h 1639846"/>
                  <a:gd name="connsiteX63" fmla="*/ 640707 w 990635"/>
                  <a:gd name="connsiteY63" fmla="*/ 1477791 h 1639846"/>
                  <a:gd name="connsiteX64" fmla="*/ 670375 w 990635"/>
                  <a:gd name="connsiteY64" fmla="*/ 1449668 h 1639846"/>
                  <a:gd name="connsiteX65" fmla="*/ 701009 w 990635"/>
                  <a:gd name="connsiteY65" fmla="*/ 1417398 h 1639846"/>
                  <a:gd name="connsiteX66" fmla="*/ 732413 w 990635"/>
                  <a:gd name="connsiteY66" fmla="*/ 1383777 h 1639846"/>
                  <a:gd name="connsiteX67" fmla="*/ 763195 w 990635"/>
                  <a:gd name="connsiteY67" fmla="*/ 1349410 h 1639846"/>
                  <a:gd name="connsiteX68" fmla="*/ 793499 w 990635"/>
                  <a:gd name="connsiteY68" fmla="*/ 1312200 h 1639846"/>
                  <a:gd name="connsiteX69" fmla="*/ 822559 w 990635"/>
                  <a:gd name="connsiteY69" fmla="*/ 1273497 h 1639846"/>
                  <a:gd name="connsiteX70" fmla="*/ 851093 w 990635"/>
                  <a:gd name="connsiteY70" fmla="*/ 1232651 h 1639846"/>
                  <a:gd name="connsiteX71" fmla="*/ 877036 w 990635"/>
                  <a:gd name="connsiteY71" fmla="*/ 1190217 h 1639846"/>
                  <a:gd name="connsiteX72" fmla="*/ 901684 w 990635"/>
                  <a:gd name="connsiteY72" fmla="*/ 1146991 h 1639846"/>
                  <a:gd name="connsiteX73" fmla="*/ 924462 w 990635"/>
                  <a:gd name="connsiteY73" fmla="*/ 1101525 h 1639846"/>
                  <a:gd name="connsiteX74" fmla="*/ 943306 w 990635"/>
                  <a:gd name="connsiteY74" fmla="*/ 1054380 h 1639846"/>
                  <a:gd name="connsiteX75" fmla="*/ 960854 w 990635"/>
                  <a:gd name="connsiteY75" fmla="*/ 1006440 h 1639846"/>
                  <a:gd name="connsiteX76" fmla="*/ 973747 w 990635"/>
                  <a:gd name="connsiteY76" fmla="*/ 957472 h 1639846"/>
                  <a:gd name="connsiteX77" fmla="*/ 983377 w 990635"/>
                  <a:gd name="connsiteY77" fmla="*/ 906869 h 1639846"/>
                  <a:gd name="connsiteX78" fmla="*/ 989072 w 990635"/>
                  <a:gd name="connsiteY78" fmla="*/ 854586 h 1639846"/>
                  <a:gd name="connsiteX79" fmla="*/ 990635 w 990635"/>
                  <a:gd name="connsiteY79" fmla="*/ 803417 h 1639846"/>
                  <a:gd name="connsiteX80" fmla="*/ 988166 w 990635"/>
                  <a:gd name="connsiteY80" fmla="*/ 751966 h 1639846"/>
                  <a:gd name="connsiteX81" fmla="*/ 982238 w 990635"/>
                  <a:gd name="connsiteY81" fmla="*/ 701678 h 1639846"/>
                  <a:gd name="connsiteX82" fmla="*/ 971654 w 990635"/>
                  <a:gd name="connsiteY82" fmla="*/ 650359 h 1639846"/>
                  <a:gd name="connsiteX83" fmla="*/ 959480 w 990635"/>
                  <a:gd name="connsiteY83" fmla="*/ 602441 h 1639846"/>
                  <a:gd name="connsiteX84" fmla="*/ 943273 w 990635"/>
                  <a:gd name="connsiteY84" fmla="*/ 554241 h 1639846"/>
                  <a:gd name="connsiteX85" fmla="*/ 925000 w 990635"/>
                  <a:gd name="connsiteY85" fmla="*/ 506598 h 1639846"/>
                  <a:gd name="connsiteX86" fmla="*/ 905188 w 990635"/>
                  <a:gd name="connsiteY86" fmla="*/ 461656 h 1639846"/>
                  <a:gd name="connsiteX87" fmla="*/ 882588 w 990635"/>
                  <a:gd name="connsiteY87" fmla="*/ 417925 h 1639846"/>
                  <a:gd name="connsiteX88" fmla="*/ 859268 w 990635"/>
                  <a:gd name="connsiteY88" fmla="*/ 374845 h 1639846"/>
                  <a:gd name="connsiteX89" fmla="*/ 834405 w 990635"/>
                  <a:gd name="connsiteY89" fmla="*/ 334466 h 1639846"/>
                  <a:gd name="connsiteX90" fmla="*/ 808823 w 990635"/>
                  <a:gd name="connsiteY90" fmla="*/ 294740 h 1639846"/>
                  <a:gd name="connsiteX91" fmla="*/ 782373 w 990635"/>
                  <a:gd name="connsiteY91" fmla="*/ 257761 h 1639846"/>
                  <a:gd name="connsiteX92" fmla="*/ 756495 w 990635"/>
                  <a:gd name="connsiteY92" fmla="*/ 222230 h 1639846"/>
                  <a:gd name="connsiteX93" fmla="*/ 731094 w 990635"/>
                  <a:gd name="connsiteY93" fmla="*/ 189540 h 1639846"/>
                  <a:gd name="connsiteX94" fmla="*/ 705497 w 990635"/>
                  <a:gd name="connsiteY94" fmla="*/ 159646 h 1639846"/>
                  <a:gd name="connsiteX95" fmla="*/ 681245 w 990635"/>
                  <a:gd name="connsiteY95" fmla="*/ 129847 h 1639846"/>
                  <a:gd name="connsiteX96" fmla="*/ 657321 w 990635"/>
                  <a:gd name="connsiteY96" fmla="*/ 104989 h 1639846"/>
                  <a:gd name="connsiteX97" fmla="*/ 635364 w 990635"/>
                  <a:gd name="connsiteY97" fmla="*/ 80970 h 1639846"/>
                  <a:gd name="connsiteX98" fmla="*/ 615852 w 990635"/>
                  <a:gd name="connsiteY98" fmla="*/ 60634 h 1639846"/>
                  <a:gd name="connsiteX99" fmla="*/ 597536 w 990635"/>
                  <a:gd name="connsiteY99" fmla="*/ 42491 h 1639846"/>
                  <a:gd name="connsiteX100" fmla="*/ 583008 w 990635"/>
                  <a:gd name="connsiteY100" fmla="*/ 28125 h 1639846"/>
                  <a:gd name="connsiteX101" fmla="*/ 570350 w 990635"/>
                  <a:gd name="connsiteY101" fmla="*/ 15999 h 1639846"/>
                  <a:gd name="connsiteX102" fmla="*/ 560807 w 990635"/>
                  <a:gd name="connsiteY102" fmla="*/ 7602 h 1639846"/>
                  <a:gd name="connsiteX103" fmla="*/ 555101 w 990635"/>
                  <a:gd name="connsiteY103" fmla="*/ 2284 h 1639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990635" h="1639846">
                    <a:moveTo>
                      <a:pt x="552558" y="0"/>
                    </a:moveTo>
                    <a:lnTo>
                      <a:pt x="550395" y="1954"/>
                    </a:lnTo>
                    <a:lnTo>
                      <a:pt x="544002" y="6422"/>
                    </a:lnTo>
                    <a:lnTo>
                      <a:pt x="534053" y="13452"/>
                    </a:lnTo>
                    <a:lnTo>
                      <a:pt x="519152" y="23645"/>
                    </a:lnTo>
                    <a:lnTo>
                      <a:pt x="502761" y="35841"/>
                    </a:lnTo>
                    <a:lnTo>
                      <a:pt x="482090" y="51250"/>
                    </a:lnTo>
                    <a:lnTo>
                      <a:pt x="459257" y="68614"/>
                    </a:lnTo>
                    <a:lnTo>
                      <a:pt x="434835" y="89378"/>
                    </a:lnTo>
                    <a:lnTo>
                      <a:pt x="407674" y="110653"/>
                    </a:lnTo>
                    <a:lnTo>
                      <a:pt x="379498" y="136773"/>
                    </a:lnTo>
                    <a:lnTo>
                      <a:pt x="349976" y="162800"/>
                    </a:lnTo>
                    <a:lnTo>
                      <a:pt x="319588" y="191575"/>
                    </a:lnTo>
                    <a:lnTo>
                      <a:pt x="288331" y="223099"/>
                    </a:lnTo>
                    <a:lnTo>
                      <a:pt x="257648" y="256068"/>
                    </a:lnTo>
                    <a:lnTo>
                      <a:pt x="227440" y="291880"/>
                    </a:lnTo>
                    <a:lnTo>
                      <a:pt x="197185" y="328391"/>
                    </a:lnTo>
                    <a:lnTo>
                      <a:pt x="168077" y="367793"/>
                    </a:lnTo>
                    <a:lnTo>
                      <a:pt x="139592" y="407940"/>
                    </a:lnTo>
                    <a:lnTo>
                      <a:pt x="113026" y="449628"/>
                    </a:lnTo>
                    <a:lnTo>
                      <a:pt x="88952" y="494300"/>
                    </a:lnTo>
                    <a:lnTo>
                      <a:pt x="66174" y="539765"/>
                    </a:lnTo>
                    <a:lnTo>
                      <a:pt x="47427" y="585513"/>
                    </a:lnTo>
                    <a:lnTo>
                      <a:pt x="29780" y="634850"/>
                    </a:lnTo>
                    <a:lnTo>
                      <a:pt x="16888" y="683819"/>
                    </a:lnTo>
                    <a:lnTo>
                      <a:pt x="7258" y="734421"/>
                    </a:lnTo>
                    <a:lnTo>
                      <a:pt x="990" y="785259"/>
                    </a:lnTo>
                    <a:lnTo>
                      <a:pt x="0" y="837873"/>
                    </a:lnTo>
                    <a:lnTo>
                      <a:pt x="2470" y="889324"/>
                    </a:lnTo>
                    <a:lnTo>
                      <a:pt x="8397" y="939613"/>
                    </a:lnTo>
                    <a:lnTo>
                      <a:pt x="19080" y="989533"/>
                    </a:lnTo>
                    <a:lnTo>
                      <a:pt x="31156" y="1038848"/>
                    </a:lnTo>
                    <a:lnTo>
                      <a:pt x="47363" y="1087049"/>
                    </a:lnTo>
                    <a:lnTo>
                      <a:pt x="65061" y="1133247"/>
                    </a:lnTo>
                    <a:lnTo>
                      <a:pt x="85497" y="1178934"/>
                    </a:lnTo>
                    <a:lnTo>
                      <a:pt x="108048" y="1223365"/>
                    </a:lnTo>
                    <a:lnTo>
                      <a:pt x="131417" y="1265746"/>
                    </a:lnTo>
                    <a:lnTo>
                      <a:pt x="156229" y="1306824"/>
                    </a:lnTo>
                    <a:lnTo>
                      <a:pt x="181239" y="1345105"/>
                    </a:lnTo>
                    <a:lnTo>
                      <a:pt x="206968" y="1382735"/>
                    </a:lnTo>
                    <a:lnTo>
                      <a:pt x="233468" y="1419014"/>
                    </a:lnTo>
                    <a:lnTo>
                      <a:pt x="259590" y="1451051"/>
                    </a:lnTo>
                    <a:lnTo>
                      <a:pt x="285138" y="1481643"/>
                    </a:lnTo>
                    <a:lnTo>
                      <a:pt x="309390" y="1511443"/>
                    </a:lnTo>
                    <a:lnTo>
                      <a:pt x="333314" y="1536302"/>
                    </a:lnTo>
                    <a:lnTo>
                      <a:pt x="354599" y="1560272"/>
                    </a:lnTo>
                    <a:lnTo>
                      <a:pt x="374833" y="1579956"/>
                    </a:lnTo>
                    <a:lnTo>
                      <a:pt x="393148" y="1598099"/>
                    </a:lnTo>
                    <a:lnTo>
                      <a:pt x="407627" y="1613164"/>
                    </a:lnTo>
                    <a:lnTo>
                      <a:pt x="420958" y="1625338"/>
                    </a:lnTo>
                    <a:lnTo>
                      <a:pt x="429878" y="1632989"/>
                    </a:lnTo>
                    <a:lnTo>
                      <a:pt x="435535" y="1639005"/>
                    </a:lnTo>
                    <a:lnTo>
                      <a:pt x="437502" y="1639846"/>
                    </a:lnTo>
                    <a:lnTo>
                      <a:pt x="440240" y="1639336"/>
                    </a:lnTo>
                    <a:lnTo>
                      <a:pt x="446682" y="1634169"/>
                    </a:lnTo>
                    <a:lnTo>
                      <a:pt x="457256" y="1627886"/>
                    </a:lnTo>
                    <a:lnTo>
                      <a:pt x="471483" y="1617645"/>
                    </a:lnTo>
                    <a:lnTo>
                      <a:pt x="487924" y="1604750"/>
                    </a:lnTo>
                    <a:lnTo>
                      <a:pt x="508593" y="1589341"/>
                    </a:lnTo>
                    <a:lnTo>
                      <a:pt x="530706" y="1572630"/>
                    </a:lnTo>
                    <a:lnTo>
                      <a:pt x="555801" y="1551912"/>
                    </a:lnTo>
                    <a:lnTo>
                      <a:pt x="582961" y="1530637"/>
                    </a:lnTo>
                    <a:lnTo>
                      <a:pt x="611138" y="1504517"/>
                    </a:lnTo>
                    <a:lnTo>
                      <a:pt x="640707" y="1477791"/>
                    </a:lnTo>
                    <a:lnTo>
                      <a:pt x="670375" y="1449668"/>
                    </a:lnTo>
                    <a:lnTo>
                      <a:pt x="701009" y="1417398"/>
                    </a:lnTo>
                    <a:lnTo>
                      <a:pt x="732413" y="1383777"/>
                    </a:lnTo>
                    <a:lnTo>
                      <a:pt x="763195" y="1349410"/>
                    </a:lnTo>
                    <a:lnTo>
                      <a:pt x="793499" y="1312200"/>
                    </a:lnTo>
                    <a:lnTo>
                      <a:pt x="822559" y="1273497"/>
                    </a:lnTo>
                    <a:lnTo>
                      <a:pt x="851093" y="1232651"/>
                    </a:lnTo>
                    <a:lnTo>
                      <a:pt x="877036" y="1190217"/>
                    </a:lnTo>
                    <a:lnTo>
                      <a:pt x="901684" y="1146991"/>
                    </a:lnTo>
                    <a:lnTo>
                      <a:pt x="924462" y="1101525"/>
                    </a:lnTo>
                    <a:lnTo>
                      <a:pt x="943306" y="1054380"/>
                    </a:lnTo>
                    <a:lnTo>
                      <a:pt x="960854" y="1006440"/>
                    </a:lnTo>
                    <a:lnTo>
                      <a:pt x="973747" y="957472"/>
                    </a:lnTo>
                    <a:lnTo>
                      <a:pt x="983377" y="906869"/>
                    </a:lnTo>
                    <a:lnTo>
                      <a:pt x="989072" y="854586"/>
                    </a:lnTo>
                    <a:lnTo>
                      <a:pt x="990635" y="803417"/>
                    </a:lnTo>
                    <a:lnTo>
                      <a:pt x="988166" y="751966"/>
                    </a:lnTo>
                    <a:lnTo>
                      <a:pt x="982238" y="701678"/>
                    </a:lnTo>
                    <a:lnTo>
                      <a:pt x="971654" y="650359"/>
                    </a:lnTo>
                    <a:lnTo>
                      <a:pt x="959480" y="602441"/>
                    </a:lnTo>
                    <a:lnTo>
                      <a:pt x="943273" y="554241"/>
                    </a:lnTo>
                    <a:lnTo>
                      <a:pt x="925000" y="506598"/>
                    </a:lnTo>
                    <a:lnTo>
                      <a:pt x="905188" y="461656"/>
                    </a:lnTo>
                    <a:lnTo>
                      <a:pt x="882588" y="417925"/>
                    </a:lnTo>
                    <a:lnTo>
                      <a:pt x="859268" y="374845"/>
                    </a:lnTo>
                    <a:lnTo>
                      <a:pt x="834405" y="334466"/>
                    </a:lnTo>
                    <a:lnTo>
                      <a:pt x="808823" y="294740"/>
                    </a:lnTo>
                    <a:lnTo>
                      <a:pt x="782373" y="257761"/>
                    </a:lnTo>
                    <a:lnTo>
                      <a:pt x="756495" y="222230"/>
                    </a:lnTo>
                    <a:lnTo>
                      <a:pt x="731094" y="189540"/>
                    </a:lnTo>
                    <a:lnTo>
                      <a:pt x="705497" y="159646"/>
                    </a:lnTo>
                    <a:lnTo>
                      <a:pt x="681245" y="129847"/>
                    </a:lnTo>
                    <a:lnTo>
                      <a:pt x="657321" y="104989"/>
                    </a:lnTo>
                    <a:lnTo>
                      <a:pt x="635364" y="80970"/>
                    </a:lnTo>
                    <a:lnTo>
                      <a:pt x="615852" y="60634"/>
                    </a:lnTo>
                    <a:lnTo>
                      <a:pt x="597536" y="42491"/>
                    </a:lnTo>
                    <a:lnTo>
                      <a:pt x="583008" y="28125"/>
                    </a:lnTo>
                    <a:lnTo>
                      <a:pt x="570350" y="15999"/>
                    </a:lnTo>
                    <a:lnTo>
                      <a:pt x="560807" y="7602"/>
                    </a:lnTo>
                    <a:lnTo>
                      <a:pt x="555101" y="2284"/>
                    </a:lnTo>
                    <a:close/>
                  </a:path>
                </a:pathLst>
              </a:custGeom>
              <a:solidFill>
                <a:srgbClr val="5397EA"/>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72000" rIns="0" bIns="0" anchor="ctr"/>
              <a:lstStyle/>
              <a:p>
                <a:pPr algn="ctr">
                  <a:lnSpc>
                    <a:spcPct val="120000"/>
                  </a:lnSpc>
                  <a:defRPr/>
                </a:pPr>
                <a:endParaRPr lang="en-US" altLang="zh-CN" sz="1600" dirty="0">
                  <a:solidFill>
                    <a:srgbClr val="FFFFFF"/>
                  </a:solidFill>
                </a:endParaRPr>
              </a:p>
            </p:txBody>
          </p:sp>
          <p:sp>
            <p:nvSpPr>
              <p:cNvPr id="4" name="MH_SubTitle_1"/>
              <p:cNvSpPr>
                <a:spLocks/>
              </p:cNvSpPr>
              <p:nvPr>
                <p:custDataLst>
                  <p:tags r:id="rId3"/>
                </p:custDataLst>
              </p:nvPr>
            </p:nvSpPr>
            <p:spPr bwMode="gray">
              <a:xfrm>
                <a:off x="5688013" y="2398713"/>
                <a:ext cx="990600" cy="1644650"/>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1">
                  <a:lumMod val="50000"/>
                  <a:lumOff val="50000"/>
                </a:schemeClr>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180000" anchor="ctr"/>
              <a:lstStyle/>
              <a:p>
                <a:pPr algn="ctr">
                  <a:lnSpc>
                    <a:spcPct val="120000"/>
                  </a:lnSpc>
                  <a:defRPr/>
                </a:pPr>
                <a:endParaRPr lang="en-US" altLang="zh-CN" sz="1600" dirty="0">
                  <a:solidFill>
                    <a:srgbClr val="FFFFFF"/>
                  </a:solidFill>
                </a:endParaRPr>
              </a:p>
            </p:txBody>
          </p:sp>
          <p:sp>
            <p:nvSpPr>
              <p:cNvPr id="35" name="MH_SubTitle_4"/>
              <p:cNvSpPr>
                <a:spLocks/>
              </p:cNvSpPr>
              <p:nvPr>
                <p:custDataLst>
                  <p:tags r:id="rId4"/>
                </p:custDataLst>
              </p:nvPr>
            </p:nvSpPr>
            <p:spPr bwMode="gray">
              <a:xfrm rot="2160000">
                <a:off x="5180013" y="3960813"/>
                <a:ext cx="990600" cy="1644650"/>
              </a:xfrm>
              <a:custGeom>
                <a:avLst/>
                <a:gdLst>
                  <a:gd name="connsiteX0" fmla="*/ 495256 w 990511"/>
                  <a:gd name="connsiteY0" fmla="*/ 1643878 h 1643878"/>
                  <a:gd name="connsiteX1" fmla="*/ 493234 w 990511"/>
                  <a:gd name="connsiteY1" fmla="*/ 1641776 h 1643878"/>
                  <a:gd name="connsiteX2" fmla="*/ 487170 w 990511"/>
                  <a:gd name="connsiteY2" fmla="*/ 1636871 h 1643878"/>
                  <a:gd name="connsiteX3" fmla="*/ 477737 w 990511"/>
                  <a:gd name="connsiteY3" fmla="*/ 1629163 h 1643878"/>
                  <a:gd name="connsiteX4" fmla="*/ 463586 w 990511"/>
                  <a:gd name="connsiteY4" fmla="*/ 1617951 h 1643878"/>
                  <a:gd name="connsiteX5" fmla="*/ 448088 w 990511"/>
                  <a:gd name="connsiteY5" fmla="*/ 1604638 h 1643878"/>
                  <a:gd name="connsiteX6" fmla="*/ 428548 w 990511"/>
                  <a:gd name="connsiteY6" fmla="*/ 1587821 h 1643878"/>
                  <a:gd name="connsiteX7" fmla="*/ 406985 w 990511"/>
                  <a:gd name="connsiteY7" fmla="*/ 1568902 h 1643878"/>
                  <a:gd name="connsiteX8" fmla="*/ 384076 w 990511"/>
                  <a:gd name="connsiteY8" fmla="*/ 1546479 h 1643878"/>
                  <a:gd name="connsiteX9" fmla="*/ 358471 w 990511"/>
                  <a:gd name="connsiteY9" fmla="*/ 1523355 h 1643878"/>
                  <a:gd name="connsiteX10" fmla="*/ 332192 w 990511"/>
                  <a:gd name="connsiteY10" fmla="*/ 1495327 h 1643878"/>
                  <a:gd name="connsiteX11" fmla="*/ 304565 w 990511"/>
                  <a:gd name="connsiteY11" fmla="*/ 1467298 h 1643878"/>
                  <a:gd name="connsiteX12" fmla="*/ 276265 w 990511"/>
                  <a:gd name="connsiteY12" fmla="*/ 1436466 h 1643878"/>
                  <a:gd name="connsiteX13" fmla="*/ 247291 w 990511"/>
                  <a:gd name="connsiteY13" fmla="*/ 1402832 h 1643878"/>
                  <a:gd name="connsiteX14" fmla="*/ 218991 w 990511"/>
                  <a:gd name="connsiteY14" fmla="*/ 1367797 h 1643878"/>
                  <a:gd name="connsiteX15" fmla="*/ 191364 w 990511"/>
                  <a:gd name="connsiteY15" fmla="*/ 1329958 h 1643878"/>
                  <a:gd name="connsiteX16" fmla="*/ 163738 w 990511"/>
                  <a:gd name="connsiteY16" fmla="*/ 1291418 h 1643878"/>
                  <a:gd name="connsiteX17" fmla="*/ 137459 w 990511"/>
                  <a:gd name="connsiteY17" fmla="*/ 1250076 h 1643878"/>
                  <a:gd name="connsiteX18" fmla="*/ 111854 w 990511"/>
                  <a:gd name="connsiteY18" fmla="*/ 1208033 h 1643878"/>
                  <a:gd name="connsiteX19" fmla="*/ 88270 w 990511"/>
                  <a:gd name="connsiteY19" fmla="*/ 1164589 h 1643878"/>
                  <a:gd name="connsiteX20" fmla="*/ 67382 w 990511"/>
                  <a:gd name="connsiteY20" fmla="*/ 1118342 h 1643878"/>
                  <a:gd name="connsiteX21" fmla="*/ 47841 w 990511"/>
                  <a:gd name="connsiteY21" fmla="*/ 1071394 h 1643878"/>
                  <a:gd name="connsiteX22" fmla="*/ 32343 w 990511"/>
                  <a:gd name="connsiteY22" fmla="*/ 1024446 h 1643878"/>
                  <a:gd name="connsiteX23" fmla="*/ 18193 w 990511"/>
                  <a:gd name="connsiteY23" fmla="*/ 973994 h 1643878"/>
                  <a:gd name="connsiteX24" fmla="*/ 8760 w 990511"/>
                  <a:gd name="connsiteY24" fmla="*/ 924244 h 1643878"/>
                  <a:gd name="connsiteX25" fmla="*/ 2695 w 990511"/>
                  <a:gd name="connsiteY25" fmla="*/ 873091 h 1643878"/>
                  <a:gd name="connsiteX26" fmla="*/ 0 w 990511"/>
                  <a:gd name="connsiteY26" fmla="*/ 821939 h 1643878"/>
                  <a:gd name="connsiteX27" fmla="*/ 2695 w 990511"/>
                  <a:gd name="connsiteY27" fmla="*/ 769385 h 1643878"/>
                  <a:gd name="connsiteX28" fmla="*/ 8760 w 990511"/>
                  <a:gd name="connsiteY28" fmla="*/ 718233 h 1643878"/>
                  <a:gd name="connsiteX29" fmla="*/ 18193 w 990511"/>
                  <a:gd name="connsiteY29" fmla="*/ 668482 h 1643878"/>
                  <a:gd name="connsiteX30" fmla="*/ 32343 w 990511"/>
                  <a:gd name="connsiteY30" fmla="*/ 619432 h 1643878"/>
                  <a:gd name="connsiteX31" fmla="*/ 47841 w 990511"/>
                  <a:gd name="connsiteY31" fmla="*/ 571083 h 1643878"/>
                  <a:gd name="connsiteX32" fmla="*/ 67382 w 990511"/>
                  <a:gd name="connsiteY32" fmla="*/ 524135 h 1643878"/>
                  <a:gd name="connsiteX33" fmla="*/ 88270 w 990511"/>
                  <a:gd name="connsiteY33" fmla="*/ 479289 h 1643878"/>
                  <a:gd name="connsiteX34" fmla="*/ 111854 w 990511"/>
                  <a:gd name="connsiteY34" fmla="*/ 435144 h 1643878"/>
                  <a:gd name="connsiteX35" fmla="*/ 137459 w 990511"/>
                  <a:gd name="connsiteY35" fmla="*/ 392401 h 1643878"/>
                  <a:gd name="connsiteX36" fmla="*/ 163738 w 990511"/>
                  <a:gd name="connsiteY36" fmla="*/ 351759 h 1643878"/>
                  <a:gd name="connsiteX37" fmla="*/ 191364 w 990511"/>
                  <a:gd name="connsiteY37" fmla="*/ 312519 h 1643878"/>
                  <a:gd name="connsiteX38" fmla="*/ 218991 w 990511"/>
                  <a:gd name="connsiteY38" fmla="*/ 276082 h 1643878"/>
                  <a:gd name="connsiteX39" fmla="*/ 247291 w 990511"/>
                  <a:gd name="connsiteY39" fmla="*/ 240345 h 1643878"/>
                  <a:gd name="connsiteX40" fmla="*/ 276265 w 990511"/>
                  <a:gd name="connsiteY40" fmla="*/ 206010 h 1643878"/>
                  <a:gd name="connsiteX41" fmla="*/ 304565 w 990511"/>
                  <a:gd name="connsiteY41" fmla="*/ 175880 h 1643878"/>
                  <a:gd name="connsiteX42" fmla="*/ 332192 w 990511"/>
                  <a:gd name="connsiteY42" fmla="*/ 147150 h 1643878"/>
                  <a:gd name="connsiteX43" fmla="*/ 358471 w 990511"/>
                  <a:gd name="connsiteY43" fmla="*/ 119121 h 1643878"/>
                  <a:gd name="connsiteX44" fmla="*/ 384076 w 990511"/>
                  <a:gd name="connsiteY44" fmla="*/ 95998 h 1643878"/>
                  <a:gd name="connsiteX45" fmla="*/ 406985 w 990511"/>
                  <a:gd name="connsiteY45" fmla="*/ 73575 h 1643878"/>
                  <a:gd name="connsiteX46" fmla="*/ 428548 w 990511"/>
                  <a:gd name="connsiteY46" fmla="*/ 55357 h 1643878"/>
                  <a:gd name="connsiteX47" fmla="*/ 448088 w 990511"/>
                  <a:gd name="connsiteY47" fmla="*/ 38539 h 1643878"/>
                  <a:gd name="connsiteX48" fmla="*/ 463586 w 990511"/>
                  <a:gd name="connsiteY48" fmla="*/ 24525 h 1643878"/>
                  <a:gd name="connsiteX49" fmla="*/ 477736 w 990511"/>
                  <a:gd name="connsiteY49" fmla="*/ 13313 h 1643878"/>
                  <a:gd name="connsiteX50" fmla="*/ 487170 w 990511"/>
                  <a:gd name="connsiteY50" fmla="*/ 6306 h 1643878"/>
                  <a:gd name="connsiteX51" fmla="*/ 493234 w 990511"/>
                  <a:gd name="connsiteY51" fmla="*/ 701 h 1643878"/>
                  <a:gd name="connsiteX52" fmla="*/ 495255 w 990511"/>
                  <a:gd name="connsiteY52" fmla="*/ 0 h 1643878"/>
                  <a:gd name="connsiteX53" fmla="*/ 497951 w 990511"/>
                  <a:gd name="connsiteY53" fmla="*/ 701 h 1643878"/>
                  <a:gd name="connsiteX54" fmla="*/ 504015 w 990511"/>
                  <a:gd name="connsiteY54" fmla="*/ 6306 h 1643878"/>
                  <a:gd name="connsiteX55" fmla="*/ 514122 w 990511"/>
                  <a:gd name="connsiteY55" fmla="*/ 13314 h 1643878"/>
                  <a:gd name="connsiteX56" fmla="*/ 527599 w 990511"/>
                  <a:gd name="connsiteY56" fmla="*/ 24525 h 1643878"/>
                  <a:gd name="connsiteX57" fmla="*/ 543097 w 990511"/>
                  <a:gd name="connsiteY57" fmla="*/ 38539 h 1643878"/>
                  <a:gd name="connsiteX58" fmla="*/ 562637 w 990511"/>
                  <a:gd name="connsiteY58" fmla="*/ 55356 h 1643878"/>
                  <a:gd name="connsiteX59" fmla="*/ 583525 w 990511"/>
                  <a:gd name="connsiteY59" fmla="*/ 73575 h 1643878"/>
                  <a:gd name="connsiteX60" fmla="*/ 607109 w 990511"/>
                  <a:gd name="connsiteY60" fmla="*/ 95998 h 1643878"/>
                  <a:gd name="connsiteX61" fmla="*/ 632714 w 990511"/>
                  <a:gd name="connsiteY61" fmla="*/ 119122 h 1643878"/>
                  <a:gd name="connsiteX62" fmla="*/ 658993 w 990511"/>
                  <a:gd name="connsiteY62" fmla="*/ 147150 h 1643878"/>
                  <a:gd name="connsiteX63" fmla="*/ 686620 w 990511"/>
                  <a:gd name="connsiteY63" fmla="*/ 175880 h 1643878"/>
                  <a:gd name="connsiteX64" fmla="*/ 714246 w 990511"/>
                  <a:gd name="connsiteY64" fmla="*/ 206010 h 1643878"/>
                  <a:gd name="connsiteX65" fmla="*/ 742546 w 990511"/>
                  <a:gd name="connsiteY65" fmla="*/ 240345 h 1643878"/>
                  <a:gd name="connsiteX66" fmla="*/ 771521 w 990511"/>
                  <a:gd name="connsiteY66" fmla="*/ 276082 h 1643878"/>
                  <a:gd name="connsiteX67" fmla="*/ 799821 w 990511"/>
                  <a:gd name="connsiteY67" fmla="*/ 312519 h 1643878"/>
                  <a:gd name="connsiteX68" fmla="*/ 827447 w 990511"/>
                  <a:gd name="connsiteY68" fmla="*/ 351759 h 1643878"/>
                  <a:gd name="connsiteX69" fmla="*/ 853726 w 990511"/>
                  <a:gd name="connsiteY69" fmla="*/ 392401 h 1643878"/>
                  <a:gd name="connsiteX70" fmla="*/ 879331 w 990511"/>
                  <a:gd name="connsiteY70" fmla="*/ 435144 h 1643878"/>
                  <a:gd name="connsiteX71" fmla="*/ 902241 w 990511"/>
                  <a:gd name="connsiteY71" fmla="*/ 479289 h 1643878"/>
                  <a:gd name="connsiteX72" fmla="*/ 923803 w 990511"/>
                  <a:gd name="connsiteY72" fmla="*/ 524135 h 1643878"/>
                  <a:gd name="connsiteX73" fmla="*/ 943344 w 990511"/>
                  <a:gd name="connsiteY73" fmla="*/ 571083 h 1643878"/>
                  <a:gd name="connsiteX74" fmla="*/ 958842 w 990511"/>
                  <a:gd name="connsiteY74" fmla="*/ 619432 h 1643878"/>
                  <a:gd name="connsiteX75" fmla="*/ 972992 w 990511"/>
                  <a:gd name="connsiteY75" fmla="*/ 668483 h 1643878"/>
                  <a:gd name="connsiteX76" fmla="*/ 982425 w 990511"/>
                  <a:gd name="connsiteY76" fmla="*/ 718233 h 1643878"/>
                  <a:gd name="connsiteX77" fmla="*/ 988490 w 990511"/>
                  <a:gd name="connsiteY77" fmla="*/ 769385 h 1643878"/>
                  <a:gd name="connsiteX78" fmla="*/ 990511 w 990511"/>
                  <a:gd name="connsiteY78" fmla="*/ 821939 h 1643878"/>
                  <a:gd name="connsiteX79" fmla="*/ 988489 w 990511"/>
                  <a:gd name="connsiteY79" fmla="*/ 873091 h 1643878"/>
                  <a:gd name="connsiteX80" fmla="*/ 982425 w 990511"/>
                  <a:gd name="connsiteY80" fmla="*/ 924243 h 1643878"/>
                  <a:gd name="connsiteX81" fmla="*/ 972992 w 990511"/>
                  <a:gd name="connsiteY81" fmla="*/ 973994 h 1643878"/>
                  <a:gd name="connsiteX82" fmla="*/ 958842 w 990511"/>
                  <a:gd name="connsiteY82" fmla="*/ 1024446 h 1643878"/>
                  <a:gd name="connsiteX83" fmla="*/ 943344 w 990511"/>
                  <a:gd name="connsiteY83" fmla="*/ 1071394 h 1643878"/>
                  <a:gd name="connsiteX84" fmla="*/ 923803 w 990511"/>
                  <a:gd name="connsiteY84" fmla="*/ 1118341 h 1643878"/>
                  <a:gd name="connsiteX85" fmla="*/ 902241 w 990511"/>
                  <a:gd name="connsiteY85" fmla="*/ 1164589 h 1643878"/>
                  <a:gd name="connsiteX86" fmla="*/ 879331 w 990511"/>
                  <a:gd name="connsiteY86" fmla="*/ 1208033 h 1643878"/>
                  <a:gd name="connsiteX87" fmla="*/ 853726 w 990511"/>
                  <a:gd name="connsiteY87" fmla="*/ 1250076 h 1643878"/>
                  <a:gd name="connsiteX88" fmla="*/ 827447 w 990511"/>
                  <a:gd name="connsiteY88" fmla="*/ 1291418 h 1643878"/>
                  <a:gd name="connsiteX89" fmla="*/ 799821 w 990511"/>
                  <a:gd name="connsiteY89" fmla="*/ 1329958 h 1643878"/>
                  <a:gd name="connsiteX90" fmla="*/ 771520 w 990511"/>
                  <a:gd name="connsiteY90" fmla="*/ 1367796 h 1643878"/>
                  <a:gd name="connsiteX91" fmla="*/ 742546 w 990511"/>
                  <a:gd name="connsiteY91" fmla="*/ 1402832 h 1643878"/>
                  <a:gd name="connsiteX92" fmla="*/ 714246 w 990511"/>
                  <a:gd name="connsiteY92" fmla="*/ 1436466 h 1643878"/>
                  <a:gd name="connsiteX93" fmla="*/ 686620 w 990511"/>
                  <a:gd name="connsiteY93" fmla="*/ 1467298 h 1643878"/>
                  <a:gd name="connsiteX94" fmla="*/ 658993 w 990511"/>
                  <a:gd name="connsiteY94" fmla="*/ 1495326 h 1643878"/>
                  <a:gd name="connsiteX95" fmla="*/ 632714 w 990511"/>
                  <a:gd name="connsiteY95" fmla="*/ 1523355 h 1643878"/>
                  <a:gd name="connsiteX96" fmla="*/ 607109 w 990511"/>
                  <a:gd name="connsiteY96" fmla="*/ 1546479 h 1643878"/>
                  <a:gd name="connsiteX97" fmla="*/ 583526 w 990511"/>
                  <a:gd name="connsiteY97" fmla="*/ 1568902 h 1643878"/>
                  <a:gd name="connsiteX98" fmla="*/ 562637 w 990511"/>
                  <a:gd name="connsiteY98" fmla="*/ 1587821 h 1643878"/>
                  <a:gd name="connsiteX99" fmla="*/ 543097 w 990511"/>
                  <a:gd name="connsiteY99" fmla="*/ 1604638 h 1643878"/>
                  <a:gd name="connsiteX100" fmla="*/ 527599 w 990511"/>
                  <a:gd name="connsiteY100" fmla="*/ 1617951 h 1643878"/>
                  <a:gd name="connsiteX101" fmla="*/ 514123 w 990511"/>
                  <a:gd name="connsiteY101" fmla="*/ 1629163 h 1643878"/>
                  <a:gd name="connsiteX102" fmla="*/ 504015 w 990511"/>
                  <a:gd name="connsiteY102" fmla="*/ 1636871 h 1643878"/>
                  <a:gd name="connsiteX103" fmla="*/ 497951 w 990511"/>
                  <a:gd name="connsiteY103" fmla="*/ 1641776 h 1643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990511" h="1643878">
                    <a:moveTo>
                      <a:pt x="495256" y="1643878"/>
                    </a:moveTo>
                    <a:lnTo>
                      <a:pt x="493234" y="1641776"/>
                    </a:lnTo>
                    <a:lnTo>
                      <a:pt x="487170" y="1636871"/>
                    </a:lnTo>
                    <a:lnTo>
                      <a:pt x="477737" y="1629163"/>
                    </a:lnTo>
                    <a:lnTo>
                      <a:pt x="463586" y="1617951"/>
                    </a:lnTo>
                    <a:lnTo>
                      <a:pt x="448088" y="1604638"/>
                    </a:lnTo>
                    <a:lnTo>
                      <a:pt x="428548" y="1587821"/>
                    </a:lnTo>
                    <a:lnTo>
                      <a:pt x="406985" y="1568902"/>
                    </a:lnTo>
                    <a:lnTo>
                      <a:pt x="384076" y="1546479"/>
                    </a:lnTo>
                    <a:lnTo>
                      <a:pt x="358471" y="1523355"/>
                    </a:lnTo>
                    <a:lnTo>
                      <a:pt x="332192" y="1495327"/>
                    </a:lnTo>
                    <a:lnTo>
                      <a:pt x="304565" y="1467298"/>
                    </a:lnTo>
                    <a:lnTo>
                      <a:pt x="276265" y="1436466"/>
                    </a:lnTo>
                    <a:lnTo>
                      <a:pt x="247291" y="1402832"/>
                    </a:lnTo>
                    <a:lnTo>
                      <a:pt x="218991" y="1367797"/>
                    </a:lnTo>
                    <a:lnTo>
                      <a:pt x="191364" y="1329958"/>
                    </a:lnTo>
                    <a:lnTo>
                      <a:pt x="163738" y="1291418"/>
                    </a:lnTo>
                    <a:lnTo>
                      <a:pt x="137459" y="1250076"/>
                    </a:lnTo>
                    <a:lnTo>
                      <a:pt x="111854" y="1208033"/>
                    </a:lnTo>
                    <a:lnTo>
                      <a:pt x="88270" y="1164589"/>
                    </a:lnTo>
                    <a:lnTo>
                      <a:pt x="67382" y="1118342"/>
                    </a:lnTo>
                    <a:lnTo>
                      <a:pt x="47841" y="1071394"/>
                    </a:lnTo>
                    <a:lnTo>
                      <a:pt x="32343" y="1024446"/>
                    </a:lnTo>
                    <a:lnTo>
                      <a:pt x="18193" y="973994"/>
                    </a:lnTo>
                    <a:lnTo>
                      <a:pt x="8760" y="924244"/>
                    </a:lnTo>
                    <a:lnTo>
                      <a:pt x="2695" y="873091"/>
                    </a:lnTo>
                    <a:lnTo>
                      <a:pt x="0" y="821939"/>
                    </a:lnTo>
                    <a:lnTo>
                      <a:pt x="2695" y="769385"/>
                    </a:lnTo>
                    <a:lnTo>
                      <a:pt x="8760" y="718233"/>
                    </a:lnTo>
                    <a:lnTo>
                      <a:pt x="18193" y="668482"/>
                    </a:lnTo>
                    <a:lnTo>
                      <a:pt x="32343" y="619432"/>
                    </a:lnTo>
                    <a:lnTo>
                      <a:pt x="47841" y="571083"/>
                    </a:lnTo>
                    <a:lnTo>
                      <a:pt x="67382" y="524135"/>
                    </a:lnTo>
                    <a:lnTo>
                      <a:pt x="88270" y="479289"/>
                    </a:lnTo>
                    <a:lnTo>
                      <a:pt x="111854" y="435144"/>
                    </a:lnTo>
                    <a:lnTo>
                      <a:pt x="137459" y="392401"/>
                    </a:lnTo>
                    <a:lnTo>
                      <a:pt x="163738" y="351759"/>
                    </a:lnTo>
                    <a:lnTo>
                      <a:pt x="191364" y="312519"/>
                    </a:lnTo>
                    <a:lnTo>
                      <a:pt x="218991" y="276082"/>
                    </a:lnTo>
                    <a:lnTo>
                      <a:pt x="247291" y="240345"/>
                    </a:lnTo>
                    <a:lnTo>
                      <a:pt x="276265" y="206010"/>
                    </a:lnTo>
                    <a:lnTo>
                      <a:pt x="304565" y="175880"/>
                    </a:lnTo>
                    <a:lnTo>
                      <a:pt x="332192" y="147150"/>
                    </a:lnTo>
                    <a:lnTo>
                      <a:pt x="358471" y="119121"/>
                    </a:lnTo>
                    <a:lnTo>
                      <a:pt x="384076" y="95998"/>
                    </a:lnTo>
                    <a:lnTo>
                      <a:pt x="406985" y="73575"/>
                    </a:lnTo>
                    <a:lnTo>
                      <a:pt x="428548" y="55357"/>
                    </a:lnTo>
                    <a:lnTo>
                      <a:pt x="448088" y="38539"/>
                    </a:lnTo>
                    <a:lnTo>
                      <a:pt x="463586" y="24525"/>
                    </a:lnTo>
                    <a:lnTo>
                      <a:pt x="477736" y="13313"/>
                    </a:lnTo>
                    <a:lnTo>
                      <a:pt x="487170" y="6306"/>
                    </a:lnTo>
                    <a:lnTo>
                      <a:pt x="493234" y="701"/>
                    </a:lnTo>
                    <a:lnTo>
                      <a:pt x="495255" y="0"/>
                    </a:lnTo>
                    <a:lnTo>
                      <a:pt x="497951" y="701"/>
                    </a:lnTo>
                    <a:lnTo>
                      <a:pt x="504015" y="6306"/>
                    </a:lnTo>
                    <a:lnTo>
                      <a:pt x="514122" y="13314"/>
                    </a:lnTo>
                    <a:lnTo>
                      <a:pt x="527599" y="24525"/>
                    </a:lnTo>
                    <a:lnTo>
                      <a:pt x="543097" y="38539"/>
                    </a:lnTo>
                    <a:lnTo>
                      <a:pt x="562637" y="55356"/>
                    </a:lnTo>
                    <a:lnTo>
                      <a:pt x="583525" y="73575"/>
                    </a:lnTo>
                    <a:lnTo>
                      <a:pt x="607109" y="95998"/>
                    </a:lnTo>
                    <a:lnTo>
                      <a:pt x="632714" y="119122"/>
                    </a:lnTo>
                    <a:lnTo>
                      <a:pt x="658993" y="147150"/>
                    </a:lnTo>
                    <a:lnTo>
                      <a:pt x="686620" y="175880"/>
                    </a:lnTo>
                    <a:lnTo>
                      <a:pt x="714246" y="206010"/>
                    </a:lnTo>
                    <a:lnTo>
                      <a:pt x="742546" y="240345"/>
                    </a:lnTo>
                    <a:lnTo>
                      <a:pt x="771521" y="276082"/>
                    </a:lnTo>
                    <a:lnTo>
                      <a:pt x="799821" y="312519"/>
                    </a:lnTo>
                    <a:lnTo>
                      <a:pt x="827447" y="351759"/>
                    </a:lnTo>
                    <a:lnTo>
                      <a:pt x="853726" y="392401"/>
                    </a:lnTo>
                    <a:lnTo>
                      <a:pt x="879331" y="435144"/>
                    </a:lnTo>
                    <a:lnTo>
                      <a:pt x="902241" y="479289"/>
                    </a:lnTo>
                    <a:lnTo>
                      <a:pt x="923803" y="524135"/>
                    </a:lnTo>
                    <a:lnTo>
                      <a:pt x="943344" y="571083"/>
                    </a:lnTo>
                    <a:lnTo>
                      <a:pt x="958842" y="619432"/>
                    </a:lnTo>
                    <a:lnTo>
                      <a:pt x="972992" y="668483"/>
                    </a:lnTo>
                    <a:lnTo>
                      <a:pt x="982425" y="718233"/>
                    </a:lnTo>
                    <a:lnTo>
                      <a:pt x="988490" y="769385"/>
                    </a:lnTo>
                    <a:lnTo>
                      <a:pt x="990511" y="821939"/>
                    </a:lnTo>
                    <a:lnTo>
                      <a:pt x="988489" y="873091"/>
                    </a:lnTo>
                    <a:lnTo>
                      <a:pt x="982425" y="924243"/>
                    </a:lnTo>
                    <a:lnTo>
                      <a:pt x="972992" y="973994"/>
                    </a:lnTo>
                    <a:lnTo>
                      <a:pt x="958842" y="1024446"/>
                    </a:lnTo>
                    <a:lnTo>
                      <a:pt x="943344" y="1071394"/>
                    </a:lnTo>
                    <a:lnTo>
                      <a:pt x="923803" y="1118341"/>
                    </a:lnTo>
                    <a:lnTo>
                      <a:pt x="902241" y="1164589"/>
                    </a:lnTo>
                    <a:lnTo>
                      <a:pt x="879331" y="1208033"/>
                    </a:lnTo>
                    <a:lnTo>
                      <a:pt x="853726" y="1250076"/>
                    </a:lnTo>
                    <a:lnTo>
                      <a:pt x="827447" y="1291418"/>
                    </a:lnTo>
                    <a:lnTo>
                      <a:pt x="799821" y="1329958"/>
                    </a:lnTo>
                    <a:lnTo>
                      <a:pt x="771520" y="1367796"/>
                    </a:lnTo>
                    <a:lnTo>
                      <a:pt x="742546" y="1402832"/>
                    </a:lnTo>
                    <a:lnTo>
                      <a:pt x="714246" y="1436466"/>
                    </a:lnTo>
                    <a:lnTo>
                      <a:pt x="686620" y="1467298"/>
                    </a:lnTo>
                    <a:lnTo>
                      <a:pt x="658993" y="1495326"/>
                    </a:lnTo>
                    <a:lnTo>
                      <a:pt x="632714" y="1523355"/>
                    </a:lnTo>
                    <a:lnTo>
                      <a:pt x="607109" y="1546479"/>
                    </a:lnTo>
                    <a:lnTo>
                      <a:pt x="583526" y="1568902"/>
                    </a:lnTo>
                    <a:lnTo>
                      <a:pt x="562637" y="1587821"/>
                    </a:lnTo>
                    <a:lnTo>
                      <a:pt x="543097" y="1604638"/>
                    </a:lnTo>
                    <a:lnTo>
                      <a:pt x="527599" y="1617951"/>
                    </a:lnTo>
                    <a:lnTo>
                      <a:pt x="514123" y="1629163"/>
                    </a:lnTo>
                    <a:lnTo>
                      <a:pt x="504015" y="1636871"/>
                    </a:lnTo>
                    <a:lnTo>
                      <a:pt x="497951" y="1641776"/>
                    </a:lnTo>
                    <a:close/>
                  </a:path>
                </a:pathLst>
              </a:custGeom>
              <a:solidFill>
                <a:srgbClr val="ED6196"/>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72000" rIns="0" bIns="0" anchor="ctr"/>
              <a:lstStyle/>
              <a:p>
                <a:pPr algn="ctr">
                  <a:lnSpc>
                    <a:spcPct val="120000"/>
                  </a:lnSpc>
                  <a:defRPr/>
                </a:pPr>
                <a:endParaRPr lang="en-US" altLang="zh-CN" sz="1600" dirty="0">
                  <a:solidFill>
                    <a:srgbClr val="FFFFFF"/>
                  </a:solidFill>
                </a:endParaRPr>
              </a:p>
            </p:txBody>
          </p:sp>
          <p:sp>
            <p:nvSpPr>
              <p:cNvPr id="29" name="MH_SubTitle_2"/>
              <p:cNvSpPr/>
              <p:nvPr>
                <p:custDataLst>
                  <p:tags r:id="rId5"/>
                </p:custDataLst>
              </p:nvPr>
            </p:nvSpPr>
            <p:spPr>
              <a:xfrm rot="20544647">
                <a:off x="6175376" y="3275013"/>
                <a:ext cx="1952625" cy="990600"/>
              </a:xfrm>
              <a:custGeom>
                <a:avLst/>
                <a:gdLst>
                  <a:gd name="connsiteX0" fmla="*/ 1069560 w 1953336"/>
                  <a:gd name="connsiteY0" fmla="*/ 46042 h 990486"/>
                  <a:gd name="connsiteX1" fmla="*/ 1116647 w 1953336"/>
                  <a:gd name="connsiteY1" fmla="*/ 65245 h 990486"/>
                  <a:gd name="connsiteX2" fmla="*/ 1161642 w 1953336"/>
                  <a:gd name="connsiteY2" fmla="*/ 85812 h 990486"/>
                  <a:gd name="connsiteX3" fmla="*/ 1205954 w 1953336"/>
                  <a:gd name="connsiteY3" fmla="*/ 109078 h 990486"/>
                  <a:gd name="connsiteX4" fmla="*/ 1248881 w 1953336"/>
                  <a:gd name="connsiteY4" fmla="*/ 134376 h 990486"/>
                  <a:gd name="connsiteX5" fmla="*/ 1289709 w 1953336"/>
                  <a:gd name="connsiteY5" fmla="*/ 160363 h 990486"/>
                  <a:gd name="connsiteX6" fmla="*/ 1329147 w 1953336"/>
                  <a:gd name="connsiteY6" fmla="*/ 187707 h 990486"/>
                  <a:gd name="connsiteX7" fmla="*/ 1365781 w 1953336"/>
                  <a:gd name="connsiteY7" fmla="*/ 215072 h 990486"/>
                  <a:gd name="connsiteX8" fmla="*/ 1401719 w 1953336"/>
                  <a:gd name="connsiteY8" fmla="*/ 243115 h 990486"/>
                  <a:gd name="connsiteX9" fmla="*/ 1436261 w 1953336"/>
                  <a:gd name="connsiteY9" fmla="*/ 271842 h 990486"/>
                  <a:gd name="connsiteX10" fmla="*/ 1466594 w 1953336"/>
                  <a:gd name="connsiteY10" fmla="*/ 299926 h 990486"/>
                  <a:gd name="connsiteX11" fmla="*/ 1495521 w 1953336"/>
                  <a:gd name="connsiteY11" fmla="*/ 327346 h 990486"/>
                  <a:gd name="connsiteX12" fmla="*/ 1523737 w 1953336"/>
                  <a:gd name="connsiteY12" fmla="*/ 353423 h 990486"/>
                  <a:gd name="connsiteX13" fmla="*/ 1547044 w 1953336"/>
                  <a:gd name="connsiteY13" fmla="*/ 378862 h 990486"/>
                  <a:gd name="connsiteX14" fmla="*/ 1569630 w 1953336"/>
                  <a:gd name="connsiteY14" fmla="*/ 401610 h 990486"/>
                  <a:gd name="connsiteX15" fmla="*/ 1588003 w 1953336"/>
                  <a:gd name="connsiteY15" fmla="*/ 423041 h 990486"/>
                  <a:gd name="connsiteX16" fmla="*/ 1604960 w 1953336"/>
                  <a:gd name="connsiteY16" fmla="*/ 442461 h 990486"/>
                  <a:gd name="connsiteX17" fmla="*/ 1619085 w 1953336"/>
                  <a:gd name="connsiteY17" fmla="*/ 457858 h 990486"/>
                  <a:gd name="connsiteX18" fmla="*/ 1630397 w 1953336"/>
                  <a:gd name="connsiteY18" fmla="*/ 471927 h 990486"/>
                  <a:gd name="connsiteX19" fmla="*/ 1637472 w 1953336"/>
                  <a:gd name="connsiteY19" fmla="*/ 481310 h 990486"/>
                  <a:gd name="connsiteX20" fmla="*/ 1643121 w 1953336"/>
                  <a:gd name="connsiteY20" fmla="*/ 487334 h 990486"/>
                  <a:gd name="connsiteX21" fmla="*/ 1643836 w 1953336"/>
                  <a:gd name="connsiteY21" fmla="*/ 489351 h 990486"/>
                  <a:gd name="connsiteX22" fmla="*/ 1643155 w 1953336"/>
                  <a:gd name="connsiteY22" fmla="*/ 492051 h 990486"/>
                  <a:gd name="connsiteX23" fmla="*/ 1637593 w 1953336"/>
                  <a:gd name="connsiteY23" fmla="*/ 498155 h 990486"/>
                  <a:gd name="connsiteX24" fmla="*/ 1630658 w 1953336"/>
                  <a:gd name="connsiteY24" fmla="*/ 508312 h 990486"/>
                  <a:gd name="connsiteX25" fmla="*/ 1619544 w 1953336"/>
                  <a:gd name="connsiteY25" fmla="*/ 521869 h 990486"/>
                  <a:gd name="connsiteX26" fmla="*/ 1605641 w 1953336"/>
                  <a:gd name="connsiteY26" fmla="*/ 537467 h 990486"/>
                  <a:gd name="connsiteX27" fmla="*/ 1588964 w 1953336"/>
                  <a:gd name="connsiteY27" fmla="*/ 557127 h 990486"/>
                  <a:gd name="connsiteX28" fmla="*/ 1570896 w 1953336"/>
                  <a:gd name="connsiteY28" fmla="*/ 578146 h 990486"/>
                  <a:gd name="connsiteX29" fmla="*/ 1548643 w 1953336"/>
                  <a:gd name="connsiteY29" fmla="*/ 601889 h 990486"/>
                  <a:gd name="connsiteX30" fmla="*/ 1525703 w 1953336"/>
                  <a:gd name="connsiteY30" fmla="*/ 627660 h 990486"/>
                  <a:gd name="connsiteX31" fmla="*/ 1497864 w 1953336"/>
                  <a:gd name="connsiteY31" fmla="*/ 654139 h 990486"/>
                  <a:gd name="connsiteX32" fmla="*/ 1469333 w 1953336"/>
                  <a:gd name="connsiteY32" fmla="*/ 681970 h 990486"/>
                  <a:gd name="connsiteX33" fmla="*/ 1439401 w 1953336"/>
                  <a:gd name="connsiteY33" fmla="*/ 709812 h 990486"/>
                  <a:gd name="connsiteX34" fmla="*/ 1405270 w 1953336"/>
                  <a:gd name="connsiteY34" fmla="*/ 738358 h 990486"/>
                  <a:gd name="connsiteX35" fmla="*/ 1369742 w 1953336"/>
                  <a:gd name="connsiteY35" fmla="*/ 767588 h 990486"/>
                  <a:gd name="connsiteX36" fmla="*/ 1333509 w 1953336"/>
                  <a:gd name="connsiteY36" fmla="*/ 796149 h 990486"/>
                  <a:gd name="connsiteX37" fmla="*/ 1294468 w 1953336"/>
                  <a:gd name="connsiteY37" fmla="*/ 824056 h 990486"/>
                  <a:gd name="connsiteX38" fmla="*/ 1254016 w 1953336"/>
                  <a:gd name="connsiteY38" fmla="*/ 850625 h 990486"/>
                  <a:gd name="connsiteX39" fmla="*/ 1211457 w 1953336"/>
                  <a:gd name="connsiteY39" fmla="*/ 876536 h 990486"/>
                  <a:gd name="connsiteX40" fmla="*/ 1167477 w 1953336"/>
                  <a:gd name="connsiteY40" fmla="*/ 899762 h 990486"/>
                  <a:gd name="connsiteX41" fmla="*/ 1122787 w 1953336"/>
                  <a:gd name="connsiteY41" fmla="*/ 921645 h 990486"/>
                  <a:gd name="connsiteX42" fmla="*/ 1075980 w 1953336"/>
                  <a:gd name="connsiteY42" fmla="*/ 941522 h 990486"/>
                  <a:gd name="connsiteX43" fmla="*/ 1027744 w 1953336"/>
                  <a:gd name="connsiteY43" fmla="*/ 957366 h 990486"/>
                  <a:gd name="connsiteX44" fmla="*/ 978796 w 1953336"/>
                  <a:gd name="connsiteY44" fmla="*/ 971867 h 990486"/>
                  <a:gd name="connsiteX45" fmla="*/ 929114 w 1953336"/>
                  <a:gd name="connsiteY45" fmla="*/ 981657 h 990486"/>
                  <a:gd name="connsiteX46" fmla="*/ 878007 w 1953336"/>
                  <a:gd name="connsiteY46" fmla="*/ 988088 h 990486"/>
                  <a:gd name="connsiteX47" fmla="*/ 825469 w 1953336"/>
                  <a:gd name="connsiteY47" fmla="*/ 990486 h 990486"/>
                  <a:gd name="connsiteX48" fmla="*/ 774304 w 1953336"/>
                  <a:gd name="connsiteY48" fmla="*/ 988832 h 990486"/>
                  <a:gd name="connsiteX49" fmla="*/ 723109 w 1953336"/>
                  <a:gd name="connsiteY49" fmla="*/ 983134 h 990486"/>
                  <a:gd name="connsiteX50" fmla="*/ 673292 w 1953336"/>
                  <a:gd name="connsiteY50" fmla="*/ 974058 h 990486"/>
                  <a:gd name="connsiteX51" fmla="*/ 622740 w 1953336"/>
                  <a:gd name="connsiteY51" fmla="*/ 960269 h 990486"/>
                  <a:gd name="connsiteX52" fmla="*/ 575683 w 1953336"/>
                  <a:gd name="connsiteY52" fmla="*/ 945109 h 990486"/>
                  <a:gd name="connsiteX53" fmla="*/ 528596 w 1953336"/>
                  <a:gd name="connsiteY53" fmla="*/ 925905 h 990486"/>
                  <a:gd name="connsiteX54" fmla="*/ 482195 w 1953336"/>
                  <a:gd name="connsiteY54" fmla="*/ 904675 h 990486"/>
                  <a:gd name="connsiteX55" fmla="*/ 438588 w 1953336"/>
                  <a:gd name="connsiteY55" fmla="*/ 882077 h 990486"/>
                  <a:gd name="connsiteX56" fmla="*/ 396362 w 1953336"/>
                  <a:gd name="connsiteY56" fmla="*/ 856774 h 990486"/>
                  <a:gd name="connsiteX57" fmla="*/ 354833 w 1953336"/>
                  <a:gd name="connsiteY57" fmla="*/ 830793 h 990486"/>
                  <a:gd name="connsiteX58" fmla="*/ 316096 w 1953336"/>
                  <a:gd name="connsiteY58" fmla="*/ 803443 h 990486"/>
                  <a:gd name="connsiteX59" fmla="*/ 278056 w 1953336"/>
                  <a:gd name="connsiteY59" fmla="*/ 775415 h 990486"/>
                  <a:gd name="connsiteX60" fmla="*/ 242813 w 1953336"/>
                  <a:gd name="connsiteY60" fmla="*/ 746693 h 990486"/>
                  <a:gd name="connsiteX61" fmla="*/ 208977 w 1953336"/>
                  <a:gd name="connsiteY61" fmla="*/ 718634 h 990486"/>
                  <a:gd name="connsiteX62" fmla="*/ 177948 w 1953336"/>
                  <a:gd name="connsiteY62" fmla="*/ 691229 h 990486"/>
                  <a:gd name="connsiteX63" fmla="*/ 149722 w 1953336"/>
                  <a:gd name="connsiteY63" fmla="*/ 663804 h 990486"/>
                  <a:gd name="connsiteX64" fmla="*/ 121506 w 1953336"/>
                  <a:gd name="connsiteY64" fmla="*/ 637727 h 990486"/>
                  <a:gd name="connsiteX65" fmla="*/ 98199 w 1953336"/>
                  <a:gd name="connsiteY65" fmla="*/ 612289 h 990486"/>
                  <a:gd name="connsiteX66" fmla="*/ 75608 w 1953336"/>
                  <a:gd name="connsiteY66" fmla="*/ 588866 h 990486"/>
                  <a:gd name="connsiteX67" fmla="*/ 56540 w 1953336"/>
                  <a:gd name="connsiteY67" fmla="*/ 568114 h 990486"/>
                  <a:gd name="connsiteX68" fmla="*/ 39582 w 1953336"/>
                  <a:gd name="connsiteY68" fmla="*/ 548695 h 990486"/>
                  <a:gd name="connsiteX69" fmla="*/ 26158 w 1953336"/>
                  <a:gd name="connsiteY69" fmla="*/ 533292 h 990486"/>
                  <a:gd name="connsiteX70" fmla="*/ 14850 w 1953336"/>
                  <a:gd name="connsiteY70" fmla="*/ 519897 h 990486"/>
                  <a:gd name="connsiteX71" fmla="*/ 7070 w 1953336"/>
                  <a:gd name="connsiteY71" fmla="*/ 509845 h 990486"/>
                  <a:gd name="connsiteX72" fmla="*/ 2122 w 1953336"/>
                  <a:gd name="connsiteY72" fmla="*/ 503816 h 990486"/>
                  <a:gd name="connsiteX73" fmla="*/ 0 w 1953336"/>
                  <a:gd name="connsiteY73" fmla="*/ 501136 h 990486"/>
                  <a:gd name="connsiteX74" fmla="*/ 2088 w 1953336"/>
                  <a:gd name="connsiteY74" fmla="*/ 499100 h 990486"/>
                  <a:gd name="connsiteX75" fmla="*/ 6949 w 1953336"/>
                  <a:gd name="connsiteY75" fmla="*/ 493000 h 990486"/>
                  <a:gd name="connsiteX76" fmla="*/ 14589 w 1953336"/>
                  <a:gd name="connsiteY76" fmla="*/ 483512 h 990486"/>
                  <a:gd name="connsiteX77" fmla="*/ 25699 w 1953336"/>
                  <a:gd name="connsiteY77" fmla="*/ 469282 h 990486"/>
                  <a:gd name="connsiteX78" fmla="*/ 38901 w 1953336"/>
                  <a:gd name="connsiteY78" fmla="*/ 453689 h 990486"/>
                  <a:gd name="connsiteX79" fmla="*/ 55578 w 1953336"/>
                  <a:gd name="connsiteY79" fmla="*/ 434028 h 990486"/>
                  <a:gd name="connsiteX80" fmla="*/ 74342 w 1953336"/>
                  <a:gd name="connsiteY80" fmla="*/ 412331 h 990486"/>
                  <a:gd name="connsiteX81" fmla="*/ 96600 w 1953336"/>
                  <a:gd name="connsiteY81" fmla="*/ 389261 h 990486"/>
                  <a:gd name="connsiteX82" fmla="*/ 119540 w 1953336"/>
                  <a:gd name="connsiteY82" fmla="*/ 363491 h 990486"/>
                  <a:gd name="connsiteX83" fmla="*/ 147379 w 1953336"/>
                  <a:gd name="connsiteY83" fmla="*/ 337011 h 990486"/>
                  <a:gd name="connsiteX84" fmla="*/ 175209 w 1953336"/>
                  <a:gd name="connsiteY84" fmla="*/ 309185 h 990486"/>
                  <a:gd name="connsiteX85" fmla="*/ 205837 w 1953336"/>
                  <a:gd name="connsiteY85" fmla="*/ 280664 h 990486"/>
                  <a:gd name="connsiteX86" fmla="*/ 239262 w 1953336"/>
                  <a:gd name="connsiteY86" fmla="*/ 251450 h 990486"/>
                  <a:gd name="connsiteX87" fmla="*/ 274095 w 1953336"/>
                  <a:gd name="connsiteY87" fmla="*/ 222899 h 990486"/>
                  <a:gd name="connsiteX88" fmla="*/ 311734 w 1953336"/>
                  <a:gd name="connsiteY88" fmla="*/ 195002 h 990486"/>
                  <a:gd name="connsiteX89" fmla="*/ 350074 w 1953336"/>
                  <a:gd name="connsiteY89" fmla="*/ 167100 h 990486"/>
                  <a:gd name="connsiteX90" fmla="*/ 391227 w 1953336"/>
                  <a:gd name="connsiteY90" fmla="*/ 140525 h 990486"/>
                  <a:gd name="connsiteX91" fmla="*/ 433085 w 1953336"/>
                  <a:gd name="connsiteY91" fmla="*/ 114619 h 990486"/>
                  <a:gd name="connsiteX92" fmla="*/ 476360 w 1953336"/>
                  <a:gd name="connsiteY92" fmla="*/ 90725 h 990486"/>
                  <a:gd name="connsiteX93" fmla="*/ 522456 w 1953336"/>
                  <a:gd name="connsiteY93" fmla="*/ 69505 h 990486"/>
                  <a:gd name="connsiteX94" fmla="*/ 569263 w 1953336"/>
                  <a:gd name="connsiteY94" fmla="*/ 49629 h 990486"/>
                  <a:gd name="connsiteX95" fmla="*/ 616098 w 1953336"/>
                  <a:gd name="connsiteY95" fmla="*/ 33795 h 990486"/>
                  <a:gd name="connsiteX96" fmla="*/ 666447 w 1953336"/>
                  <a:gd name="connsiteY96" fmla="*/ 19283 h 990486"/>
                  <a:gd name="connsiteX97" fmla="*/ 716128 w 1953336"/>
                  <a:gd name="connsiteY97" fmla="*/ 9493 h 990486"/>
                  <a:gd name="connsiteX98" fmla="*/ 767236 w 1953336"/>
                  <a:gd name="connsiteY98" fmla="*/ 3062 h 990486"/>
                  <a:gd name="connsiteX99" fmla="*/ 818368 w 1953336"/>
                  <a:gd name="connsiteY99" fmla="*/ 0 h 990486"/>
                  <a:gd name="connsiteX100" fmla="*/ 870939 w 1953336"/>
                  <a:gd name="connsiteY100" fmla="*/ 2319 h 990486"/>
                  <a:gd name="connsiteX101" fmla="*/ 922134 w 1953336"/>
                  <a:gd name="connsiteY101" fmla="*/ 8016 h 990486"/>
                  <a:gd name="connsiteX102" fmla="*/ 971951 w 1953336"/>
                  <a:gd name="connsiteY102" fmla="*/ 17093 h 990486"/>
                  <a:gd name="connsiteX103" fmla="*/ 1021101 w 1953336"/>
                  <a:gd name="connsiteY103" fmla="*/ 30891 h 990486"/>
                  <a:gd name="connsiteX104" fmla="*/ 1953336 w 1953336"/>
                  <a:gd name="connsiteY104" fmla="*/ 19499 h 990486"/>
                  <a:gd name="connsiteX105" fmla="*/ 1953333 w 1953336"/>
                  <a:gd name="connsiteY105" fmla="*/ 19507 h 990486"/>
                  <a:gd name="connsiteX106" fmla="*/ 1953333 w 1953336"/>
                  <a:gd name="connsiteY106" fmla="*/ 19499 h 990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1953336" h="990486">
                    <a:moveTo>
                      <a:pt x="1069560" y="46042"/>
                    </a:moveTo>
                    <a:lnTo>
                      <a:pt x="1116647" y="65245"/>
                    </a:lnTo>
                    <a:lnTo>
                      <a:pt x="1161642" y="85812"/>
                    </a:lnTo>
                    <a:lnTo>
                      <a:pt x="1205954" y="109078"/>
                    </a:lnTo>
                    <a:lnTo>
                      <a:pt x="1248881" y="134376"/>
                    </a:lnTo>
                    <a:lnTo>
                      <a:pt x="1289709" y="160363"/>
                    </a:lnTo>
                    <a:lnTo>
                      <a:pt x="1329147" y="187707"/>
                    </a:lnTo>
                    <a:lnTo>
                      <a:pt x="1365781" y="215072"/>
                    </a:lnTo>
                    <a:lnTo>
                      <a:pt x="1401719" y="243115"/>
                    </a:lnTo>
                    <a:lnTo>
                      <a:pt x="1436261" y="271842"/>
                    </a:lnTo>
                    <a:lnTo>
                      <a:pt x="1466594" y="299926"/>
                    </a:lnTo>
                    <a:lnTo>
                      <a:pt x="1495521" y="327346"/>
                    </a:lnTo>
                    <a:lnTo>
                      <a:pt x="1523737" y="353423"/>
                    </a:lnTo>
                    <a:lnTo>
                      <a:pt x="1547044" y="378862"/>
                    </a:lnTo>
                    <a:lnTo>
                      <a:pt x="1569630" y="401610"/>
                    </a:lnTo>
                    <a:lnTo>
                      <a:pt x="1588003" y="423041"/>
                    </a:lnTo>
                    <a:lnTo>
                      <a:pt x="1604960" y="442461"/>
                    </a:lnTo>
                    <a:lnTo>
                      <a:pt x="1619085" y="457858"/>
                    </a:lnTo>
                    <a:lnTo>
                      <a:pt x="1630397" y="471927"/>
                    </a:lnTo>
                    <a:lnTo>
                      <a:pt x="1637472" y="481310"/>
                    </a:lnTo>
                    <a:lnTo>
                      <a:pt x="1643121" y="487334"/>
                    </a:lnTo>
                    <a:lnTo>
                      <a:pt x="1643836" y="489351"/>
                    </a:lnTo>
                    <a:lnTo>
                      <a:pt x="1643155" y="492051"/>
                    </a:lnTo>
                    <a:lnTo>
                      <a:pt x="1637593" y="498155"/>
                    </a:lnTo>
                    <a:lnTo>
                      <a:pt x="1630658" y="508312"/>
                    </a:lnTo>
                    <a:lnTo>
                      <a:pt x="1619544" y="521869"/>
                    </a:lnTo>
                    <a:lnTo>
                      <a:pt x="1605641" y="537467"/>
                    </a:lnTo>
                    <a:lnTo>
                      <a:pt x="1588964" y="557127"/>
                    </a:lnTo>
                    <a:lnTo>
                      <a:pt x="1570896" y="578146"/>
                    </a:lnTo>
                    <a:lnTo>
                      <a:pt x="1548643" y="601889"/>
                    </a:lnTo>
                    <a:lnTo>
                      <a:pt x="1525703" y="627660"/>
                    </a:lnTo>
                    <a:lnTo>
                      <a:pt x="1497864" y="654139"/>
                    </a:lnTo>
                    <a:lnTo>
                      <a:pt x="1469333" y="681970"/>
                    </a:lnTo>
                    <a:lnTo>
                      <a:pt x="1439401" y="709812"/>
                    </a:lnTo>
                    <a:lnTo>
                      <a:pt x="1405270" y="738358"/>
                    </a:lnTo>
                    <a:lnTo>
                      <a:pt x="1369742" y="767588"/>
                    </a:lnTo>
                    <a:lnTo>
                      <a:pt x="1333509" y="796149"/>
                    </a:lnTo>
                    <a:lnTo>
                      <a:pt x="1294468" y="824056"/>
                    </a:lnTo>
                    <a:lnTo>
                      <a:pt x="1254016" y="850625"/>
                    </a:lnTo>
                    <a:lnTo>
                      <a:pt x="1211457" y="876536"/>
                    </a:lnTo>
                    <a:lnTo>
                      <a:pt x="1167477" y="899762"/>
                    </a:lnTo>
                    <a:lnTo>
                      <a:pt x="1122787" y="921645"/>
                    </a:lnTo>
                    <a:lnTo>
                      <a:pt x="1075980" y="941522"/>
                    </a:lnTo>
                    <a:lnTo>
                      <a:pt x="1027744" y="957366"/>
                    </a:lnTo>
                    <a:lnTo>
                      <a:pt x="978796" y="971867"/>
                    </a:lnTo>
                    <a:lnTo>
                      <a:pt x="929114" y="981657"/>
                    </a:lnTo>
                    <a:lnTo>
                      <a:pt x="878007" y="988088"/>
                    </a:lnTo>
                    <a:lnTo>
                      <a:pt x="825469" y="990486"/>
                    </a:lnTo>
                    <a:lnTo>
                      <a:pt x="774304" y="988832"/>
                    </a:lnTo>
                    <a:lnTo>
                      <a:pt x="723109" y="983134"/>
                    </a:lnTo>
                    <a:lnTo>
                      <a:pt x="673292" y="974058"/>
                    </a:lnTo>
                    <a:lnTo>
                      <a:pt x="622740" y="960269"/>
                    </a:lnTo>
                    <a:lnTo>
                      <a:pt x="575683" y="945109"/>
                    </a:lnTo>
                    <a:lnTo>
                      <a:pt x="528596" y="925905"/>
                    </a:lnTo>
                    <a:lnTo>
                      <a:pt x="482195" y="904675"/>
                    </a:lnTo>
                    <a:lnTo>
                      <a:pt x="438588" y="882077"/>
                    </a:lnTo>
                    <a:lnTo>
                      <a:pt x="396362" y="856774"/>
                    </a:lnTo>
                    <a:lnTo>
                      <a:pt x="354833" y="830793"/>
                    </a:lnTo>
                    <a:lnTo>
                      <a:pt x="316096" y="803443"/>
                    </a:lnTo>
                    <a:lnTo>
                      <a:pt x="278056" y="775415"/>
                    </a:lnTo>
                    <a:lnTo>
                      <a:pt x="242813" y="746693"/>
                    </a:lnTo>
                    <a:lnTo>
                      <a:pt x="208977" y="718634"/>
                    </a:lnTo>
                    <a:lnTo>
                      <a:pt x="177948" y="691229"/>
                    </a:lnTo>
                    <a:lnTo>
                      <a:pt x="149722" y="663804"/>
                    </a:lnTo>
                    <a:lnTo>
                      <a:pt x="121506" y="637727"/>
                    </a:lnTo>
                    <a:lnTo>
                      <a:pt x="98199" y="612289"/>
                    </a:lnTo>
                    <a:lnTo>
                      <a:pt x="75608" y="588866"/>
                    </a:lnTo>
                    <a:lnTo>
                      <a:pt x="56540" y="568114"/>
                    </a:lnTo>
                    <a:lnTo>
                      <a:pt x="39582" y="548695"/>
                    </a:lnTo>
                    <a:lnTo>
                      <a:pt x="26158" y="533292"/>
                    </a:lnTo>
                    <a:lnTo>
                      <a:pt x="14850" y="519897"/>
                    </a:lnTo>
                    <a:lnTo>
                      <a:pt x="7070" y="509845"/>
                    </a:lnTo>
                    <a:lnTo>
                      <a:pt x="2122" y="503816"/>
                    </a:lnTo>
                    <a:lnTo>
                      <a:pt x="0" y="501136"/>
                    </a:lnTo>
                    <a:lnTo>
                      <a:pt x="2088" y="499100"/>
                    </a:lnTo>
                    <a:lnTo>
                      <a:pt x="6949" y="493000"/>
                    </a:lnTo>
                    <a:lnTo>
                      <a:pt x="14589" y="483512"/>
                    </a:lnTo>
                    <a:lnTo>
                      <a:pt x="25699" y="469282"/>
                    </a:lnTo>
                    <a:lnTo>
                      <a:pt x="38901" y="453689"/>
                    </a:lnTo>
                    <a:lnTo>
                      <a:pt x="55578" y="434028"/>
                    </a:lnTo>
                    <a:lnTo>
                      <a:pt x="74342" y="412331"/>
                    </a:lnTo>
                    <a:lnTo>
                      <a:pt x="96600" y="389261"/>
                    </a:lnTo>
                    <a:lnTo>
                      <a:pt x="119540" y="363491"/>
                    </a:lnTo>
                    <a:lnTo>
                      <a:pt x="147379" y="337011"/>
                    </a:lnTo>
                    <a:lnTo>
                      <a:pt x="175209" y="309185"/>
                    </a:lnTo>
                    <a:lnTo>
                      <a:pt x="205837" y="280664"/>
                    </a:lnTo>
                    <a:lnTo>
                      <a:pt x="239262" y="251450"/>
                    </a:lnTo>
                    <a:lnTo>
                      <a:pt x="274095" y="222899"/>
                    </a:lnTo>
                    <a:lnTo>
                      <a:pt x="311734" y="195002"/>
                    </a:lnTo>
                    <a:lnTo>
                      <a:pt x="350074" y="167100"/>
                    </a:lnTo>
                    <a:lnTo>
                      <a:pt x="391227" y="140525"/>
                    </a:lnTo>
                    <a:lnTo>
                      <a:pt x="433085" y="114619"/>
                    </a:lnTo>
                    <a:lnTo>
                      <a:pt x="476360" y="90725"/>
                    </a:lnTo>
                    <a:lnTo>
                      <a:pt x="522456" y="69505"/>
                    </a:lnTo>
                    <a:lnTo>
                      <a:pt x="569263" y="49629"/>
                    </a:lnTo>
                    <a:lnTo>
                      <a:pt x="616098" y="33795"/>
                    </a:lnTo>
                    <a:lnTo>
                      <a:pt x="666447" y="19283"/>
                    </a:lnTo>
                    <a:lnTo>
                      <a:pt x="716128" y="9493"/>
                    </a:lnTo>
                    <a:lnTo>
                      <a:pt x="767236" y="3062"/>
                    </a:lnTo>
                    <a:lnTo>
                      <a:pt x="818368" y="0"/>
                    </a:lnTo>
                    <a:lnTo>
                      <a:pt x="870939" y="2319"/>
                    </a:lnTo>
                    <a:lnTo>
                      <a:pt x="922134" y="8016"/>
                    </a:lnTo>
                    <a:lnTo>
                      <a:pt x="971951" y="17093"/>
                    </a:lnTo>
                    <a:lnTo>
                      <a:pt x="1021101" y="30891"/>
                    </a:lnTo>
                    <a:close/>
                    <a:moveTo>
                      <a:pt x="1953336" y="19499"/>
                    </a:moveTo>
                    <a:lnTo>
                      <a:pt x="1953333" y="19507"/>
                    </a:lnTo>
                    <a:lnTo>
                      <a:pt x="1953333" y="19499"/>
                    </a:lnTo>
                    <a:close/>
                  </a:path>
                </a:pathLst>
              </a:custGeom>
              <a:solidFill>
                <a:srgbClr val="ED6196"/>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108000" bIns="36000" anchor="ctr"/>
              <a:lstStyle/>
              <a:p>
                <a:pPr algn="ctr">
                  <a:lnSpc>
                    <a:spcPct val="120000"/>
                  </a:lnSpc>
                  <a:defRPr/>
                </a:pPr>
                <a:endParaRPr lang="en-US" altLang="zh-CN" sz="1600" dirty="0">
                  <a:solidFill>
                    <a:srgbClr val="FFFFFF"/>
                  </a:solidFill>
                </a:endParaRPr>
              </a:p>
            </p:txBody>
          </p:sp>
          <p:sp>
            <p:nvSpPr>
              <p:cNvPr id="32" name="MH_SubTitle_5"/>
              <p:cNvSpPr/>
              <p:nvPr>
                <p:custDataLst>
                  <p:tags r:id="rId6"/>
                </p:custDataLst>
              </p:nvPr>
            </p:nvSpPr>
            <p:spPr>
              <a:xfrm rot="603049">
                <a:off x="4548189" y="3321050"/>
                <a:ext cx="1627187" cy="992188"/>
              </a:xfrm>
              <a:custGeom>
                <a:avLst/>
                <a:gdLst>
                  <a:gd name="connsiteX0" fmla="*/ 627564 w 1628083"/>
                  <a:gd name="connsiteY0" fmla="*/ 18356 h 992800"/>
                  <a:gd name="connsiteX1" fmla="*/ 677592 w 1628083"/>
                  <a:gd name="connsiteY1" fmla="*/ 9694 h 992800"/>
                  <a:gd name="connsiteX2" fmla="*/ 728128 w 1628083"/>
                  <a:gd name="connsiteY2" fmla="*/ 2463 h 992800"/>
                  <a:gd name="connsiteX3" fmla="*/ 778705 w 1628083"/>
                  <a:gd name="connsiteY3" fmla="*/ 0 h 992800"/>
                  <a:gd name="connsiteX4" fmla="*/ 830205 w 1628083"/>
                  <a:gd name="connsiteY4" fmla="*/ 1068 h 992800"/>
                  <a:gd name="connsiteX5" fmla="*/ 882533 w 1628083"/>
                  <a:gd name="connsiteY5" fmla="*/ 6334 h 992800"/>
                  <a:gd name="connsiteX6" fmla="*/ 932914 w 1628083"/>
                  <a:gd name="connsiteY6" fmla="*/ 15410 h 992800"/>
                  <a:gd name="connsiteX7" fmla="*/ 982736 w 1628083"/>
                  <a:gd name="connsiteY7" fmla="*/ 28491 h 992800"/>
                  <a:gd name="connsiteX8" fmla="*/ 1030704 w 1628083"/>
                  <a:gd name="connsiteY8" fmla="*/ 44714 h 992800"/>
                  <a:gd name="connsiteX9" fmla="*/ 1078714 w 1628083"/>
                  <a:gd name="connsiteY9" fmla="*/ 65705 h 992800"/>
                  <a:gd name="connsiteX10" fmla="*/ 1123068 w 1628083"/>
                  <a:gd name="connsiteY10" fmla="*/ 87547 h 992800"/>
                  <a:gd name="connsiteX11" fmla="*/ 1166862 w 1628083"/>
                  <a:gd name="connsiteY11" fmla="*/ 113392 h 992800"/>
                  <a:gd name="connsiteX12" fmla="*/ 1209683 w 1628083"/>
                  <a:gd name="connsiteY12" fmla="*/ 141143 h 992800"/>
                  <a:gd name="connsiteX13" fmla="*/ 1249541 w 1628083"/>
                  <a:gd name="connsiteY13" fmla="*/ 169841 h 992800"/>
                  <a:gd name="connsiteX14" fmla="*/ 1287639 w 1628083"/>
                  <a:gd name="connsiteY14" fmla="*/ 201014 h 992800"/>
                  <a:gd name="connsiteX15" fmla="*/ 1324950 w 1628083"/>
                  <a:gd name="connsiteY15" fmla="*/ 232758 h 992800"/>
                  <a:gd name="connsiteX16" fmla="*/ 1359299 w 1628083"/>
                  <a:gd name="connsiteY16" fmla="*/ 265448 h 992800"/>
                  <a:gd name="connsiteX17" fmla="*/ 1392860 w 1628083"/>
                  <a:gd name="connsiteY17" fmla="*/ 298710 h 992800"/>
                  <a:gd name="connsiteX18" fmla="*/ 1423552 w 1628083"/>
                  <a:gd name="connsiteY18" fmla="*/ 332251 h 992800"/>
                  <a:gd name="connsiteX19" fmla="*/ 1452949 w 1628083"/>
                  <a:gd name="connsiteY19" fmla="*/ 364931 h 992800"/>
                  <a:gd name="connsiteX20" fmla="*/ 1479664 w 1628083"/>
                  <a:gd name="connsiteY20" fmla="*/ 396555 h 992800"/>
                  <a:gd name="connsiteX21" fmla="*/ 1503602 w 1628083"/>
                  <a:gd name="connsiteY21" fmla="*/ 427793 h 992800"/>
                  <a:gd name="connsiteX22" fmla="*/ 1527728 w 1628083"/>
                  <a:gd name="connsiteY22" fmla="*/ 457695 h 992800"/>
                  <a:gd name="connsiteX23" fmla="*/ 1547088 w 1628083"/>
                  <a:gd name="connsiteY23" fmla="*/ 486252 h 992800"/>
                  <a:gd name="connsiteX24" fmla="*/ 1566034 w 1628083"/>
                  <a:gd name="connsiteY24" fmla="*/ 512710 h 992800"/>
                  <a:gd name="connsiteX25" fmla="*/ 1581883 w 1628083"/>
                  <a:gd name="connsiteY25" fmla="*/ 536014 h 992800"/>
                  <a:gd name="connsiteX26" fmla="*/ 1595836 w 1628083"/>
                  <a:gd name="connsiteY26" fmla="*/ 557693 h 992800"/>
                  <a:gd name="connsiteX27" fmla="*/ 1606878 w 1628083"/>
                  <a:gd name="connsiteY27" fmla="*/ 574883 h 992800"/>
                  <a:gd name="connsiteX28" fmla="*/ 1616118 w 1628083"/>
                  <a:gd name="connsiteY28" fmla="*/ 589780 h 992800"/>
                  <a:gd name="connsiteX29" fmla="*/ 1622354 w 1628083"/>
                  <a:gd name="connsiteY29" fmla="*/ 600856 h 992800"/>
                  <a:gd name="connsiteX30" fmla="*/ 1626373 w 1628083"/>
                  <a:gd name="connsiteY30" fmla="*/ 607541 h 992800"/>
                  <a:gd name="connsiteX31" fmla="*/ 1628083 w 1628083"/>
                  <a:gd name="connsiteY31" fmla="*/ 610501 h 992800"/>
                  <a:gd name="connsiteX32" fmla="*/ 1625721 w 1628083"/>
                  <a:gd name="connsiteY32" fmla="*/ 612212 h 992800"/>
                  <a:gd name="connsiteX33" fmla="*/ 1620025 w 1628083"/>
                  <a:gd name="connsiteY33" fmla="*/ 617540 h 992800"/>
                  <a:gd name="connsiteX34" fmla="*/ 1611086 w 1628083"/>
                  <a:gd name="connsiteY34" fmla="*/ 625817 h 992800"/>
                  <a:gd name="connsiteX35" fmla="*/ 1598026 w 1628083"/>
                  <a:gd name="connsiteY35" fmla="*/ 638280 h 992800"/>
                  <a:gd name="connsiteX36" fmla="*/ 1582697 w 1628083"/>
                  <a:gd name="connsiteY36" fmla="*/ 651788 h 992800"/>
                  <a:gd name="connsiteX37" fmla="*/ 1563339 w 1628083"/>
                  <a:gd name="connsiteY37" fmla="*/ 668815 h 992800"/>
                  <a:gd name="connsiteX38" fmla="*/ 1541619 w 1628083"/>
                  <a:gd name="connsiteY38" fmla="*/ 687554 h 992800"/>
                  <a:gd name="connsiteX39" fmla="*/ 1516243 w 1628083"/>
                  <a:gd name="connsiteY39" fmla="*/ 707142 h 992800"/>
                  <a:gd name="connsiteX40" fmla="*/ 1489801 w 1628083"/>
                  <a:gd name="connsiteY40" fmla="*/ 729304 h 992800"/>
                  <a:gd name="connsiteX41" fmla="*/ 1458408 w 1628083"/>
                  <a:gd name="connsiteY41" fmla="*/ 751454 h 992800"/>
                  <a:gd name="connsiteX42" fmla="*/ 1426828 w 1628083"/>
                  <a:gd name="connsiteY42" fmla="*/ 774939 h 992800"/>
                  <a:gd name="connsiteX43" fmla="*/ 1392379 w 1628083"/>
                  <a:gd name="connsiteY43" fmla="*/ 798703 h 992800"/>
                  <a:gd name="connsiteX44" fmla="*/ 1355061 w 1628083"/>
                  <a:gd name="connsiteY44" fmla="*/ 822747 h 992800"/>
                  <a:gd name="connsiteX45" fmla="*/ 1316448 w 1628083"/>
                  <a:gd name="connsiteY45" fmla="*/ 845931 h 992800"/>
                  <a:gd name="connsiteX46" fmla="*/ 1275152 w 1628083"/>
                  <a:gd name="connsiteY46" fmla="*/ 868059 h 992800"/>
                  <a:gd name="connsiteX47" fmla="*/ 1233162 w 1628083"/>
                  <a:gd name="connsiteY47" fmla="*/ 890090 h 992800"/>
                  <a:gd name="connsiteX48" fmla="*/ 1188583 w 1628083"/>
                  <a:gd name="connsiteY48" fmla="*/ 910399 h 992800"/>
                  <a:gd name="connsiteX49" fmla="*/ 1143403 w 1628083"/>
                  <a:gd name="connsiteY49" fmla="*/ 929944 h 992800"/>
                  <a:gd name="connsiteX50" fmla="*/ 1097115 w 1628083"/>
                  <a:gd name="connsiteY50" fmla="*/ 947293 h 992800"/>
                  <a:gd name="connsiteX51" fmla="*/ 1048423 w 1628083"/>
                  <a:gd name="connsiteY51" fmla="*/ 961584 h 992800"/>
                  <a:gd name="connsiteX52" fmla="*/ 999224 w 1628083"/>
                  <a:gd name="connsiteY52" fmla="*/ 974444 h 992800"/>
                  <a:gd name="connsiteX53" fmla="*/ 950584 w 1628083"/>
                  <a:gd name="connsiteY53" fmla="*/ 983301 h 992800"/>
                  <a:gd name="connsiteX54" fmla="*/ 898661 w 1628083"/>
                  <a:gd name="connsiteY54" fmla="*/ 990338 h 992800"/>
                  <a:gd name="connsiteX55" fmla="*/ 848083 w 1628083"/>
                  <a:gd name="connsiteY55" fmla="*/ 992800 h 992800"/>
                  <a:gd name="connsiteX56" fmla="*/ 796584 w 1628083"/>
                  <a:gd name="connsiteY56" fmla="*/ 991732 h 992800"/>
                  <a:gd name="connsiteX57" fmla="*/ 745550 w 1628083"/>
                  <a:gd name="connsiteY57" fmla="*/ 987328 h 992800"/>
                  <a:gd name="connsiteX58" fmla="*/ 693874 w 1628083"/>
                  <a:gd name="connsiteY58" fmla="*/ 977390 h 992800"/>
                  <a:gd name="connsiteX59" fmla="*/ 644052 w 1628083"/>
                  <a:gd name="connsiteY59" fmla="*/ 964310 h 992800"/>
                  <a:gd name="connsiteX60" fmla="*/ 596084 w 1628083"/>
                  <a:gd name="connsiteY60" fmla="*/ 948087 h 992800"/>
                  <a:gd name="connsiteX61" fmla="*/ 549462 w 1628083"/>
                  <a:gd name="connsiteY61" fmla="*/ 927289 h 992800"/>
                  <a:gd name="connsiteX62" fmla="*/ 503721 w 1628083"/>
                  <a:gd name="connsiteY62" fmla="*/ 905254 h 992800"/>
                  <a:gd name="connsiteX63" fmla="*/ 459926 w 1628083"/>
                  <a:gd name="connsiteY63" fmla="*/ 879409 h 992800"/>
                  <a:gd name="connsiteX64" fmla="*/ 418400 w 1628083"/>
                  <a:gd name="connsiteY64" fmla="*/ 852519 h 992800"/>
                  <a:gd name="connsiteX65" fmla="*/ 377941 w 1628083"/>
                  <a:gd name="connsiteY65" fmla="*/ 823057 h 992800"/>
                  <a:gd name="connsiteX66" fmla="*/ 339149 w 1628083"/>
                  <a:gd name="connsiteY66" fmla="*/ 791787 h 992800"/>
                  <a:gd name="connsiteX67" fmla="*/ 302532 w 1628083"/>
                  <a:gd name="connsiteY67" fmla="*/ 760140 h 992800"/>
                  <a:gd name="connsiteX68" fmla="*/ 267490 w 1628083"/>
                  <a:gd name="connsiteY68" fmla="*/ 727352 h 992800"/>
                  <a:gd name="connsiteX69" fmla="*/ 235224 w 1628083"/>
                  <a:gd name="connsiteY69" fmla="*/ 694952 h 992800"/>
                  <a:gd name="connsiteX70" fmla="*/ 203744 w 1628083"/>
                  <a:gd name="connsiteY70" fmla="*/ 661982 h 992800"/>
                  <a:gd name="connsiteX71" fmla="*/ 173746 w 1628083"/>
                  <a:gd name="connsiteY71" fmla="*/ 628538 h 992800"/>
                  <a:gd name="connsiteX72" fmla="*/ 147819 w 1628083"/>
                  <a:gd name="connsiteY72" fmla="*/ 596342 h 992800"/>
                  <a:gd name="connsiteX73" fmla="*/ 123186 w 1628083"/>
                  <a:gd name="connsiteY73" fmla="*/ 565008 h 992800"/>
                  <a:gd name="connsiteX74" fmla="*/ 99061 w 1628083"/>
                  <a:gd name="connsiteY74" fmla="*/ 535105 h 992800"/>
                  <a:gd name="connsiteX75" fmla="*/ 79700 w 1628083"/>
                  <a:gd name="connsiteY75" fmla="*/ 506549 h 992800"/>
                  <a:gd name="connsiteX76" fmla="*/ 60661 w 1628083"/>
                  <a:gd name="connsiteY76" fmla="*/ 480758 h 992800"/>
                  <a:gd name="connsiteX77" fmla="*/ 45600 w 1628083"/>
                  <a:gd name="connsiteY77" fmla="*/ 456884 h 992800"/>
                  <a:gd name="connsiteX78" fmla="*/ 31647 w 1628083"/>
                  <a:gd name="connsiteY78" fmla="*/ 435205 h 992800"/>
                  <a:gd name="connsiteX79" fmla="*/ 19910 w 1628083"/>
                  <a:gd name="connsiteY79" fmla="*/ 417918 h 992800"/>
                  <a:gd name="connsiteX80" fmla="*/ 10763 w 1628083"/>
                  <a:gd name="connsiteY80" fmla="*/ 402353 h 992800"/>
                  <a:gd name="connsiteX81" fmla="*/ 5128 w 1628083"/>
                  <a:gd name="connsiteY81" fmla="*/ 392041 h 992800"/>
                  <a:gd name="connsiteX82" fmla="*/ 415 w 1628083"/>
                  <a:gd name="connsiteY82" fmla="*/ 385260 h 992800"/>
                  <a:gd name="connsiteX83" fmla="*/ 0 w 1628083"/>
                  <a:gd name="connsiteY83" fmla="*/ 383161 h 992800"/>
                  <a:gd name="connsiteX84" fmla="*/ 1067 w 1628083"/>
                  <a:gd name="connsiteY84" fmla="*/ 380589 h 992800"/>
                  <a:gd name="connsiteX85" fmla="*/ 7458 w 1628083"/>
                  <a:gd name="connsiteY85" fmla="*/ 375358 h 992800"/>
                  <a:gd name="connsiteX86" fmla="*/ 15795 w 1628083"/>
                  <a:gd name="connsiteY86" fmla="*/ 366317 h 992800"/>
                  <a:gd name="connsiteX87" fmla="*/ 28763 w 1628083"/>
                  <a:gd name="connsiteY87" fmla="*/ 354520 h 992800"/>
                  <a:gd name="connsiteX88" fmla="*/ 44786 w 1628083"/>
                  <a:gd name="connsiteY88" fmla="*/ 341110 h 992800"/>
                  <a:gd name="connsiteX89" fmla="*/ 64144 w 1628083"/>
                  <a:gd name="connsiteY89" fmla="*/ 324082 h 992800"/>
                  <a:gd name="connsiteX90" fmla="*/ 85076 w 1628083"/>
                  <a:gd name="connsiteY90" fmla="*/ 305914 h 992800"/>
                  <a:gd name="connsiteX91" fmla="*/ 110545 w 1628083"/>
                  <a:gd name="connsiteY91" fmla="*/ 285658 h 992800"/>
                  <a:gd name="connsiteX92" fmla="*/ 136987 w 1628083"/>
                  <a:gd name="connsiteY92" fmla="*/ 263497 h 992800"/>
                  <a:gd name="connsiteX93" fmla="*/ 168381 w 1628083"/>
                  <a:gd name="connsiteY93" fmla="*/ 241347 h 992800"/>
                  <a:gd name="connsiteX94" fmla="*/ 200655 w 1628083"/>
                  <a:gd name="connsiteY94" fmla="*/ 217959 h 992800"/>
                  <a:gd name="connsiteX95" fmla="*/ 234316 w 1628083"/>
                  <a:gd name="connsiteY95" fmla="*/ 194765 h 992800"/>
                  <a:gd name="connsiteX96" fmla="*/ 272235 w 1628083"/>
                  <a:gd name="connsiteY96" fmla="*/ 171485 h 992800"/>
                  <a:gd name="connsiteX97" fmla="*/ 311635 w 1628083"/>
                  <a:gd name="connsiteY97" fmla="*/ 147731 h 992800"/>
                  <a:gd name="connsiteX98" fmla="*/ 351636 w 1628083"/>
                  <a:gd name="connsiteY98" fmla="*/ 124742 h 992800"/>
                  <a:gd name="connsiteX99" fmla="*/ 394320 w 1628083"/>
                  <a:gd name="connsiteY99" fmla="*/ 102808 h 992800"/>
                  <a:gd name="connsiteX100" fmla="*/ 438205 w 1628083"/>
                  <a:gd name="connsiteY100" fmla="*/ 82402 h 992800"/>
                  <a:gd name="connsiteX101" fmla="*/ 484079 w 1628083"/>
                  <a:gd name="connsiteY101" fmla="*/ 62954 h 992800"/>
                  <a:gd name="connsiteX102" fmla="*/ 530968 w 1628083"/>
                  <a:gd name="connsiteY102" fmla="*/ 46369 h 992800"/>
                  <a:gd name="connsiteX103" fmla="*/ 578365 w 1628083"/>
                  <a:gd name="connsiteY103" fmla="*/ 31216 h 99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628083" h="992800">
                    <a:moveTo>
                      <a:pt x="627564" y="18356"/>
                    </a:moveTo>
                    <a:lnTo>
                      <a:pt x="677592" y="9694"/>
                    </a:lnTo>
                    <a:lnTo>
                      <a:pt x="728128" y="2463"/>
                    </a:lnTo>
                    <a:lnTo>
                      <a:pt x="778705" y="0"/>
                    </a:lnTo>
                    <a:lnTo>
                      <a:pt x="830205" y="1068"/>
                    </a:lnTo>
                    <a:lnTo>
                      <a:pt x="882533" y="6334"/>
                    </a:lnTo>
                    <a:lnTo>
                      <a:pt x="932914" y="15410"/>
                    </a:lnTo>
                    <a:lnTo>
                      <a:pt x="982736" y="28491"/>
                    </a:lnTo>
                    <a:lnTo>
                      <a:pt x="1030704" y="44714"/>
                    </a:lnTo>
                    <a:lnTo>
                      <a:pt x="1078714" y="65705"/>
                    </a:lnTo>
                    <a:lnTo>
                      <a:pt x="1123068" y="87547"/>
                    </a:lnTo>
                    <a:lnTo>
                      <a:pt x="1166862" y="113392"/>
                    </a:lnTo>
                    <a:lnTo>
                      <a:pt x="1209683" y="141143"/>
                    </a:lnTo>
                    <a:lnTo>
                      <a:pt x="1249541" y="169841"/>
                    </a:lnTo>
                    <a:lnTo>
                      <a:pt x="1287639" y="201014"/>
                    </a:lnTo>
                    <a:lnTo>
                      <a:pt x="1324950" y="232758"/>
                    </a:lnTo>
                    <a:lnTo>
                      <a:pt x="1359299" y="265448"/>
                    </a:lnTo>
                    <a:lnTo>
                      <a:pt x="1392860" y="298710"/>
                    </a:lnTo>
                    <a:lnTo>
                      <a:pt x="1423552" y="332251"/>
                    </a:lnTo>
                    <a:lnTo>
                      <a:pt x="1452949" y="364931"/>
                    </a:lnTo>
                    <a:lnTo>
                      <a:pt x="1479664" y="396555"/>
                    </a:lnTo>
                    <a:lnTo>
                      <a:pt x="1503602" y="427793"/>
                    </a:lnTo>
                    <a:lnTo>
                      <a:pt x="1527728" y="457695"/>
                    </a:lnTo>
                    <a:lnTo>
                      <a:pt x="1547088" y="486252"/>
                    </a:lnTo>
                    <a:lnTo>
                      <a:pt x="1566034" y="512710"/>
                    </a:lnTo>
                    <a:lnTo>
                      <a:pt x="1581883" y="536014"/>
                    </a:lnTo>
                    <a:lnTo>
                      <a:pt x="1595836" y="557693"/>
                    </a:lnTo>
                    <a:lnTo>
                      <a:pt x="1606878" y="574883"/>
                    </a:lnTo>
                    <a:lnTo>
                      <a:pt x="1616118" y="589780"/>
                    </a:lnTo>
                    <a:lnTo>
                      <a:pt x="1622354" y="600856"/>
                    </a:lnTo>
                    <a:lnTo>
                      <a:pt x="1626373" y="607541"/>
                    </a:lnTo>
                    <a:lnTo>
                      <a:pt x="1628083" y="610501"/>
                    </a:lnTo>
                    <a:lnTo>
                      <a:pt x="1625721" y="612212"/>
                    </a:lnTo>
                    <a:lnTo>
                      <a:pt x="1620025" y="617540"/>
                    </a:lnTo>
                    <a:lnTo>
                      <a:pt x="1611086" y="625817"/>
                    </a:lnTo>
                    <a:lnTo>
                      <a:pt x="1598026" y="638280"/>
                    </a:lnTo>
                    <a:lnTo>
                      <a:pt x="1582697" y="651788"/>
                    </a:lnTo>
                    <a:lnTo>
                      <a:pt x="1563339" y="668815"/>
                    </a:lnTo>
                    <a:lnTo>
                      <a:pt x="1541619" y="687554"/>
                    </a:lnTo>
                    <a:lnTo>
                      <a:pt x="1516243" y="707142"/>
                    </a:lnTo>
                    <a:lnTo>
                      <a:pt x="1489801" y="729304"/>
                    </a:lnTo>
                    <a:lnTo>
                      <a:pt x="1458408" y="751454"/>
                    </a:lnTo>
                    <a:lnTo>
                      <a:pt x="1426828" y="774939"/>
                    </a:lnTo>
                    <a:lnTo>
                      <a:pt x="1392379" y="798703"/>
                    </a:lnTo>
                    <a:lnTo>
                      <a:pt x="1355061" y="822747"/>
                    </a:lnTo>
                    <a:lnTo>
                      <a:pt x="1316448" y="845931"/>
                    </a:lnTo>
                    <a:lnTo>
                      <a:pt x="1275152" y="868059"/>
                    </a:lnTo>
                    <a:lnTo>
                      <a:pt x="1233162" y="890090"/>
                    </a:lnTo>
                    <a:lnTo>
                      <a:pt x="1188583" y="910399"/>
                    </a:lnTo>
                    <a:lnTo>
                      <a:pt x="1143403" y="929944"/>
                    </a:lnTo>
                    <a:lnTo>
                      <a:pt x="1097115" y="947293"/>
                    </a:lnTo>
                    <a:lnTo>
                      <a:pt x="1048423" y="961584"/>
                    </a:lnTo>
                    <a:lnTo>
                      <a:pt x="999224" y="974444"/>
                    </a:lnTo>
                    <a:lnTo>
                      <a:pt x="950584" y="983301"/>
                    </a:lnTo>
                    <a:lnTo>
                      <a:pt x="898661" y="990338"/>
                    </a:lnTo>
                    <a:lnTo>
                      <a:pt x="848083" y="992800"/>
                    </a:lnTo>
                    <a:lnTo>
                      <a:pt x="796584" y="991732"/>
                    </a:lnTo>
                    <a:lnTo>
                      <a:pt x="745550" y="987328"/>
                    </a:lnTo>
                    <a:lnTo>
                      <a:pt x="693874" y="977390"/>
                    </a:lnTo>
                    <a:lnTo>
                      <a:pt x="644052" y="964310"/>
                    </a:lnTo>
                    <a:lnTo>
                      <a:pt x="596084" y="948087"/>
                    </a:lnTo>
                    <a:lnTo>
                      <a:pt x="549462" y="927289"/>
                    </a:lnTo>
                    <a:lnTo>
                      <a:pt x="503721" y="905254"/>
                    </a:lnTo>
                    <a:lnTo>
                      <a:pt x="459926" y="879409"/>
                    </a:lnTo>
                    <a:lnTo>
                      <a:pt x="418400" y="852519"/>
                    </a:lnTo>
                    <a:lnTo>
                      <a:pt x="377941" y="823057"/>
                    </a:lnTo>
                    <a:lnTo>
                      <a:pt x="339149" y="791787"/>
                    </a:lnTo>
                    <a:lnTo>
                      <a:pt x="302532" y="760140"/>
                    </a:lnTo>
                    <a:lnTo>
                      <a:pt x="267490" y="727352"/>
                    </a:lnTo>
                    <a:lnTo>
                      <a:pt x="235224" y="694952"/>
                    </a:lnTo>
                    <a:lnTo>
                      <a:pt x="203744" y="661982"/>
                    </a:lnTo>
                    <a:lnTo>
                      <a:pt x="173746" y="628538"/>
                    </a:lnTo>
                    <a:lnTo>
                      <a:pt x="147819" y="596342"/>
                    </a:lnTo>
                    <a:lnTo>
                      <a:pt x="123186" y="565008"/>
                    </a:lnTo>
                    <a:lnTo>
                      <a:pt x="99061" y="535105"/>
                    </a:lnTo>
                    <a:lnTo>
                      <a:pt x="79700" y="506549"/>
                    </a:lnTo>
                    <a:lnTo>
                      <a:pt x="60661" y="480758"/>
                    </a:lnTo>
                    <a:lnTo>
                      <a:pt x="45600" y="456884"/>
                    </a:lnTo>
                    <a:lnTo>
                      <a:pt x="31647" y="435205"/>
                    </a:lnTo>
                    <a:lnTo>
                      <a:pt x="19910" y="417918"/>
                    </a:lnTo>
                    <a:lnTo>
                      <a:pt x="10763" y="402353"/>
                    </a:lnTo>
                    <a:lnTo>
                      <a:pt x="5128" y="392041"/>
                    </a:lnTo>
                    <a:lnTo>
                      <a:pt x="415" y="385260"/>
                    </a:lnTo>
                    <a:lnTo>
                      <a:pt x="0" y="383161"/>
                    </a:lnTo>
                    <a:lnTo>
                      <a:pt x="1067" y="380589"/>
                    </a:lnTo>
                    <a:lnTo>
                      <a:pt x="7458" y="375358"/>
                    </a:lnTo>
                    <a:lnTo>
                      <a:pt x="15795" y="366317"/>
                    </a:lnTo>
                    <a:lnTo>
                      <a:pt x="28763" y="354520"/>
                    </a:lnTo>
                    <a:lnTo>
                      <a:pt x="44786" y="341110"/>
                    </a:lnTo>
                    <a:lnTo>
                      <a:pt x="64144" y="324082"/>
                    </a:lnTo>
                    <a:lnTo>
                      <a:pt x="85076" y="305914"/>
                    </a:lnTo>
                    <a:lnTo>
                      <a:pt x="110545" y="285658"/>
                    </a:lnTo>
                    <a:lnTo>
                      <a:pt x="136987" y="263497"/>
                    </a:lnTo>
                    <a:lnTo>
                      <a:pt x="168381" y="241347"/>
                    </a:lnTo>
                    <a:lnTo>
                      <a:pt x="200655" y="217959"/>
                    </a:lnTo>
                    <a:lnTo>
                      <a:pt x="234316" y="194765"/>
                    </a:lnTo>
                    <a:lnTo>
                      <a:pt x="272235" y="171485"/>
                    </a:lnTo>
                    <a:lnTo>
                      <a:pt x="311635" y="147731"/>
                    </a:lnTo>
                    <a:lnTo>
                      <a:pt x="351636" y="124742"/>
                    </a:lnTo>
                    <a:lnTo>
                      <a:pt x="394320" y="102808"/>
                    </a:lnTo>
                    <a:lnTo>
                      <a:pt x="438205" y="82402"/>
                    </a:lnTo>
                    <a:lnTo>
                      <a:pt x="484079" y="62954"/>
                    </a:lnTo>
                    <a:lnTo>
                      <a:pt x="530968" y="46369"/>
                    </a:lnTo>
                    <a:lnTo>
                      <a:pt x="578365" y="31216"/>
                    </a:lnTo>
                    <a:close/>
                  </a:path>
                </a:pathLst>
              </a:custGeom>
              <a:solidFill>
                <a:srgbClr val="5397EA"/>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72000" bIns="36000" anchor="ctr"/>
              <a:lstStyle/>
              <a:p>
                <a:pPr algn="ctr">
                  <a:lnSpc>
                    <a:spcPct val="120000"/>
                  </a:lnSpc>
                  <a:defRPr/>
                </a:pPr>
                <a:endParaRPr lang="en-US" altLang="zh-CN" sz="1600" dirty="0">
                  <a:solidFill>
                    <a:srgbClr val="FFFFFF"/>
                  </a:solidFill>
                </a:endParaRPr>
              </a:p>
            </p:txBody>
          </p:sp>
          <p:sp>
            <p:nvSpPr>
              <p:cNvPr id="16" name="MH_Title_1"/>
              <p:cNvSpPr>
                <a:spLocks noChangeArrowheads="1"/>
              </p:cNvSpPr>
              <p:nvPr>
                <p:custDataLst>
                  <p:tags r:id="rId7"/>
                </p:custDataLst>
              </p:nvPr>
            </p:nvSpPr>
            <p:spPr bwMode="gray">
              <a:xfrm>
                <a:off x="5711825" y="3602038"/>
                <a:ext cx="922338" cy="920750"/>
              </a:xfrm>
              <a:prstGeom prst="ellipse">
                <a:avLst/>
              </a:prstGeom>
              <a:solidFill>
                <a:srgbClr val="FFFFFF"/>
              </a:solidFill>
              <a:ln w="3175">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20000"/>
                  </a:lnSpc>
                  <a:defRPr/>
                </a:pPr>
                <a:endParaRPr lang="en-US" altLang="zh-CN" sz="1600" b="1" dirty="0">
                  <a:solidFill>
                    <a:srgbClr val="474747"/>
                  </a:solidFill>
                </a:endParaRPr>
              </a:p>
            </p:txBody>
          </p:sp>
        </p:grpSp>
        <p:sp>
          <p:nvSpPr>
            <p:cNvPr id="49" name="椭圆 4"/>
            <p:cNvSpPr/>
            <p:nvPr/>
          </p:nvSpPr>
          <p:spPr>
            <a:xfrm>
              <a:off x="5876675" y="2450401"/>
              <a:ext cx="460649" cy="47484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 name="椭圆 44"/>
            <p:cNvSpPr/>
            <p:nvPr/>
          </p:nvSpPr>
          <p:spPr>
            <a:xfrm>
              <a:off x="6947639" y="3363791"/>
              <a:ext cx="474840" cy="383960"/>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 name="椭圆 45"/>
            <p:cNvSpPr/>
            <p:nvPr/>
          </p:nvSpPr>
          <p:spPr>
            <a:xfrm>
              <a:off x="4809009" y="3318351"/>
              <a:ext cx="458915" cy="474840"/>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1" name="椭圆 46"/>
            <p:cNvSpPr/>
            <p:nvPr/>
          </p:nvSpPr>
          <p:spPr>
            <a:xfrm>
              <a:off x="6451178" y="4498927"/>
              <a:ext cx="474840" cy="448088"/>
            </a:xfrm>
            <a:custGeom>
              <a:avLst/>
              <a:gdLst>
                <a:gd name="connsiteX0" fmla="*/ 255815 w 338138"/>
                <a:gd name="connsiteY0" fmla="*/ 276225 h 319088"/>
                <a:gd name="connsiteX1" fmla="*/ 267653 w 338138"/>
                <a:gd name="connsiteY1" fmla="*/ 282720 h 319088"/>
                <a:gd name="connsiteX2" fmla="*/ 275546 w 338138"/>
                <a:gd name="connsiteY2" fmla="*/ 282720 h 319088"/>
                <a:gd name="connsiteX3" fmla="*/ 287384 w 338138"/>
                <a:gd name="connsiteY3" fmla="*/ 276225 h 319088"/>
                <a:gd name="connsiteX4" fmla="*/ 290015 w 338138"/>
                <a:gd name="connsiteY4" fmla="*/ 277524 h 319088"/>
                <a:gd name="connsiteX5" fmla="*/ 295276 w 338138"/>
                <a:gd name="connsiteY5" fmla="*/ 284018 h 319088"/>
                <a:gd name="connsiteX6" fmla="*/ 295276 w 338138"/>
                <a:gd name="connsiteY6" fmla="*/ 315191 h 319088"/>
                <a:gd name="connsiteX7" fmla="*/ 271600 w 338138"/>
                <a:gd name="connsiteY7" fmla="*/ 319088 h 319088"/>
                <a:gd name="connsiteX8" fmla="*/ 249238 w 338138"/>
                <a:gd name="connsiteY8" fmla="*/ 315191 h 319088"/>
                <a:gd name="connsiteX9" fmla="*/ 249238 w 338138"/>
                <a:gd name="connsiteY9" fmla="*/ 284018 h 319088"/>
                <a:gd name="connsiteX10" fmla="*/ 253184 w 338138"/>
                <a:gd name="connsiteY10" fmla="*/ 277524 h 319088"/>
                <a:gd name="connsiteX11" fmla="*/ 255815 w 338138"/>
                <a:gd name="connsiteY11" fmla="*/ 276225 h 319088"/>
                <a:gd name="connsiteX12" fmla="*/ 50755 w 338138"/>
                <a:gd name="connsiteY12" fmla="*/ 276225 h 319088"/>
                <a:gd name="connsiteX13" fmla="*/ 62593 w 338138"/>
                <a:gd name="connsiteY13" fmla="*/ 282720 h 319088"/>
                <a:gd name="connsiteX14" fmla="*/ 70486 w 338138"/>
                <a:gd name="connsiteY14" fmla="*/ 282720 h 319088"/>
                <a:gd name="connsiteX15" fmla="*/ 82324 w 338138"/>
                <a:gd name="connsiteY15" fmla="*/ 276225 h 319088"/>
                <a:gd name="connsiteX16" fmla="*/ 84955 w 338138"/>
                <a:gd name="connsiteY16" fmla="*/ 277524 h 319088"/>
                <a:gd name="connsiteX17" fmla="*/ 88901 w 338138"/>
                <a:gd name="connsiteY17" fmla="*/ 284018 h 319088"/>
                <a:gd name="connsiteX18" fmla="*/ 88901 w 338138"/>
                <a:gd name="connsiteY18" fmla="*/ 315191 h 319088"/>
                <a:gd name="connsiteX19" fmla="*/ 66539 w 338138"/>
                <a:gd name="connsiteY19" fmla="*/ 319088 h 319088"/>
                <a:gd name="connsiteX20" fmla="*/ 42863 w 338138"/>
                <a:gd name="connsiteY20" fmla="*/ 315191 h 319088"/>
                <a:gd name="connsiteX21" fmla="*/ 42863 w 338138"/>
                <a:gd name="connsiteY21" fmla="*/ 284018 h 319088"/>
                <a:gd name="connsiteX22" fmla="*/ 48124 w 338138"/>
                <a:gd name="connsiteY22" fmla="*/ 277524 h 319088"/>
                <a:gd name="connsiteX23" fmla="*/ 50755 w 338138"/>
                <a:gd name="connsiteY23" fmla="*/ 276225 h 319088"/>
                <a:gd name="connsiteX24" fmla="*/ 273050 w 338138"/>
                <a:gd name="connsiteY24" fmla="*/ 214313 h 319088"/>
                <a:gd name="connsiteX25" fmla="*/ 282575 w 338138"/>
                <a:gd name="connsiteY25" fmla="*/ 224632 h 319088"/>
                <a:gd name="connsiteX26" fmla="*/ 273050 w 338138"/>
                <a:gd name="connsiteY26" fmla="*/ 234951 h 319088"/>
                <a:gd name="connsiteX27" fmla="*/ 263525 w 338138"/>
                <a:gd name="connsiteY27" fmla="*/ 224632 h 319088"/>
                <a:gd name="connsiteX28" fmla="*/ 273050 w 338138"/>
                <a:gd name="connsiteY28" fmla="*/ 214313 h 319088"/>
                <a:gd name="connsiteX29" fmla="*/ 65882 w 338138"/>
                <a:gd name="connsiteY29" fmla="*/ 214313 h 319088"/>
                <a:gd name="connsiteX30" fmla="*/ 76201 w 338138"/>
                <a:gd name="connsiteY30" fmla="*/ 224632 h 319088"/>
                <a:gd name="connsiteX31" fmla="*/ 65882 w 338138"/>
                <a:gd name="connsiteY31" fmla="*/ 234951 h 319088"/>
                <a:gd name="connsiteX32" fmla="*/ 55563 w 338138"/>
                <a:gd name="connsiteY32" fmla="*/ 224632 h 319088"/>
                <a:gd name="connsiteX33" fmla="*/ 65882 w 338138"/>
                <a:gd name="connsiteY33" fmla="*/ 214313 h 319088"/>
                <a:gd name="connsiteX34" fmla="*/ 272257 w 338138"/>
                <a:gd name="connsiteY34" fmla="*/ 196850 h 319088"/>
                <a:gd name="connsiteX35" fmla="*/ 244475 w 338138"/>
                <a:gd name="connsiteY35" fmla="*/ 224632 h 319088"/>
                <a:gd name="connsiteX36" fmla="*/ 272257 w 338138"/>
                <a:gd name="connsiteY36" fmla="*/ 252414 h 319088"/>
                <a:gd name="connsiteX37" fmla="*/ 300039 w 338138"/>
                <a:gd name="connsiteY37" fmla="*/ 224632 h 319088"/>
                <a:gd name="connsiteX38" fmla="*/ 272257 w 338138"/>
                <a:gd name="connsiteY38" fmla="*/ 196850 h 319088"/>
                <a:gd name="connsiteX39" fmla="*/ 65882 w 338138"/>
                <a:gd name="connsiteY39" fmla="*/ 196850 h 319088"/>
                <a:gd name="connsiteX40" fmla="*/ 38100 w 338138"/>
                <a:gd name="connsiteY40" fmla="*/ 224632 h 319088"/>
                <a:gd name="connsiteX41" fmla="*/ 65882 w 338138"/>
                <a:gd name="connsiteY41" fmla="*/ 252414 h 319088"/>
                <a:gd name="connsiteX42" fmla="*/ 93664 w 338138"/>
                <a:gd name="connsiteY42" fmla="*/ 224632 h 319088"/>
                <a:gd name="connsiteX43" fmla="*/ 65882 w 338138"/>
                <a:gd name="connsiteY43" fmla="*/ 196850 h 319088"/>
                <a:gd name="connsiteX44" fmla="*/ 272257 w 338138"/>
                <a:gd name="connsiteY44" fmla="*/ 187325 h 319088"/>
                <a:gd name="connsiteX45" fmla="*/ 338138 w 338138"/>
                <a:gd name="connsiteY45" fmla="*/ 253322 h 319088"/>
                <a:gd name="connsiteX46" fmla="*/ 313103 w 338138"/>
                <a:gd name="connsiteY46" fmla="*/ 304800 h 319088"/>
                <a:gd name="connsiteX47" fmla="*/ 313103 w 338138"/>
                <a:gd name="connsiteY47" fmla="*/ 283681 h 319088"/>
                <a:gd name="connsiteX48" fmla="*/ 295974 w 338138"/>
                <a:gd name="connsiteY48" fmla="*/ 259922 h 319088"/>
                <a:gd name="connsiteX49" fmla="*/ 290704 w 338138"/>
                <a:gd name="connsiteY49" fmla="*/ 258602 h 319088"/>
                <a:gd name="connsiteX50" fmla="*/ 284115 w 338138"/>
                <a:gd name="connsiteY50" fmla="*/ 258602 h 319088"/>
                <a:gd name="connsiteX51" fmla="*/ 272257 w 338138"/>
                <a:gd name="connsiteY51" fmla="*/ 265202 h 319088"/>
                <a:gd name="connsiteX52" fmla="*/ 260398 w 338138"/>
                <a:gd name="connsiteY52" fmla="*/ 258602 h 319088"/>
                <a:gd name="connsiteX53" fmla="*/ 255128 w 338138"/>
                <a:gd name="connsiteY53" fmla="*/ 258602 h 319088"/>
                <a:gd name="connsiteX54" fmla="*/ 248539 w 338138"/>
                <a:gd name="connsiteY54" fmla="*/ 259922 h 319088"/>
                <a:gd name="connsiteX55" fmla="*/ 232728 w 338138"/>
                <a:gd name="connsiteY55" fmla="*/ 283681 h 319088"/>
                <a:gd name="connsiteX56" fmla="*/ 232728 w 338138"/>
                <a:gd name="connsiteY56" fmla="*/ 304800 h 319088"/>
                <a:gd name="connsiteX57" fmla="*/ 206375 w 338138"/>
                <a:gd name="connsiteY57" fmla="*/ 253322 h 319088"/>
                <a:gd name="connsiteX58" fmla="*/ 272257 w 338138"/>
                <a:gd name="connsiteY58" fmla="*/ 187325 h 319088"/>
                <a:gd name="connsiteX59" fmla="*/ 65881 w 338138"/>
                <a:gd name="connsiteY59" fmla="*/ 187325 h 319088"/>
                <a:gd name="connsiteX60" fmla="*/ 131763 w 338138"/>
                <a:gd name="connsiteY60" fmla="*/ 253322 h 319088"/>
                <a:gd name="connsiteX61" fmla="*/ 105410 w 338138"/>
                <a:gd name="connsiteY61" fmla="*/ 304800 h 319088"/>
                <a:gd name="connsiteX62" fmla="*/ 105410 w 338138"/>
                <a:gd name="connsiteY62" fmla="*/ 283681 h 319088"/>
                <a:gd name="connsiteX63" fmla="*/ 89599 w 338138"/>
                <a:gd name="connsiteY63" fmla="*/ 259922 h 319088"/>
                <a:gd name="connsiteX64" fmla="*/ 83010 w 338138"/>
                <a:gd name="connsiteY64" fmla="*/ 258602 h 319088"/>
                <a:gd name="connsiteX65" fmla="*/ 77740 w 338138"/>
                <a:gd name="connsiteY65" fmla="*/ 258602 h 319088"/>
                <a:gd name="connsiteX66" fmla="*/ 65881 w 338138"/>
                <a:gd name="connsiteY66" fmla="*/ 265202 h 319088"/>
                <a:gd name="connsiteX67" fmla="*/ 54023 w 338138"/>
                <a:gd name="connsiteY67" fmla="*/ 258602 h 319088"/>
                <a:gd name="connsiteX68" fmla="*/ 47434 w 338138"/>
                <a:gd name="connsiteY68" fmla="*/ 258602 h 319088"/>
                <a:gd name="connsiteX69" fmla="*/ 42164 w 338138"/>
                <a:gd name="connsiteY69" fmla="*/ 259922 h 319088"/>
                <a:gd name="connsiteX70" fmla="*/ 25035 w 338138"/>
                <a:gd name="connsiteY70" fmla="*/ 283681 h 319088"/>
                <a:gd name="connsiteX71" fmla="*/ 25035 w 338138"/>
                <a:gd name="connsiteY71" fmla="*/ 304800 h 319088"/>
                <a:gd name="connsiteX72" fmla="*/ 0 w 338138"/>
                <a:gd name="connsiteY72" fmla="*/ 253322 h 319088"/>
                <a:gd name="connsiteX73" fmla="*/ 65881 w 338138"/>
                <a:gd name="connsiteY73" fmla="*/ 187325 h 319088"/>
                <a:gd name="connsiteX74" fmla="*/ 159754 w 338138"/>
                <a:gd name="connsiteY74" fmla="*/ 149225 h 319088"/>
                <a:gd name="connsiteX75" fmla="*/ 169069 w 338138"/>
                <a:gd name="connsiteY75" fmla="*/ 149225 h 319088"/>
                <a:gd name="connsiteX76" fmla="*/ 178384 w 338138"/>
                <a:gd name="connsiteY76" fmla="*/ 149225 h 319088"/>
                <a:gd name="connsiteX77" fmla="*/ 178384 w 338138"/>
                <a:gd name="connsiteY77" fmla="*/ 175331 h 319088"/>
                <a:gd name="connsiteX78" fmla="*/ 214313 w 338138"/>
                <a:gd name="connsiteY78" fmla="*/ 193605 h 319088"/>
                <a:gd name="connsiteX79" fmla="*/ 202337 w 338138"/>
                <a:gd name="connsiteY79" fmla="*/ 207963 h 319088"/>
                <a:gd name="connsiteX80" fmla="*/ 169069 w 338138"/>
                <a:gd name="connsiteY80" fmla="*/ 190994 h 319088"/>
                <a:gd name="connsiteX81" fmla="*/ 135802 w 338138"/>
                <a:gd name="connsiteY81" fmla="*/ 207963 h 319088"/>
                <a:gd name="connsiteX82" fmla="*/ 123825 w 338138"/>
                <a:gd name="connsiteY82" fmla="*/ 193605 h 319088"/>
                <a:gd name="connsiteX83" fmla="*/ 159754 w 338138"/>
                <a:gd name="connsiteY83" fmla="*/ 175331 h 319088"/>
                <a:gd name="connsiteX84" fmla="*/ 159754 w 338138"/>
                <a:gd name="connsiteY84" fmla="*/ 149225 h 319088"/>
                <a:gd name="connsiteX85" fmla="*/ 154175 w 338138"/>
                <a:gd name="connsiteY85" fmla="*/ 88900 h 319088"/>
                <a:gd name="connsiteX86" fmla="*/ 165941 w 338138"/>
                <a:gd name="connsiteY86" fmla="*/ 95394 h 319088"/>
                <a:gd name="connsiteX87" fmla="*/ 173785 w 338138"/>
                <a:gd name="connsiteY87" fmla="*/ 95394 h 319088"/>
                <a:gd name="connsiteX88" fmla="*/ 185551 w 338138"/>
                <a:gd name="connsiteY88" fmla="*/ 88900 h 319088"/>
                <a:gd name="connsiteX89" fmla="*/ 188166 w 338138"/>
                <a:gd name="connsiteY89" fmla="*/ 90199 h 319088"/>
                <a:gd name="connsiteX90" fmla="*/ 192088 w 338138"/>
                <a:gd name="connsiteY90" fmla="*/ 96693 h 319088"/>
                <a:gd name="connsiteX91" fmla="*/ 192088 w 338138"/>
                <a:gd name="connsiteY91" fmla="*/ 126567 h 319088"/>
                <a:gd name="connsiteX92" fmla="*/ 169863 w 338138"/>
                <a:gd name="connsiteY92" fmla="*/ 131763 h 319088"/>
                <a:gd name="connsiteX93" fmla="*/ 147638 w 338138"/>
                <a:gd name="connsiteY93" fmla="*/ 126567 h 319088"/>
                <a:gd name="connsiteX94" fmla="*/ 147638 w 338138"/>
                <a:gd name="connsiteY94" fmla="*/ 96693 h 319088"/>
                <a:gd name="connsiteX95" fmla="*/ 151560 w 338138"/>
                <a:gd name="connsiteY95" fmla="*/ 90199 h 319088"/>
                <a:gd name="connsiteX96" fmla="*/ 154175 w 338138"/>
                <a:gd name="connsiteY96" fmla="*/ 88900 h 319088"/>
                <a:gd name="connsiteX97" fmla="*/ 169069 w 338138"/>
                <a:gd name="connsiteY97" fmla="*/ 26988 h 319088"/>
                <a:gd name="connsiteX98" fmla="*/ 179388 w 338138"/>
                <a:gd name="connsiteY98" fmla="*/ 36513 h 319088"/>
                <a:gd name="connsiteX99" fmla="*/ 169069 w 338138"/>
                <a:gd name="connsiteY99" fmla="*/ 46038 h 319088"/>
                <a:gd name="connsiteX100" fmla="*/ 158750 w 338138"/>
                <a:gd name="connsiteY100" fmla="*/ 36513 h 319088"/>
                <a:gd name="connsiteX101" fmla="*/ 169069 w 338138"/>
                <a:gd name="connsiteY101" fmla="*/ 26988 h 319088"/>
                <a:gd name="connsiteX102" fmla="*/ 169070 w 338138"/>
                <a:gd name="connsiteY102" fmla="*/ 9525 h 319088"/>
                <a:gd name="connsiteX103" fmla="*/ 141288 w 338138"/>
                <a:gd name="connsiteY103" fmla="*/ 37307 h 319088"/>
                <a:gd name="connsiteX104" fmla="*/ 169070 w 338138"/>
                <a:gd name="connsiteY104" fmla="*/ 65089 h 319088"/>
                <a:gd name="connsiteX105" fmla="*/ 196852 w 338138"/>
                <a:gd name="connsiteY105" fmla="*/ 37307 h 319088"/>
                <a:gd name="connsiteX106" fmla="*/ 169070 w 338138"/>
                <a:gd name="connsiteY106" fmla="*/ 9525 h 319088"/>
                <a:gd name="connsiteX107" fmla="*/ 169070 w 338138"/>
                <a:gd name="connsiteY107" fmla="*/ 0 h 319088"/>
                <a:gd name="connsiteX108" fmla="*/ 234951 w 338138"/>
                <a:gd name="connsiteY108" fmla="*/ 65997 h 319088"/>
                <a:gd name="connsiteX109" fmla="*/ 209916 w 338138"/>
                <a:gd name="connsiteY109" fmla="*/ 117475 h 319088"/>
                <a:gd name="connsiteX110" fmla="*/ 209916 w 338138"/>
                <a:gd name="connsiteY110" fmla="*/ 96356 h 319088"/>
                <a:gd name="connsiteX111" fmla="*/ 192787 w 338138"/>
                <a:gd name="connsiteY111" fmla="*/ 72597 h 319088"/>
                <a:gd name="connsiteX112" fmla="*/ 187517 w 338138"/>
                <a:gd name="connsiteY112" fmla="*/ 71277 h 319088"/>
                <a:gd name="connsiteX113" fmla="*/ 180928 w 338138"/>
                <a:gd name="connsiteY113" fmla="*/ 71277 h 319088"/>
                <a:gd name="connsiteX114" fmla="*/ 169070 w 338138"/>
                <a:gd name="connsiteY114" fmla="*/ 76557 h 319088"/>
                <a:gd name="connsiteX115" fmla="*/ 157211 w 338138"/>
                <a:gd name="connsiteY115" fmla="*/ 71277 h 319088"/>
                <a:gd name="connsiteX116" fmla="*/ 150623 w 338138"/>
                <a:gd name="connsiteY116" fmla="*/ 71277 h 319088"/>
                <a:gd name="connsiteX117" fmla="*/ 145352 w 338138"/>
                <a:gd name="connsiteY117" fmla="*/ 72597 h 319088"/>
                <a:gd name="connsiteX118" fmla="*/ 128223 w 338138"/>
                <a:gd name="connsiteY118" fmla="*/ 96356 h 319088"/>
                <a:gd name="connsiteX119" fmla="*/ 128223 w 338138"/>
                <a:gd name="connsiteY119" fmla="*/ 117475 h 319088"/>
                <a:gd name="connsiteX120" fmla="*/ 103188 w 338138"/>
                <a:gd name="connsiteY120" fmla="*/ 65997 h 319088"/>
                <a:gd name="connsiteX121" fmla="*/ 169070 w 338138"/>
                <a:gd name="connsiteY121"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338138" h="319088">
                  <a:moveTo>
                    <a:pt x="255815" y="276225"/>
                  </a:moveTo>
                  <a:cubicBezTo>
                    <a:pt x="255815" y="276225"/>
                    <a:pt x="255815" y="276225"/>
                    <a:pt x="267653" y="282720"/>
                  </a:cubicBezTo>
                  <a:cubicBezTo>
                    <a:pt x="270284" y="284018"/>
                    <a:pt x="272915" y="284018"/>
                    <a:pt x="275546" y="282720"/>
                  </a:cubicBezTo>
                  <a:cubicBezTo>
                    <a:pt x="275546" y="282720"/>
                    <a:pt x="275546" y="282720"/>
                    <a:pt x="287384" y="276225"/>
                  </a:cubicBezTo>
                  <a:cubicBezTo>
                    <a:pt x="287384" y="276225"/>
                    <a:pt x="287384" y="276225"/>
                    <a:pt x="290015" y="277524"/>
                  </a:cubicBezTo>
                  <a:cubicBezTo>
                    <a:pt x="292646" y="278823"/>
                    <a:pt x="295276" y="281421"/>
                    <a:pt x="295276" y="284018"/>
                  </a:cubicBezTo>
                  <a:cubicBezTo>
                    <a:pt x="295276" y="284018"/>
                    <a:pt x="295276" y="284018"/>
                    <a:pt x="295276" y="315191"/>
                  </a:cubicBezTo>
                  <a:cubicBezTo>
                    <a:pt x="287384" y="317789"/>
                    <a:pt x="279492" y="319088"/>
                    <a:pt x="271600" y="319088"/>
                  </a:cubicBezTo>
                  <a:cubicBezTo>
                    <a:pt x="263707" y="319088"/>
                    <a:pt x="255815" y="317789"/>
                    <a:pt x="249238" y="315191"/>
                  </a:cubicBezTo>
                  <a:cubicBezTo>
                    <a:pt x="249238" y="315191"/>
                    <a:pt x="249238" y="315191"/>
                    <a:pt x="249238" y="284018"/>
                  </a:cubicBezTo>
                  <a:cubicBezTo>
                    <a:pt x="249238" y="281421"/>
                    <a:pt x="250554" y="278823"/>
                    <a:pt x="253184" y="277524"/>
                  </a:cubicBezTo>
                  <a:cubicBezTo>
                    <a:pt x="253184" y="277524"/>
                    <a:pt x="253184" y="277524"/>
                    <a:pt x="255815" y="276225"/>
                  </a:cubicBezTo>
                  <a:close/>
                  <a:moveTo>
                    <a:pt x="50755" y="276225"/>
                  </a:moveTo>
                  <a:cubicBezTo>
                    <a:pt x="50755" y="276225"/>
                    <a:pt x="50755" y="276225"/>
                    <a:pt x="62593" y="282720"/>
                  </a:cubicBezTo>
                  <a:cubicBezTo>
                    <a:pt x="65224" y="284018"/>
                    <a:pt x="67855" y="284018"/>
                    <a:pt x="70486" y="282720"/>
                  </a:cubicBezTo>
                  <a:cubicBezTo>
                    <a:pt x="70486" y="282720"/>
                    <a:pt x="70486" y="282720"/>
                    <a:pt x="82324" y="276225"/>
                  </a:cubicBezTo>
                  <a:cubicBezTo>
                    <a:pt x="82324" y="276225"/>
                    <a:pt x="82324" y="276225"/>
                    <a:pt x="84955" y="277524"/>
                  </a:cubicBezTo>
                  <a:cubicBezTo>
                    <a:pt x="87585" y="278823"/>
                    <a:pt x="88901" y="281421"/>
                    <a:pt x="88901" y="284018"/>
                  </a:cubicBezTo>
                  <a:cubicBezTo>
                    <a:pt x="88901" y="284018"/>
                    <a:pt x="88901" y="284018"/>
                    <a:pt x="88901" y="315191"/>
                  </a:cubicBezTo>
                  <a:cubicBezTo>
                    <a:pt x="82324" y="317789"/>
                    <a:pt x="74432" y="319088"/>
                    <a:pt x="66539" y="319088"/>
                  </a:cubicBezTo>
                  <a:cubicBezTo>
                    <a:pt x="58647" y="319088"/>
                    <a:pt x="50755" y="317789"/>
                    <a:pt x="42863" y="315191"/>
                  </a:cubicBezTo>
                  <a:cubicBezTo>
                    <a:pt x="42863" y="315191"/>
                    <a:pt x="42863" y="315191"/>
                    <a:pt x="42863" y="284018"/>
                  </a:cubicBezTo>
                  <a:cubicBezTo>
                    <a:pt x="42863" y="281421"/>
                    <a:pt x="45493" y="278823"/>
                    <a:pt x="48124" y="277524"/>
                  </a:cubicBezTo>
                  <a:cubicBezTo>
                    <a:pt x="48124" y="277524"/>
                    <a:pt x="48124" y="277524"/>
                    <a:pt x="50755" y="276225"/>
                  </a:cubicBezTo>
                  <a:close/>
                  <a:moveTo>
                    <a:pt x="273050" y="214313"/>
                  </a:moveTo>
                  <a:cubicBezTo>
                    <a:pt x="278311" y="214313"/>
                    <a:pt x="282575" y="218933"/>
                    <a:pt x="282575" y="224632"/>
                  </a:cubicBezTo>
                  <a:cubicBezTo>
                    <a:pt x="282575" y="230331"/>
                    <a:pt x="278311" y="234951"/>
                    <a:pt x="273050" y="234951"/>
                  </a:cubicBezTo>
                  <a:cubicBezTo>
                    <a:pt x="267789" y="234951"/>
                    <a:pt x="263525" y="230331"/>
                    <a:pt x="263525" y="224632"/>
                  </a:cubicBezTo>
                  <a:cubicBezTo>
                    <a:pt x="263525" y="218933"/>
                    <a:pt x="267789" y="214313"/>
                    <a:pt x="273050" y="214313"/>
                  </a:cubicBezTo>
                  <a:close/>
                  <a:moveTo>
                    <a:pt x="65882" y="214313"/>
                  </a:moveTo>
                  <a:cubicBezTo>
                    <a:pt x="71581" y="214313"/>
                    <a:pt x="76201" y="218933"/>
                    <a:pt x="76201" y="224632"/>
                  </a:cubicBezTo>
                  <a:cubicBezTo>
                    <a:pt x="76201" y="230331"/>
                    <a:pt x="71581" y="234951"/>
                    <a:pt x="65882" y="234951"/>
                  </a:cubicBezTo>
                  <a:cubicBezTo>
                    <a:pt x="60183" y="234951"/>
                    <a:pt x="55563" y="230331"/>
                    <a:pt x="55563" y="224632"/>
                  </a:cubicBezTo>
                  <a:cubicBezTo>
                    <a:pt x="55563" y="218933"/>
                    <a:pt x="60183" y="214313"/>
                    <a:pt x="65882" y="214313"/>
                  </a:cubicBezTo>
                  <a:close/>
                  <a:moveTo>
                    <a:pt x="272257" y="196850"/>
                  </a:moveTo>
                  <a:cubicBezTo>
                    <a:pt x="256913" y="196850"/>
                    <a:pt x="244475" y="209288"/>
                    <a:pt x="244475" y="224632"/>
                  </a:cubicBezTo>
                  <a:cubicBezTo>
                    <a:pt x="244475" y="239976"/>
                    <a:pt x="256913" y="252414"/>
                    <a:pt x="272257" y="252414"/>
                  </a:cubicBezTo>
                  <a:cubicBezTo>
                    <a:pt x="287601" y="252414"/>
                    <a:pt x="300039" y="239976"/>
                    <a:pt x="300039" y="224632"/>
                  </a:cubicBezTo>
                  <a:cubicBezTo>
                    <a:pt x="300039" y="209288"/>
                    <a:pt x="287601" y="196850"/>
                    <a:pt x="272257" y="196850"/>
                  </a:cubicBezTo>
                  <a:close/>
                  <a:moveTo>
                    <a:pt x="65882" y="196850"/>
                  </a:moveTo>
                  <a:cubicBezTo>
                    <a:pt x="50538" y="196850"/>
                    <a:pt x="38100" y="209288"/>
                    <a:pt x="38100" y="224632"/>
                  </a:cubicBezTo>
                  <a:cubicBezTo>
                    <a:pt x="38100" y="239976"/>
                    <a:pt x="50538" y="252414"/>
                    <a:pt x="65882" y="252414"/>
                  </a:cubicBezTo>
                  <a:cubicBezTo>
                    <a:pt x="81226" y="252414"/>
                    <a:pt x="93664" y="239976"/>
                    <a:pt x="93664" y="224632"/>
                  </a:cubicBezTo>
                  <a:cubicBezTo>
                    <a:pt x="93664" y="209288"/>
                    <a:pt x="81226" y="196850"/>
                    <a:pt x="65882" y="196850"/>
                  </a:cubicBezTo>
                  <a:close/>
                  <a:moveTo>
                    <a:pt x="272257" y="187325"/>
                  </a:moveTo>
                  <a:cubicBezTo>
                    <a:pt x="309150" y="187325"/>
                    <a:pt x="338138" y="217684"/>
                    <a:pt x="338138" y="253322"/>
                  </a:cubicBezTo>
                  <a:cubicBezTo>
                    <a:pt x="338138" y="274441"/>
                    <a:pt x="328915" y="292921"/>
                    <a:pt x="313103" y="304800"/>
                  </a:cubicBezTo>
                  <a:cubicBezTo>
                    <a:pt x="313103" y="304800"/>
                    <a:pt x="313103" y="304800"/>
                    <a:pt x="313103" y="283681"/>
                  </a:cubicBezTo>
                  <a:cubicBezTo>
                    <a:pt x="313103" y="273121"/>
                    <a:pt x="306515" y="263882"/>
                    <a:pt x="295974" y="259922"/>
                  </a:cubicBezTo>
                  <a:cubicBezTo>
                    <a:pt x="295974" y="259922"/>
                    <a:pt x="290704" y="258602"/>
                    <a:pt x="290704" y="258602"/>
                  </a:cubicBezTo>
                  <a:cubicBezTo>
                    <a:pt x="288068" y="257282"/>
                    <a:pt x="286751" y="258602"/>
                    <a:pt x="284115" y="258602"/>
                  </a:cubicBezTo>
                  <a:cubicBezTo>
                    <a:pt x="284115" y="258602"/>
                    <a:pt x="284115" y="258602"/>
                    <a:pt x="272257" y="265202"/>
                  </a:cubicBezTo>
                  <a:cubicBezTo>
                    <a:pt x="272257" y="265202"/>
                    <a:pt x="272257" y="265202"/>
                    <a:pt x="260398" y="258602"/>
                  </a:cubicBezTo>
                  <a:cubicBezTo>
                    <a:pt x="259080" y="258602"/>
                    <a:pt x="256445" y="257282"/>
                    <a:pt x="255128" y="258602"/>
                  </a:cubicBezTo>
                  <a:cubicBezTo>
                    <a:pt x="255128" y="258602"/>
                    <a:pt x="248539" y="259922"/>
                    <a:pt x="248539" y="259922"/>
                  </a:cubicBezTo>
                  <a:cubicBezTo>
                    <a:pt x="239316" y="263882"/>
                    <a:pt x="232728" y="273121"/>
                    <a:pt x="232728" y="283681"/>
                  </a:cubicBezTo>
                  <a:cubicBezTo>
                    <a:pt x="232728" y="283681"/>
                    <a:pt x="232728" y="283681"/>
                    <a:pt x="232728" y="304800"/>
                  </a:cubicBezTo>
                  <a:cubicBezTo>
                    <a:pt x="216916" y="292921"/>
                    <a:pt x="206375" y="274441"/>
                    <a:pt x="206375" y="253322"/>
                  </a:cubicBezTo>
                  <a:cubicBezTo>
                    <a:pt x="206375" y="217684"/>
                    <a:pt x="236681" y="187325"/>
                    <a:pt x="272257" y="187325"/>
                  </a:cubicBezTo>
                  <a:close/>
                  <a:moveTo>
                    <a:pt x="65881" y="187325"/>
                  </a:moveTo>
                  <a:cubicBezTo>
                    <a:pt x="101457" y="187325"/>
                    <a:pt x="131763" y="217684"/>
                    <a:pt x="131763" y="253322"/>
                  </a:cubicBezTo>
                  <a:cubicBezTo>
                    <a:pt x="131763" y="274441"/>
                    <a:pt x="121222" y="292921"/>
                    <a:pt x="105410" y="304800"/>
                  </a:cubicBezTo>
                  <a:cubicBezTo>
                    <a:pt x="105410" y="304800"/>
                    <a:pt x="105410" y="304800"/>
                    <a:pt x="105410" y="283681"/>
                  </a:cubicBezTo>
                  <a:cubicBezTo>
                    <a:pt x="105410" y="273121"/>
                    <a:pt x="98822" y="263882"/>
                    <a:pt x="89599" y="259922"/>
                  </a:cubicBezTo>
                  <a:cubicBezTo>
                    <a:pt x="89599" y="259922"/>
                    <a:pt x="83010" y="258602"/>
                    <a:pt x="83010" y="258602"/>
                  </a:cubicBezTo>
                  <a:cubicBezTo>
                    <a:pt x="81693" y="257282"/>
                    <a:pt x="79058" y="258602"/>
                    <a:pt x="77740" y="258602"/>
                  </a:cubicBezTo>
                  <a:cubicBezTo>
                    <a:pt x="77740" y="258602"/>
                    <a:pt x="77740" y="258602"/>
                    <a:pt x="65881" y="265202"/>
                  </a:cubicBezTo>
                  <a:cubicBezTo>
                    <a:pt x="65881" y="265202"/>
                    <a:pt x="65881" y="265202"/>
                    <a:pt x="54023" y="258602"/>
                  </a:cubicBezTo>
                  <a:cubicBezTo>
                    <a:pt x="51387" y="258602"/>
                    <a:pt x="50070" y="257282"/>
                    <a:pt x="47434" y="258602"/>
                  </a:cubicBezTo>
                  <a:cubicBezTo>
                    <a:pt x="47434" y="258602"/>
                    <a:pt x="42164" y="259922"/>
                    <a:pt x="42164" y="259922"/>
                  </a:cubicBezTo>
                  <a:cubicBezTo>
                    <a:pt x="31623" y="263882"/>
                    <a:pt x="25035" y="273121"/>
                    <a:pt x="25035" y="283681"/>
                  </a:cubicBezTo>
                  <a:cubicBezTo>
                    <a:pt x="25035" y="283681"/>
                    <a:pt x="25035" y="283681"/>
                    <a:pt x="25035" y="304800"/>
                  </a:cubicBezTo>
                  <a:cubicBezTo>
                    <a:pt x="9223" y="292921"/>
                    <a:pt x="0" y="274441"/>
                    <a:pt x="0" y="253322"/>
                  </a:cubicBezTo>
                  <a:cubicBezTo>
                    <a:pt x="0" y="217684"/>
                    <a:pt x="28988" y="187325"/>
                    <a:pt x="65881" y="187325"/>
                  </a:cubicBezTo>
                  <a:close/>
                  <a:moveTo>
                    <a:pt x="159754" y="149225"/>
                  </a:moveTo>
                  <a:cubicBezTo>
                    <a:pt x="163746" y="149225"/>
                    <a:pt x="166408" y="149225"/>
                    <a:pt x="169069" y="149225"/>
                  </a:cubicBezTo>
                  <a:cubicBezTo>
                    <a:pt x="171731" y="149225"/>
                    <a:pt x="174392" y="149225"/>
                    <a:pt x="178384" y="149225"/>
                  </a:cubicBezTo>
                  <a:cubicBezTo>
                    <a:pt x="178384" y="149225"/>
                    <a:pt x="178384" y="149225"/>
                    <a:pt x="178384" y="175331"/>
                  </a:cubicBezTo>
                  <a:lnTo>
                    <a:pt x="214313" y="193605"/>
                  </a:lnTo>
                  <a:cubicBezTo>
                    <a:pt x="210321" y="197521"/>
                    <a:pt x="206329" y="202742"/>
                    <a:pt x="202337" y="207963"/>
                  </a:cubicBezTo>
                  <a:cubicBezTo>
                    <a:pt x="202337" y="207963"/>
                    <a:pt x="202337" y="207963"/>
                    <a:pt x="169069" y="190994"/>
                  </a:cubicBezTo>
                  <a:cubicBezTo>
                    <a:pt x="169069" y="190994"/>
                    <a:pt x="169069" y="190994"/>
                    <a:pt x="135802" y="207963"/>
                  </a:cubicBezTo>
                  <a:cubicBezTo>
                    <a:pt x="131809" y="202742"/>
                    <a:pt x="127817" y="197521"/>
                    <a:pt x="123825" y="193605"/>
                  </a:cubicBezTo>
                  <a:cubicBezTo>
                    <a:pt x="123825" y="193605"/>
                    <a:pt x="123825" y="193605"/>
                    <a:pt x="159754" y="175331"/>
                  </a:cubicBezTo>
                  <a:cubicBezTo>
                    <a:pt x="159754" y="175331"/>
                    <a:pt x="159754" y="175331"/>
                    <a:pt x="159754" y="149225"/>
                  </a:cubicBezTo>
                  <a:close/>
                  <a:moveTo>
                    <a:pt x="154175" y="88900"/>
                  </a:moveTo>
                  <a:cubicBezTo>
                    <a:pt x="154175" y="88900"/>
                    <a:pt x="154175" y="88900"/>
                    <a:pt x="165941" y="95394"/>
                  </a:cubicBezTo>
                  <a:cubicBezTo>
                    <a:pt x="168556" y="95394"/>
                    <a:pt x="171171" y="95394"/>
                    <a:pt x="173785" y="95394"/>
                  </a:cubicBezTo>
                  <a:cubicBezTo>
                    <a:pt x="173785" y="95394"/>
                    <a:pt x="173785" y="95394"/>
                    <a:pt x="185551" y="88900"/>
                  </a:cubicBezTo>
                  <a:lnTo>
                    <a:pt x="188166" y="90199"/>
                  </a:lnTo>
                  <a:cubicBezTo>
                    <a:pt x="190781" y="90199"/>
                    <a:pt x="192088" y="92797"/>
                    <a:pt x="192088" y="96693"/>
                  </a:cubicBezTo>
                  <a:cubicBezTo>
                    <a:pt x="192088" y="96693"/>
                    <a:pt x="192088" y="96693"/>
                    <a:pt x="192088" y="126567"/>
                  </a:cubicBezTo>
                  <a:cubicBezTo>
                    <a:pt x="185551" y="129165"/>
                    <a:pt x="177707" y="131763"/>
                    <a:pt x="169863" y="131763"/>
                  </a:cubicBezTo>
                  <a:cubicBezTo>
                    <a:pt x="162019" y="131763"/>
                    <a:pt x="154175" y="129165"/>
                    <a:pt x="147638" y="126567"/>
                  </a:cubicBezTo>
                  <a:cubicBezTo>
                    <a:pt x="147638" y="126567"/>
                    <a:pt x="147638" y="126567"/>
                    <a:pt x="147638" y="96693"/>
                  </a:cubicBezTo>
                  <a:cubicBezTo>
                    <a:pt x="147638" y="92797"/>
                    <a:pt x="148946" y="90199"/>
                    <a:pt x="151560" y="90199"/>
                  </a:cubicBezTo>
                  <a:cubicBezTo>
                    <a:pt x="151560" y="90199"/>
                    <a:pt x="151560" y="90199"/>
                    <a:pt x="154175" y="88900"/>
                  </a:cubicBezTo>
                  <a:close/>
                  <a:moveTo>
                    <a:pt x="169069" y="26988"/>
                  </a:moveTo>
                  <a:cubicBezTo>
                    <a:pt x="174768" y="26988"/>
                    <a:pt x="179388" y="31252"/>
                    <a:pt x="179388" y="36513"/>
                  </a:cubicBezTo>
                  <a:cubicBezTo>
                    <a:pt x="179388" y="41774"/>
                    <a:pt x="174768" y="46038"/>
                    <a:pt x="169069" y="46038"/>
                  </a:cubicBezTo>
                  <a:cubicBezTo>
                    <a:pt x="163370" y="46038"/>
                    <a:pt x="158750" y="41774"/>
                    <a:pt x="158750" y="36513"/>
                  </a:cubicBezTo>
                  <a:cubicBezTo>
                    <a:pt x="158750" y="31252"/>
                    <a:pt x="163370" y="26988"/>
                    <a:pt x="169069" y="26988"/>
                  </a:cubicBezTo>
                  <a:close/>
                  <a:moveTo>
                    <a:pt x="169070" y="9525"/>
                  </a:moveTo>
                  <a:cubicBezTo>
                    <a:pt x="153726" y="9525"/>
                    <a:pt x="141288" y="21963"/>
                    <a:pt x="141288" y="37307"/>
                  </a:cubicBezTo>
                  <a:cubicBezTo>
                    <a:pt x="141288" y="52651"/>
                    <a:pt x="153726" y="65089"/>
                    <a:pt x="169070" y="65089"/>
                  </a:cubicBezTo>
                  <a:cubicBezTo>
                    <a:pt x="184414" y="65089"/>
                    <a:pt x="196852" y="52651"/>
                    <a:pt x="196852" y="37307"/>
                  </a:cubicBezTo>
                  <a:cubicBezTo>
                    <a:pt x="196852" y="21963"/>
                    <a:pt x="184414" y="9525"/>
                    <a:pt x="169070" y="9525"/>
                  </a:cubicBezTo>
                  <a:close/>
                  <a:moveTo>
                    <a:pt x="169070" y="0"/>
                  </a:moveTo>
                  <a:cubicBezTo>
                    <a:pt x="204646" y="0"/>
                    <a:pt x="234951" y="29039"/>
                    <a:pt x="234951" y="65997"/>
                  </a:cubicBezTo>
                  <a:cubicBezTo>
                    <a:pt x="234951" y="87116"/>
                    <a:pt x="224410" y="105595"/>
                    <a:pt x="209916" y="117475"/>
                  </a:cubicBezTo>
                  <a:cubicBezTo>
                    <a:pt x="209916" y="117475"/>
                    <a:pt x="209916" y="117475"/>
                    <a:pt x="209916" y="96356"/>
                  </a:cubicBezTo>
                  <a:cubicBezTo>
                    <a:pt x="209916" y="85796"/>
                    <a:pt x="203328" y="75237"/>
                    <a:pt x="192787" y="72597"/>
                  </a:cubicBezTo>
                  <a:cubicBezTo>
                    <a:pt x="192787" y="72597"/>
                    <a:pt x="187517" y="71277"/>
                    <a:pt x="187517" y="71277"/>
                  </a:cubicBezTo>
                  <a:cubicBezTo>
                    <a:pt x="184881" y="69957"/>
                    <a:pt x="182246" y="69957"/>
                    <a:pt x="180928" y="71277"/>
                  </a:cubicBezTo>
                  <a:cubicBezTo>
                    <a:pt x="180928" y="71277"/>
                    <a:pt x="180928" y="71277"/>
                    <a:pt x="169070" y="76557"/>
                  </a:cubicBezTo>
                  <a:cubicBezTo>
                    <a:pt x="169070" y="76557"/>
                    <a:pt x="169070" y="76557"/>
                    <a:pt x="157211" y="71277"/>
                  </a:cubicBezTo>
                  <a:cubicBezTo>
                    <a:pt x="155893" y="69957"/>
                    <a:pt x="153258" y="69957"/>
                    <a:pt x="150623" y="71277"/>
                  </a:cubicBezTo>
                  <a:cubicBezTo>
                    <a:pt x="150623" y="71277"/>
                    <a:pt x="145352" y="72597"/>
                    <a:pt x="145352" y="72597"/>
                  </a:cubicBezTo>
                  <a:cubicBezTo>
                    <a:pt x="134811" y="75237"/>
                    <a:pt x="128223" y="85796"/>
                    <a:pt x="128223" y="96356"/>
                  </a:cubicBezTo>
                  <a:cubicBezTo>
                    <a:pt x="128223" y="96356"/>
                    <a:pt x="128223" y="96356"/>
                    <a:pt x="128223" y="117475"/>
                  </a:cubicBezTo>
                  <a:cubicBezTo>
                    <a:pt x="113729" y="105595"/>
                    <a:pt x="103188" y="87116"/>
                    <a:pt x="103188" y="65997"/>
                  </a:cubicBezTo>
                  <a:cubicBezTo>
                    <a:pt x="103188" y="29039"/>
                    <a:pt x="133494" y="0"/>
                    <a:pt x="1690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 name="椭圆 47"/>
            <p:cNvSpPr/>
            <p:nvPr/>
          </p:nvSpPr>
          <p:spPr>
            <a:xfrm>
              <a:off x="5275886" y="4485551"/>
              <a:ext cx="474840" cy="474840"/>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custDataLst>
      <p:tags r:id="rId1"/>
    </p:custDataLst>
    <p:extLst>
      <p:ext uri="{BB962C8B-B14F-4D97-AF65-F5344CB8AC3E}">
        <p14:creationId xmlns:p14="http://schemas.microsoft.com/office/powerpoint/2010/main" val="31489143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rot="1800000">
            <a:off x="970650" y="3641956"/>
            <a:ext cx="3915946" cy="1389546"/>
          </a:xfrm>
          <a:custGeom>
            <a:avLst/>
            <a:gdLst>
              <a:gd name="connsiteX0" fmla="*/ 0 w 3915946"/>
              <a:gd name="connsiteY0" fmla="*/ 0 h 1386592"/>
              <a:gd name="connsiteX1" fmla="*/ 3915946 w 3915946"/>
              <a:gd name="connsiteY1" fmla="*/ 0 h 1386592"/>
              <a:gd name="connsiteX2" fmla="*/ 3915946 w 3915946"/>
              <a:gd name="connsiteY2" fmla="*/ 1386592 h 1386592"/>
              <a:gd name="connsiteX3" fmla="*/ 0 w 3915946"/>
              <a:gd name="connsiteY3" fmla="*/ 1386592 h 1386592"/>
              <a:gd name="connsiteX4" fmla="*/ 0 w 3915946"/>
              <a:gd name="connsiteY4" fmla="*/ 0 h 1386592"/>
              <a:gd name="connsiteX0" fmla="*/ 0 w 3915946"/>
              <a:gd name="connsiteY0" fmla="*/ 2954 h 1389546"/>
              <a:gd name="connsiteX1" fmla="*/ 1650697 w 3915946"/>
              <a:gd name="connsiteY1" fmla="*/ 0 h 1389546"/>
              <a:gd name="connsiteX2" fmla="*/ 3915946 w 3915946"/>
              <a:gd name="connsiteY2" fmla="*/ 2954 h 1389546"/>
              <a:gd name="connsiteX3" fmla="*/ 3915946 w 3915946"/>
              <a:gd name="connsiteY3" fmla="*/ 1389546 h 1389546"/>
              <a:gd name="connsiteX4" fmla="*/ 0 w 3915946"/>
              <a:gd name="connsiteY4" fmla="*/ 1389546 h 1389546"/>
              <a:gd name="connsiteX5" fmla="*/ 0 w 3915946"/>
              <a:gd name="connsiteY5" fmla="*/ 2954 h 1389546"/>
              <a:gd name="connsiteX0" fmla="*/ 0 w 3915946"/>
              <a:gd name="connsiteY0" fmla="*/ 1389546 h 1389546"/>
              <a:gd name="connsiteX1" fmla="*/ 1650697 w 3915946"/>
              <a:gd name="connsiteY1" fmla="*/ 0 h 1389546"/>
              <a:gd name="connsiteX2" fmla="*/ 3915946 w 3915946"/>
              <a:gd name="connsiteY2" fmla="*/ 2954 h 1389546"/>
              <a:gd name="connsiteX3" fmla="*/ 3915946 w 3915946"/>
              <a:gd name="connsiteY3" fmla="*/ 1389546 h 1389546"/>
              <a:gd name="connsiteX4" fmla="*/ 0 w 3915946"/>
              <a:gd name="connsiteY4" fmla="*/ 1389546 h 1389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5946" h="1389546">
                <a:moveTo>
                  <a:pt x="0" y="1389546"/>
                </a:moveTo>
                <a:lnTo>
                  <a:pt x="1650697" y="0"/>
                </a:lnTo>
                <a:lnTo>
                  <a:pt x="3915946" y="2954"/>
                </a:lnTo>
                <a:lnTo>
                  <a:pt x="3915946" y="1389546"/>
                </a:lnTo>
                <a:lnTo>
                  <a:pt x="0" y="1389546"/>
                </a:lnTo>
                <a:close/>
              </a:path>
            </a:pathLst>
          </a:custGeom>
          <a:gradFill flip="none" rotWithShape="0">
            <a:gsLst>
              <a:gs pos="0">
                <a:schemeClr val="tx1">
                  <a:alpha val="40000"/>
                </a:schemeClr>
              </a:gs>
              <a:gs pos="62000">
                <a:srgbClr val="C7C7C7">
                  <a:alpha val="0"/>
                </a:srgbClr>
              </a:gs>
              <a:gs pos="100000">
                <a:srgbClr val="FAFAFA">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Arial"/>
              <a:ea typeface="微软雅黑"/>
            </a:endParaRPr>
          </a:p>
        </p:txBody>
      </p:sp>
      <p:sp>
        <p:nvSpPr>
          <p:cNvPr id="26" name="矩形 24"/>
          <p:cNvSpPr/>
          <p:nvPr/>
        </p:nvSpPr>
        <p:spPr>
          <a:xfrm rot="1800000">
            <a:off x="3085006" y="3691459"/>
            <a:ext cx="3915946" cy="1336489"/>
          </a:xfrm>
          <a:custGeom>
            <a:avLst/>
            <a:gdLst>
              <a:gd name="connsiteX0" fmla="*/ 0 w 3915946"/>
              <a:gd name="connsiteY0" fmla="*/ 0 h 1386592"/>
              <a:gd name="connsiteX1" fmla="*/ 3915946 w 3915946"/>
              <a:gd name="connsiteY1" fmla="*/ 0 h 1386592"/>
              <a:gd name="connsiteX2" fmla="*/ 3915946 w 3915946"/>
              <a:gd name="connsiteY2" fmla="*/ 1386592 h 1386592"/>
              <a:gd name="connsiteX3" fmla="*/ 0 w 3915946"/>
              <a:gd name="connsiteY3" fmla="*/ 1386592 h 1386592"/>
              <a:gd name="connsiteX4" fmla="*/ 0 w 3915946"/>
              <a:gd name="connsiteY4" fmla="*/ 0 h 1386592"/>
              <a:gd name="connsiteX0" fmla="*/ 0 w 3915946"/>
              <a:gd name="connsiteY0" fmla="*/ 2954 h 1389546"/>
              <a:gd name="connsiteX1" fmla="*/ 1650697 w 3915946"/>
              <a:gd name="connsiteY1" fmla="*/ 0 h 1389546"/>
              <a:gd name="connsiteX2" fmla="*/ 3915946 w 3915946"/>
              <a:gd name="connsiteY2" fmla="*/ 2954 h 1389546"/>
              <a:gd name="connsiteX3" fmla="*/ 3915946 w 3915946"/>
              <a:gd name="connsiteY3" fmla="*/ 1389546 h 1389546"/>
              <a:gd name="connsiteX4" fmla="*/ 0 w 3915946"/>
              <a:gd name="connsiteY4" fmla="*/ 1389546 h 1389546"/>
              <a:gd name="connsiteX5" fmla="*/ 0 w 3915946"/>
              <a:gd name="connsiteY5" fmla="*/ 2954 h 1389546"/>
              <a:gd name="connsiteX0" fmla="*/ 0 w 3915946"/>
              <a:gd name="connsiteY0" fmla="*/ 1389546 h 1389546"/>
              <a:gd name="connsiteX1" fmla="*/ 1650697 w 3915946"/>
              <a:gd name="connsiteY1" fmla="*/ 0 h 1389546"/>
              <a:gd name="connsiteX2" fmla="*/ 3915946 w 3915946"/>
              <a:gd name="connsiteY2" fmla="*/ 2954 h 1389546"/>
              <a:gd name="connsiteX3" fmla="*/ 3915946 w 3915946"/>
              <a:gd name="connsiteY3" fmla="*/ 1389546 h 1389546"/>
              <a:gd name="connsiteX4" fmla="*/ 0 w 3915946"/>
              <a:gd name="connsiteY4" fmla="*/ 1389546 h 1389546"/>
              <a:gd name="connsiteX0" fmla="*/ 0 w 3915946"/>
              <a:gd name="connsiteY0" fmla="*/ 1427015 h 1427015"/>
              <a:gd name="connsiteX1" fmla="*/ 1571778 w 3915946"/>
              <a:gd name="connsiteY1" fmla="*/ 0 h 1427015"/>
              <a:gd name="connsiteX2" fmla="*/ 3915946 w 3915946"/>
              <a:gd name="connsiteY2" fmla="*/ 40423 h 1427015"/>
              <a:gd name="connsiteX3" fmla="*/ 3915946 w 3915946"/>
              <a:gd name="connsiteY3" fmla="*/ 1427015 h 1427015"/>
              <a:gd name="connsiteX4" fmla="*/ 0 w 3915946"/>
              <a:gd name="connsiteY4" fmla="*/ 1427015 h 1427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5946" h="1427015">
                <a:moveTo>
                  <a:pt x="0" y="1427015"/>
                </a:moveTo>
                <a:lnTo>
                  <a:pt x="1571778" y="0"/>
                </a:lnTo>
                <a:lnTo>
                  <a:pt x="3915946" y="40423"/>
                </a:lnTo>
                <a:lnTo>
                  <a:pt x="3915946" y="1427015"/>
                </a:lnTo>
                <a:lnTo>
                  <a:pt x="0" y="1427015"/>
                </a:lnTo>
                <a:close/>
              </a:path>
            </a:pathLst>
          </a:custGeom>
          <a:gradFill flip="none" rotWithShape="0">
            <a:gsLst>
              <a:gs pos="0">
                <a:schemeClr val="tx1">
                  <a:alpha val="40000"/>
                </a:schemeClr>
              </a:gs>
              <a:gs pos="62000">
                <a:srgbClr val="C7C7C7">
                  <a:alpha val="0"/>
                </a:srgbClr>
              </a:gs>
              <a:gs pos="100000">
                <a:srgbClr val="FAFAFA">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Arial"/>
              <a:ea typeface="微软雅黑"/>
            </a:endParaRPr>
          </a:p>
        </p:txBody>
      </p:sp>
      <p:sp>
        <p:nvSpPr>
          <p:cNvPr id="28" name="矩形 24"/>
          <p:cNvSpPr/>
          <p:nvPr/>
        </p:nvSpPr>
        <p:spPr>
          <a:xfrm rot="1800000">
            <a:off x="5149141" y="3662233"/>
            <a:ext cx="3915946" cy="1367813"/>
          </a:xfrm>
          <a:custGeom>
            <a:avLst/>
            <a:gdLst>
              <a:gd name="connsiteX0" fmla="*/ 0 w 3915946"/>
              <a:gd name="connsiteY0" fmla="*/ 0 h 1386592"/>
              <a:gd name="connsiteX1" fmla="*/ 3915946 w 3915946"/>
              <a:gd name="connsiteY1" fmla="*/ 0 h 1386592"/>
              <a:gd name="connsiteX2" fmla="*/ 3915946 w 3915946"/>
              <a:gd name="connsiteY2" fmla="*/ 1386592 h 1386592"/>
              <a:gd name="connsiteX3" fmla="*/ 0 w 3915946"/>
              <a:gd name="connsiteY3" fmla="*/ 1386592 h 1386592"/>
              <a:gd name="connsiteX4" fmla="*/ 0 w 3915946"/>
              <a:gd name="connsiteY4" fmla="*/ 0 h 1386592"/>
              <a:gd name="connsiteX0" fmla="*/ 0 w 3915946"/>
              <a:gd name="connsiteY0" fmla="*/ 2954 h 1389546"/>
              <a:gd name="connsiteX1" fmla="*/ 1650697 w 3915946"/>
              <a:gd name="connsiteY1" fmla="*/ 0 h 1389546"/>
              <a:gd name="connsiteX2" fmla="*/ 3915946 w 3915946"/>
              <a:gd name="connsiteY2" fmla="*/ 2954 h 1389546"/>
              <a:gd name="connsiteX3" fmla="*/ 3915946 w 3915946"/>
              <a:gd name="connsiteY3" fmla="*/ 1389546 h 1389546"/>
              <a:gd name="connsiteX4" fmla="*/ 0 w 3915946"/>
              <a:gd name="connsiteY4" fmla="*/ 1389546 h 1389546"/>
              <a:gd name="connsiteX5" fmla="*/ 0 w 3915946"/>
              <a:gd name="connsiteY5" fmla="*/ 2954 h 1389546"/>
              <a:gd name="connsiteX0" fmla="*/ 0 w 3915946"/>
              <a:gd name="connsiteY0" fmla="*/ 1389546 h 1389546"/>
              <a:gd name="connsiteX1" fmla="*/ 1650697 w 3915946"/>
              <a:gd name="connsiteY1" fmla="*/ 0 h 1389546"/>
              <a:gd name="connsiteX2" fmla="*/ 3915946 w 3915946"/>
              <a:gd name="connsiteY2" fmla="*/ 2954 h 1389546"/>
              <a:gd name="connsiteX3" fmla="*/ 3915946 w 3915946"/>
              <a:gd name="connsiteY3" fmla="*/ 1389546 h 1389546"/>
              <a:gd name="connsiteX4" fmla="*/ 0 w 3915946"/>
              <a:gd name="connsiteY4" fmla="*/ 1389546 h 1389546"/>
              <a:gd name="connsiteX0" fmla="*/ 0 w 3915946"/>
              <a:gd name="connsiteY0" fmla="*/ 1427015 h 1427015"/>
              <a:gd name="connsiteX1" fmla="*/ 1571778 w 3915946"/>
              <a:gd name="connsiteY1" fmla="*/ 0 h 1427015"/>
              <a:gd name="connsiteX2" fmla="*/ 3915946 w 3915946"/>
              <a:gd name="connsiteY2" fmla="*/ 40423 h 1427015"/>
              <a:gd name="connsiteX3" fmla="*/ 3915946 w 3915946"/>
              <a:gd name="connsiteY3" fmla="*/ 1427015 h 1427015"/>
              <a:gd name="connsiteX4" fmla="*/ 0 w 3915946"/>
              <a:gd name="connsiteY4" fmla="*/ 1427015 h 1427015"/>
              <a:gd name="connsiteX0" fmla="*/ 0 w 3915946"/>
              <a:gd name="connsiteY0" fmla="*/ 1460461 h 1460461"/>
              <a:gd name="connsiteX1" fmla="*/ 1619683 w 3915946"/>
              <a:gd name="connsiteY1" fmla="*/ 0 h 1460461"/>
              <a:gd name="connsiteX2" fmla="*/ 3915946 w 3915946"/>
              <a:gd name="connsiteY2" fmla="*/ 73869 h 1460461"/>
              <a:gd name="connsiteX3" fmla="*/ 3915946 w 3915946"/>
              <a:gd name="connsiteY3" fmla="*/ 1460461 h 1460461"/>
              <a:gd name="connsiteX4" fmla="*/ 0 w 3915946"/>
              <a:gd name="connsiteY4" fmla="*/ 1460461 h 1460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5946" h="1460461">
                <a:moveTo>
                  <a:pt x="0" y="1460461"/>
                </a:moveTo>
                <a:lnTo>
                  <a:pt x="1619683" y="0"/>
                </a:lnTo>
                <a:lnTo>
                  <a:pt x="3915946" y="73869"/>
                </a:lnTo>
                <a:lnTo>
                  <a:pt x="3915946" y="1460461"/>
                </a:lnTo>
                <a:lnTo>
                  <a:pt x="0" y="1460461"/>
                </a:lnTo>
                <a:close/>
              </a:path>
            </a:pathLst>
          </a:custGeom>
          <a:gradFill flip="none" rotWithShape="0">
            <a:gsLst>
              <a:gs pos="0">
                <a:schemeClr val="tx1">
                  <a:alpha val="40000"/>
                </a:schemeClr>
              </a:gs>
              <a:gs pos="62000">
                <a:srgbClr val="C7C7C7">
                  <a:alpha val="0"/>
                </a:srgbClr>
              </a:gs>
              <a:gs pos="100000">
                <a:srgbClr val="FAFAFA">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Arial"/>
              <a:ea typeface="微软雅黑"/>
            </a:endParaRPr>
          </a:p>
        </p:txBody>
      </p:sp>
      <p:sp>
        <p:nvSpPr>
          <p:cNvPr id="29" name="矩形 24"/>
          <p:cNvSpPr/>
          <p:nvPr/>
        </p:nvSpPr>
        <p:spPr>
          <a:xfrm rot="1800000">
            <a:off x="7224103" y="3691459"/>
            <a:ext cx="3915946" cy="1336489"/>
          </a:xfrm>
          <a:custGeom>
            <a:avLst/>
            <a:gdLst>
              <a:gd name="connsiteX0" fmla="*/ 0 w 3915946"/>
              <a:gd name="connsiteY0" fmla="*/ 0 h 1386592"/>
              <a:gd name="connsiteX1" fmla="*/ 3915946 w 3915946"/>
              <a:gd name="connsiteY1" fmla="*/ 0 h 1386592"/>
              <a:gd name="connsiteX2" fmla="*/ 3915946 w 3915946"/>
              <a:gd name="connsiteY2" fmla="*/ 1386592 h 1386592"/>
              <a:gd name="connsiteX3" fmla="*/ 0 w 3915946"/>
              <a:gd name="connsiteY3" fmla="*/ 1386592 h 1386592"/>
              <a:gd name="connsiteX4" fmla="*/ 0 w 3915946"/>
              <a:gd name="connsiteY4" fmla="*/ 0 h 1386592"/>
              <a:gd name="connsiteX0" fmla="*/ 0 w 3915946"/>
              <a:gd name="connsiteY0" fmla="*/ 2954 h 1389546"/>
              <a:gd name="connsiteX1" fmla="*/ 1650697 w 3915946"/>
              <a:gd name="connsiteY1" fmla="*/ 0 h 1389546"/>
              <a:gd name="connsiteX2" fmla="*/ 3915946 w 3915946"/>
              <a:gd name="connsiteY2" fmla="*/ 2954 h 1389546"/>
              <a:gd name="connsiteX3" fmla="*/ 3915946 w 3915946"/>
              <a:gd name="connsiteY3" fmla="*/ 1389546 h 1389546"/>
              <a:gd name="connsiteX4" fmla="*/ 0 w 3915946"/>
              <a:gd name="connsiteY4" fmla="*/ 1389546 h 1389546"/>
              <a:gd name="connsiteX5" fmla="*/ 0 w 3915946"/>
              <a:gd name="connsiteY5" fmla="*/ 2954 h 1389546"/>
              <a:gd name="connsiteX0" fmla="*/ 0 w 3915946"/>
              <a:gd name="connsiteY0" fmla="*/ 1389546 h 1389546"/>
              <a:gd name="connsiteX1" fmla="*/ 1650697 w 3915946"/>
              <a:gd name="connsiteY1" fmla="*/ 0 h 1389546"/>
              <a:gd name="connsiteX2" fmla="*/ 3915946 w 3915946"/>
              <a:gd name="connsiteY2" fmla="*/ 2954 h 1389546"/>
              <a:gd name="connsiteX3" fmla="*/ 3915946 w 3915946"/>
              <a:gd name="connsiteY3" fmla="*/ 1389546 h 1389546"/>
              <a:gd name="connsiteX4" fmla="*/ 0 w 3915946"/>
              <a:gd name="connsiteY4" fmla="*/ 1389546 h 1389546"/>
              <a:gd name="connsiteX0" fmla="*/ 0 w 3915946"/>
              <a:gd name="connsiteY0" fmla="*/ 1427015 h 1427015"/>
              <a:gd name="connsiteX1" fmla="*/ 1571778 w 3915946"/>
              <a:gd name="connsiteY1" fmla="*/ 0 h 1427015"/>
              <a:gd name="connsiteX2" fmla="*/ 3915946 w 3915946"/>
              <a:gd name="connsiteY2" fmla="*/ 40423 h 1427015"/>
              <a:gd name="connsiteX3" fmla="*/ 3915946 w 3915946"/>
              <a:gd name="connsiteY3" fmla="*/ 1427015 h 1427015"/>
              <a:gd name="connsiteX4" fmla="*/ 0 w 3915946"/>
              <a:gd name="connsiteY4" fmla="*/ 1427015 h 1427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5946" h="1427015">
                <a:moveTo>
                  <a:pt x="0" y="1427015"/>
                </a:moveTo>
                <a:lnTo>
                  <a:pt x="1571778" y="0"/>
                </a:lnTo>
                <a:lnTo>
                  <a:pt x="3915946" y="40423"/>
                </a:lnTo>
                <a:lnTo>
                  <a:pt x="3915946" y="1427015"/>
                </a:lnTo>
                <a:lnTo>
                  <a:pt x="0" y="1427015"/>
                </a:lnTo>
                <a:close/>
              </a:path>
            </a:pathLst>
          </a:custGeom>
          <a:gradFill flip="none" rotWithShape="0">
            <a:gsLst>
              <a:gs pos="0">
                <a:schemeClr val="tx1">
                  <a:alpha val="40000"/>
                </a:schemeClr>
              </a:gs>
              <a:gs pos="62000">
                <a:srgbClr val="C7C7C7">
                  <a:alpha val="0"/>
                </a:srgbClr>
              </a:gs>
              <a:gs pos="100000">
                <a:srgbClr val="FAFAFA">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Arial"/>
              <a:ea typeface="微软雅黑"/>
            </a:endParaRPr>
          </a:p>
        </p:txBody>
      </p:sp>
      <p:sp>
        <p:nvSpPr>
          <p:cNvPr id="30" name="矩形 24"/>
          <p:cNvSpPr/>
          <p:nvPr/>
        </p:nvSpPr>
        <p:spPr>
          <a:xfrm rot="1800000">
            <a:off x="9305531" y="3665991"/>
            <a:ext cx="3915946" cy="1363786"/>
          </a:xfrm>
          <a:custGeom>
            <a:avLst/>
            <a:gdLst>
              <a:gd name="connsiteX0" fmla="*/ 0 w 3915946"/>
              <a:gd name="connsiteY0" fmla="*/ 0 h 1386592"/>
              <a:gd name="connsiteX1" fmla="*/ 3915946 w 3915946"/>
              <a:gd name="connsiteY1" fmla="*/ 0 h 1386592"/>
              <a:gd name="connsiteX2" fmla="*/ 3915946 w 3915946"/>
              <a:gd name="connsiteY2" fmla="*/ 1386592 h 1386592"/>
              <a:gd name="connsiteX3" fmla="*/ 0 w 3915946"/>
              <a:gd name="connsiteY3" fmla="*/ 1386592 h 1386592"/>
              <a:gd name="connsiteX4" fmla="*/ 0 w 3915946"/>
              <a:gd name="connsiteY4" fmla="*/ 0 h 1386592"/>
              <a:gd name="connsiteX0" fmla="*/ 0 w 3915946"/>
              <a:gd name="connsiteY0" fmla="*/ 2954 h 1389546"/>
              <a:gd name="connsiteX1" fmla="*/ 1650697 w 3915946"/>
              <a:gd name="connsiteY1" fmla="*/ 0 h 1389546"/>
              <a:gd name="connsiteX2" fmla="*/ 3915946 w 3915946"/>
              <a:gd name="connsiteY2" fmla="*/ 2954 h 1389546"/>
              <a:gd name="connsiteX3" fmla="*/ 3915946 w 3915946"/>
              <a:gd name="connsiteY3" fmla="*/ 1389546 h 1389546"/>
              <a:gd name="connsiteX4" fmla="*/ 0 w 3915946"/>
              <a:gd name="connsiteY4" fmla="*/ 1389546 h 1389546"/>
              <a:gd name="connsiteX5" fmla="*/ 0 w 3915946"/>
              <a:gd name="connsiteY5" fmla="*/ 2954 h 1389546"/>
              <a:gd name="connsiteX0" fmla="*/ 0 w 3915946"/>
              <a:gd name="connsiteY0" fmla="*/ 1389546 h 1389546"/>
              <a:gd name="connsiteX1" fmla="*/ 1650697 w 3915946"/>
              <a:gd name="connsiteY1" fmla="*/ 0 h 1389546"/>
              <a:gd name="connsiteX2" fmla="*/ 3915946 w 3915946"/>
              <a:gd name="connsiteY2" fmla="*/ 2954 h 1389546"/>
              <a:gd name="connsiteX3" fmla="*/ 3915946 w 3915946"/>
              <a:gd name="connsiteY3" fmla="*/ 1389546 h 1389546"/>
              <a:gd name="connsiteX4" fmla="*/ 0 w 3915946"/>
              <a:gd name="connsiteY4" fmla="*/ 1389546 h 1389546"/>
              <a:gd name="connsiteX0" fmla="*/ 0 w 3915946"/>
              <a:gd name="connsiteY0" fmla="*/ 1427015 h 1427015"/>
              <a:gd name="connsiteX1" fmla="*/ 1571778 w 3915946"/>
              <a:gd name="connsiteY1" fmla="*/ 0 h 1427015"/>
              <a:gd name="connsiteX2" fmla="*/ 3915946 w 3915946"/>
              <a:gd name="connsiteY2" fmla="*/ 40423 h 1427015"/>
              <a:gd name="connsiteX3" fmla="*/ 3915946 w 3915946"/>
              <a:gd name="connsiteY3" fmla="*/ 1427015 h 1427015"/>
              <a:gd name="connsiteX4" fmla="*/ 0 w 3915946"/>
              <a:gd name="connsiteY4" fmla="*/ 1427015 h 1427015"/>
              <a:gd name="connsiteX0" fmla="*/ 0 w 3915946"/>
              <a:gd name="connsiteY0" fmla="*/ 1437866 h 1437866"/>
              <a:gd name="connsiteX1" fmla="*/ 1598906 w 3915946"/>
              <a:gd name="connsiteY1" fmla="*/ 0 h 1437866"/>
              <a:gd name="connsiteX2" fmla="*/ 3915946 w 3915946"/>
              <a:gd name="connsiteY2" fmla="*/ 51274 h 1437866"/>
              <a:gd name="connsiteX3" fmla="*/ 3915946 w 3915946"/>
              <a:gd name="connsiteY3" fmla="*/ 1437866 h 1437866"/>
              <a:gd name="connsiteX4" fmla="*/ 0 w 3915946"/>
              <a:gd name="connsiteY4" fmla="*/ 1437866 h 1437866"/>
              <a:gd name="connsiteX0" fmla="*/ 0 w 3915946"/>
              <a:gd name="connsiteY0" fmla="*/ 1456161 h 1456161"/>
              <a:gd name="connsiteX1" fmla="*/ 1600012 w 3915946"/>
              <a:gd name="connsiteY1" fmla="*/ 0 h 1456161"/>
              <a:gd name="connsiteX2" fmla="*/ 3915946 w 3915946"/>
              <a:gd name="connsiteY2" fmla="*/ 69569 h 1456161"/>
              <a:gd name="connsiteX3" fmla="*/ 3915946 w 3915946"/>
              <a:gd name="connsiteY3" fmla="*/ 1456161 h 1456161"/>
              <a:gd name="connsiteX4" fmla="*/ 0 w 3915946"/>
              <a:gd name="connsiteY4" fmla="*/ 1456161 h 1456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5946" h="1456161">
                <a:moveTo>
                  <a:pt x="0" y="1456161"/>
                </a:moveTo>
                <a:lnTo>
                  <a:pt x="1600012" y="0"/>
                </a:lnTo>
                <a:lnTo>
                  <a:pt x="3915946" y="69569"/>
                </a:lnTo>
                <a:lnTo>
                  <a:pt x="3915946" y="1456161"/>
                </a:lnTo>
                <a:lnTo>
                  <a:pt x="0" y="1456161"/>
                </a:lnTo>
                <a:close/>
              </a:path>
            </a:pathLst>
          </a:custGeom>
          <a:gradFill flip="none" rotWithShape="0">
            <a:gsLst>
              <a:gs pos="0">
                <a:schemeClr val="tx1">
                  <a:alpha val="40000"/>
                </a:schemeClr>
              </a:gs>
              <a:gs pos="62000">
                <a:srgbClr val="C7C7C7">
                  <a:alpha val="0"/>
                </a:srgbClr>
              </a:gs>
              <a:gs pos="100000">
                <a:srgbClr val="FAFAFA">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Arial"/>
              <a:ea typeface="微软雅黑"/>
            </a:endParaRPr>
          </a:p>
        </p:txBody>
      </p:sp>
      <p:grpSp>
        <p:nvGrpSpPr>
          <p:cNvPr id="2" name="组合 1"/>
          <p:cNvGrpSpPr/>
          <p:nvPr/>
        </p:nvGrpSpPr>
        <p:grpSpPr>
          <a:xfrm>
            <a:off x="874712" y="1977015"/>
            <a:ext cx="10442575" cy="3624695"/>
            <a:chOff x="2919414" y="2467472"/>
            <a:chExt cx="6302374" cy="2577116"/>
          </a:xfrm>
          <a:effectLst/>
        </p:grpSpPr>
        <p:sp>
          <p:nvSpPr>
            <p:cNvPr id="3" name="MH_SubTitle_1"/>
            <p:cNvSpPr/>
            <p:nvPr>
              <p:custDataLst>
                <p:tags r:id="rId2"/>
              </p:custDataLst>
            </p:nvPr>
          </p:nvSpPr>
          <p:spPr bwMode="auto">
            <a:xfrm>
              <a:off x="2919414" y="3600451"/>
              <a:ext cx="1290637" cy="269875"/>
            </a:xfrm>
            <a:prstGeom prst="rect">
              <a:avLst/>
            </a:prstGeom>
            <a:solidFill>
              <a:srgbClr val="ED6196"/>
            </a:solidFill>
            <a:ln w="25400" cap="flat" cmpd="sng" algn="ctr">
              <a:solidFill>
                <a:srgbClr val="FFFFFF"/>
              </a:solidFill>
              <a:prstDash val="solid"/>
              <a:miter lim="800000"/>
            </a:ln>
            <a:effectLst/>
          </p:spPr>
          <p:txBody>
            <a:bodyPr lIns="0" tIns="0" rIns="0" bIns="0" anchor="ctr">
              <a:normAutofit/>
              <a:scene3d>
                <a:camera prst="orthographicFront"/>
                <a:lightRig rig="threePt" dir="t"/>
              </a:scene3d>
              <a:sp3d contourW="12700"/>
            </a:bodyPr>
            <a:lstStyle/>
            <a:p>
              <a:pPr algn="ctr">
                <a:lnSpc>
                  <a:spcPct val="120000"/>
                </a:lnSpc>
                <a:defRPr/>
              </a:pPr>
              <a:r>
                <a:rPr lang="en-US" altLang="zh-CN" kern="0" dirty="0">
                  <a:solidFill>
                    <a:srgbClr val="FFFFFF"/>
                  </a:solidFill>
                </a:rPr>
                <a:t>1949</a:t>
              </a:r>
              <a:endParaRPr lang="zh-CN" altLang="en-US" kern="0" dirty="0">
                <a:solidFill>
                  <a:srgbClr val="FFFFFF"/>
                </a:solidFill>
              </a:endParaRPr>
            </a:p>
          </p:txBody>
        </p:sp>
        <p:sp>
          <p:nvSpPr>
            <p:cNvPr id="6" name="MH_SubTitle_2"/>
            <p:cNvSpPr/>
            <p:nvPr>
              <p:custDataLst>
                <p:tags r:id="rId3"/>
              </p:custDataLst>
            </p:nvPr>
          </p:nvSpPr>
          <p:spPr bwMode="auto">
            <a:xfrm>
              <a:off x="4210050" y="3600451"/>
              <a:ext cx="1239838" cy="269875"/>
            </a:xfrm>
            <a:prstGeom prst="rect">
              <a:avLst/>
            </a:prstGeom>
            <a:solidFill>
              <a:srgbClr val="5397EA"/>
            </a:solidFill>
            <a:ln w="25400" cap="flat" cmpd="sng" algn="ctr">
              <a:solidFill>
                <a:srgbClr val="FFFFFF"/>
              </a:solidFill>
              <a:prstDash val="solid"/>
              <a:miter lim="800000"/>
            </a:ln>
            <a:effectLst/>
          </p:spPr>
          <p:txBody>
            <a:bodyPr lIns="0" tIns="0" rIns="0" bIns="0" anchor="ctr">
              <a:normAutofit fontScale="85000" lnSpcReduction="10000"/>
              <a:scene3d>
                <a:camera prst="orthographicFront"/>
                <a:lightRig rig="threePt" dir="t"/>
              </a:scene3d>
              <a:sp3d contourW="12700"/>
            </a:bodyPr>
            <a:lstStyle/>
            <a:p>
              <a:pPr algn="ctr">
                <a:lnSpc>
                  <a:spcPct val="120000"/>
                </a:lnSpc>
                <a:defRPr/>
              </a:pPr>
              <a:r>
                <a:rPr lang="en-US" altLang="zh-CN" sz="2800" b="1" kern="0" dirty="0">
                  <a:solidFill>
                    <a:srgbClr val="FFFFFF"/>
                  </a:solidFill>
                </a:rPr>
                <a:t>……</a:t>
              </a:r>
              <a:endParaRPr lang="zh-CN" altLang="en-US" sz="2800" b="1" kern="0" dirty="0">
                <a:solidFill>
                  <a:srgbClr val="FFFFFF"/>
                </a:solidFill>
              </a:endParaRPr>
            </a:p>
          </p:txBody>
        </p:sp>
        <p:sp>
          <p:nvSpPr>
            <p:cNvPr id="7" name="MH_SubTitle_3"/>
            <p:cNvSpPr/>
            <p:nvPr>
              <p:custDataLst>
                <p:tags r:id="rId4"/>
              </p:custDataLst>
            </p:nvPr>
          </p:nvSpPr>
          <p:spPr bwMode="auto">
            <a:xfrm>
              <a:off x="5449888" y="3600451"/>
              <a:ext cx="1270000" cy="269875"/>
            </a:xfrm>
            <a:prstGeom prst="rect">
              <a:avLst/>
            </a:prstGeom>
            <a:solidFill>
              <a:srgbClr val="ED6196"/>
            </a:solidFill>
            <a:ln w="25400" cap="flat" cmpd="sng" algn="ctr">
              <a:solidFill>
                <a:srgbClr val="FFFFFF"/>
              </a:solidFill>
              <a:prstDash val="solid"/>
              <a:miter lim="800000"/>
            </a:ln>
            <a:effectLst/>
          </p:spPr>
          <p:txBody>
            <a:bodyPr lIns="0" tIns="0" rIns="0" bIns="0" anchor="ctr">
              <a:normAutofit/>
              <a:scene3d>
                <a:camera prst="orthographicFront"/>
                <a:lightRig rig="threePt" dir="t"/>
              </a:scene3d>
              <a:sp3d contourW="12700"/>
            </a:bodyPr>
            <a:lstStyle/>
            <a:p>
              <a:pPr algn="ctr">
                <a:lnSpc>
                  <a:spcPct val="120000"/>
                </a:lnSpc>
                <a:defRPr/>
              </a:pPr>
              <a:r>
                <a:rPr lang="en-US" altLang="zh-CN" kern="0" dirty="0">
                  <a:solidFill>
                    <a:srgbClr val="FFFFFF"/>
                  </a:solidFill>
                </a:rPr>
                <a:t>2000</a:t>
              </a:r>
              <a:endParaRPr lang="zh-CN" altLang="en-US" kern="0" dirty="0">
                <a:solidFill>
                  <a:srgbClr val="FFFFFF"/>
                </a:solidFill>
              </a:endParaRPr>
            </a:p>
          </p:txBody>
        </p:sp>
        <p:sp>
          <p:nvSpPr>
            <p:cNvPr id="8" name="MH_SubTitle_4"/>
            <p:cNvSpPr/>
            <p:nvPr>
              <p:custDataLst>
                <p:tags r:id="rId5"/>
              </p:custDataLst>
            </p:nvPr>
          </p:nvSpPr>
          <p:spPr bwMode="auto">
            <a:xfrm>
              <a:off x="6719888" y="3600451"/>
              <a:ext cx="1211262" cy="269875"/>
            </a:xfrm>
            <a:prstGeom prst="rect">
              <a:avLst/>
            </a:prstGeom>
            <a:solidFill>
              <a:srgbClr val="5397EA"/>
            </a:solidFill>
            <a:ln w="25400" cap="flat" cmpd="sng" algn="ctr">
              <a:solidFill>
                <a:srgbClr val="FFFFFF"/>
              </a:solidFill>
              <a:prstDash val="solid"/>
              <a:miter lim="800000"/>
            </a:ln>
            <a:effectLst/>
          </p:spPr>
          <p:txBody>
            <a:bodyPr lIns="0" tIns="0" rIns="0" bIns="0" anchor="ctr">
              <a:noAutofit/>
              <a:scene3d>
                <a:camera prst="orthographicFront"/>
                <a:lightRig rig="threePt" dir="t"/>
              </a:scene3d>
              <a:sp3d contourW="12700"/>
            </a:bodyPr>
            <a:lstStyle/>
            <a:p>
              <a:pPr algn="ctr">
                <a:lnSpc>
                  <a:spcPct val="120000"/>
                </a:lnSpc>
                <a:defRPr/>
              </a:pPr>
              <a:r>
                <a:rPr lang="en-US" altLang="zh-CN" sz="2400" b="1" kern="0" dirty="0">
                  <a:solidFill>
                    <a:srgbClr val="FFFFFF"/>
                  </a:solidFill>
                </a:rPr>
                <a:t>……</a:t>
              </a:r>
              <a:endParaRPr lang="zh-CN" altLang="en-US" sz="2400" b="1" kern="0" dirty="0">
                <a:solidFill>
                  <a:srgbClr val="FFFFFF"/>
                </a:solidFill>
              </a:endParaRPr>
            </a:p>
          </p:txBody>
        </p:sp>
        <p:sp>
          <p:nvSpPr>
            <p:cNvPr id="9" name="MH_SubTitle_5"/>
            <p:cNvSpPr/>
            <p:nvPr>
              <p:custDataLst>
                <p:tags r:id="rId6"/>
              </p:custDataLst>
            </p:nvPr>
          </p:nvSpPr>
          <p:spPr bwMode="auto">
            <a:xfrm>
              <a:off x="7931150" y="3600451"/>
              <a:ext cx="1290638" cy="269875"/>
            </a:xfrm>
            <a:prstGeom prst="rect">
              <a:avLst/>
            </a:prstGeom>
            <a:solidFill>
              <a:srgbClr val="ED6196"/>
            </a:solidFill>
            <a:ln w="25400" cap="flat" cmpd="sng" algn="ctr">
              <a:solidFill>
                <a:srgbClr val="FFFFFF"/>
              </a:solidFill>
              <a:prstDash val="solid"/>
              <a:miter lim="800000"/>
            </a:ln>
            <a:effectLst/>
          </p:spPr>
          <p:txBody>
            <a:bodyPr lIns="0" tIns="0" rIns="0" bIns="0" anchor="ctr">
              <a:normAutofit/>
              <a:scene3d>
                <a:camera prst="orthographicFront"/>
                <a:lightRig rig="threePt" dir="t"/>
              </a:scene3d>
              <a:sp3d contourW="12700"/>
            </a:bodyPr>
            <a:lstStyle/>
            <a:p>
              <a:pPr algn="ctr">
                <a:lnSpc>
                  <a:spcPct val="120000"/>
                </a:lnSpc>
                <a:defRPr/>
              </a:pPr>
              <a:r>
                <a:rPr lang="en-US" altLang="zh-CN" kern="0" dirty="0">
                  <a:solidFill>
                    <a:srgbClr val="FFFFFF"/>
                  </a:solidFill>
                </a:rPr>
                <a:t>2020</a:t>
              </a:r>
              <a:endParaRPr lang="zh-CN" altLang="en-US" kern="0" dirty="0">
                <a:solidFill>
                  <a:srgbClr val="FFFFFF"/>
                </a:solidFill>
              </a:endParaRPr>
            </a:p>
          </p:txBody>
        </p:sp>
        <p:cxnSp>
          <p:nvCxnSpPr>
            <p:cNvPr id="11" name="MH_Other_1"/>
            <p:cNvCxnSpPr/>
            <p:nvPr>
              <p:custDataLst>
                <p:tags r:id="rId7"/>
              </p:custDataLst>
            </p:nvPr>
          </p:nvCxnSpPr>
          <p:spPr bwMode="auto">
            <a:xfrm>
              <a:off x="3074181" y="2467472"/>
              <a:ext cx="0" cy="1065198"/>
            </a:xfrm>
            <a:prstGeom prst="line">
              <a:avLst/>
            </a:prstGeom>
            <a:gradFill flip="none" rotWithShape="1">
              <a:gsLst>
                <a:gs pos="0">
                  <a:srgbClr val="EAEAEA"/>
                </a:gs>
                <a:gs pos="100000">
                  <a:srgbClr val="C5C5C5"/>
                </a:gs>
              </a:gsLst>
              <a:path path="circle">
                <a:fillToRect l="50000" t="50000" r="50000" b="50000"/>
              </a:path>
              <a:tileRect/>
            </a:gradFill>
            <a:ln w="9525" cap="rnd">
              <a:solidFill>
                <a:srgbClr val="D3D3D3"/>
              </a:solidFill>
              <a:prstDash val="dash"/>
              <a:round/>
              <a:headEnd/>
              <a:tailEnd type="oval" w="med" len="med"/>
            </a:ln>
            <a:effectLst/>
          </p:spPr>
        </p:cxnSp>
        <p:cxnSp>
          <p:nvCxnSpPr>
            <p:cNvPr id="15" name="MH_Other_2"/>
            <p:cNvCxnSpPr/>
            <p:nvPr>
              <p:custDataLst>
                <p:tags r:id="rId8"/>
              </p:custDataLst>
            </p:nvPr>
          </p:nvCxnSpPr>
          <p:spPr bwMode="auto">
            <a:xfrm>
              <a:off x="5603125" y="2467472"/>
              <a:ext cx="0" cy="1065198"/>
            </a:xfrm>
            <a:prstGeom prst="line">
              <a:avLst/>
            </a:prstGeom>
            <a:gradFill flip="none" rotWithShape="1">
              <a:gsLst>
                <a:gs pos="0">
                  <a:srgbClr val="EAEAEA"/>
                </a:gs>
                <a:gs pos="100000">
                  <a:srgbClr val="C5C5C5"/>
                </a:gs>
              </a:gsLst>
              <a:path path="circle">
                <a:fillToRect l="50000" t="50000" r="50000" b="50000"/>
              </a:path>
              <a:tileRect/>
            </a:gradFill>
            <a:ln w="9525" cap="rnd">
              <a:solidFill>
                <a:srgbClr val="D3D3D3"/>
              </a:solidFill>
              <a:prstDash val="dash"/>
              <a:round/>
              <a:headEnd/>
              <a:tailEnd type="oval" w="med" len="med"/>
            </a:ln>
            <a:effectLst/>
          </p:spPr>
        </p:cxnSp>
        <p:cxnSp>
          <p:nvCxnSpPr>
            <p:cNvPr id="19" name="MH_Other_3"/>
            <p:cNvCxnSpPr/>
            <p:nvPr>
              <p:custDataLst>
                <p:tags r:id="rId9"/>
              </p:custDataLst>
            </p:nvPr>
          </p:nvCxnSpPr>
          <p:spPr bwMode="auto">
            <a:xfrm>
              <a:off x="4343889" y="3979389"/>
              <a:ext cx="0" cy="1065199"/>
            </a:xfrm>
            <a:prstGeom prst="line">
              <a:avLst/>
            </a:prstGeom>
            <a:gradFill flip="none" rotWithShape="1">
              <a:gsLst>
                <a:gs pos="0">
                  <a:srgbClr val="EAEAEA"/>
                </a:gs>
                <a:gs pos="100000">
                  <a:srgbClr val="C5C5C5"/>
                </a:gs>
              </a:gsLst>
              <a:path path="circle">
                <a:fillToRect l="50000" t="50000" r="50000" b="50000"/>
              </a:path>
              <a:tileRect/>
            </a:gradFill>
            <a:ln w="9525" cap="rnd">
              <a:solidFill>
                <a:srgbClr val="D3D3D3"/>
              </a:solidFill>
              <a:prstDash val="dash"/>
              <a:round/>
              <a:headEnd type="oval"/>
              <a:tailEnd type="none" w="med" len="med"/>
            </a:ln>
            <a:effectLst/>
          </p:spPr>
        </p:cxnSp>
        <p:cxnSp>
          <p:nvCxnSpPr>
            <p:cNvPr id="23" name="MH_Other_4"/>
            <p:cNvCxnSpPr/>
            <p:nvPr>
              <p:custDataLst>
                <p:tags r:id="rId10"/>
              </p:custDataLst>
            </p:nvPr>
          </p:nvCxnSpPr>
          <p:spPr bwMode="auto">
            <a:xfrm>
              <a:off x="6850553" y="3979389"/>
              <a:ext cx="0" cy="1065199"/>
            </a:xfrm>
            <a:prstGeom prst="line">
              <a:avLst/>
            </a:prstGeom>
            <a:gradFill flip="none" rotWithShape="1">
              <a:gsLst>
                <a:gs pos="0">
                  <a:srgbClr val="EAEAEA"/>
                </a:gs>
                <a:gs pos="100000">
                  <a:srgbClr val="C5C5C5"/>
                </a:gs>
              </a:gsLst>
              <a:path path="circle">
                <a:fillToRect l="50000" t="50000" r="50000" b="50000"/>
              </a:path>
              <a:tileRect/>
            </a:gradFill>
            <a:ln w="9525" cap="rnd">
              <a:solidFill>
                <a:srgbClr val="D3D3D3"/>
              </a:solidFill>
              <a:prstDash val="dash"/>
              <a:round/>
              <a:headEnd type="oval"/>
              <a:tailEnd type="none" w="med" len="med"/>
            </a:ln>
            <a:effectLst/>
          </p:spPr>
        </p:cxnSp>
      </p:grpSp>
      <p:grpSp>
        <p:nvGrpSpPr>
          <p:cNvPr id="31" name="组合 30"/>
          <p:cNvGrpSpPr/>
          <p:nvPr/>
        </p:nvGrpSpPr>
        <p:grpSpPr>
          <a:xfrm>
            <a:off x="170544" y="402712"/>
            <a:ext cx="11850912" cy="523220"/>
            <a:chOff x="170544" y="402712"/>
            <a:chExt cx="11850912" cy="523220"/>
          </a:xfrm>
        </p:grpSpPr>
        <p:sp>
          <p:nvSpPr>
            <p:cNvPr id="35" name="文本框 34"/>
            <p:cNvSpPr txBox="1"/>
            <p:nvPr/>
          </p:nvSpPr>
          <p:spPr>
            <a:xfrm>
              <a:off x="4448342"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中国的发展</a:t>
              </a:r>
            </a:p>
          </p:txBody>
        </p:sp>
        <p:cxnSp>
          <p:nvCxnSpPr>
            <p:cNvPr id="33" name="直接连接符 32"/>
            <p:cNvCxnSpPr/>
            <p:nvPr/>
          </p:nvCxnSpPr>
          <p:spPr>
            <a:xfrm>
              <a:off x="170544" y="664322"/>
              <a:ext cx="4085771"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935685" y="664322"/>
              <a:ext cx="4085771"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sp>
        <p:nvSpPr>
          <p:cNvPr id="38" name="矩形 37"/>
          <p:cNvSpPr/>
          <p:nvPr/>
        </p:nvSpPr>
        <p:spPr>
          <a:xfrm>
            <a:off x="1780976" y="2131162"/>
            <a:ext cx="7445927" cy="120032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eaLnBrk="0" hangingPunct="0">
              <a:spcBef>
                <a:spcPct val="0"/>
              </a:spcBef>
            </a:pPr>
            <a:r>
              <a:rPr lang="zh-CN" altLang="en-US" b="1" dirty="0">
                <a:latin typeface="华文新魏" panose="02010800040101010101" pitchFamily="2" charset="-122"/>
                <a:ea typeface="华文新魏" panose="02010800040101010101" pitchFamily="2" charset="-122"/>
              </a:rPr>
              <a:t>中国电子技术标准化研究院组织编写的</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人工智能标准化白皮书</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(2018</a:t>
            </a:r>
            <a:r>
              <a:rPr lang="zh-CN" altLang="en-US" b="1" dirty="0">
                <a:latin typeface="华文新魏" panose="02010800040101010101" pitchFamily="2" charset="-122"/>
                <a:ea typeface="华文新魏" panose="02010800040101010101" pitchFamily="2" charset="-122"/>
              </a:rPr>
              <a:t>版</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中将人工智能定义为</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利用数字计算机或者数字计算机控制的机器模拟、延伸和扩展人的智能，感知环境、获取知识并使用知识获得最佳结果的理论、方法、技术及应用系统。</a:t>
            </a:r>
          </a:p>
        </p:txBody>
      </p:sp>
      <p:sp>
        <p:nvSpPr>
          <p:cNvPr id="44" name="矩形 43"/>
          <p:cNvSpPr/>
          <p:nvPr/>
        </p:nvSpPr>
        <p:spPr>
          <a:xfrm>
            <a:off x="3895683" y="4305414"/>
            <a:ext cx="7432311" cy="147732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eaLnBrk="0" hangingPunct="0">
              <a:spcBef>
                <a:spcPct val="0"/>
              </a:spcBef>
            </a:pPr>
            <a:r>
              <a:rPr lang="zh-CN" altLang="en-US" b="1" dirty="0">
                <a:latin typeface="华文新魏" panose="02010800040101010101" pitchFamily="2" charset="-122"/>
                <a:ea typeface="华文新魏" panose="02010800040101010101" pitchFamily="2" charset="-122"/>
              </a:rPr>
              <a:t>我国在语音识别技术、视觉识别技术等方面处于世界先进水平，在自适应自主学习、直觉感知、综合推理、混合智能和群体智能等方面初步具备跨越发展的能力。目前，中文信息处理、智能监控、生物特征识别、工业机器人、服务机器人、无人驾驶逐步进入实际应用，在国际上获得广泛关注和认可。</a:t>
            </a:r>
          </a:p>
        </p:txBody>
      </p:sp>
    </p:spTree>
    <p:custDataLst>
      <p:tags r:id="rId1"/>
    </p:custDataLst>
    <p:extLst>
      <p:ext uri="{BB962C8B-B14F-4D97-AF65-F5344CB8AC3E}">
        <p14:creationId xmlns:p14="http://schemas.microsoft.com/office/powerpoint/2010/main" val="2455037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left)">
                                      <p:cBhvr>
                                        <p:cTn id="30" dur="500"/>
                                        <p:tgtEl>
                                          <p:spTgt spid="3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wipe(left)">
                                      <p:cBhvr>
                                        <p:cTn id="3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P spid="29" grpId="0" animBg="1"/>
      <p:bldP spid="30" grpId="0" animBg="1"/>
      <p:bldP spid="38" grpId="0"/>
      <p:bldP spid="4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0" name="矩形 19"/>
          <p:cNvSpPr/>
          <p:nvPr/>
        </p:nvSpPr>
        <p:spPr>
          <a:xfrm rot="1800000">
            <a:off x="2120907" y="2096925"/>
            <a:ext cx="1672300" cy="1470812"/>
          </a:xfrm>
          <a:custGeom>
            <a:avLst/>
            <a:gdLst>
              <a:gd name="connsiteX0" fmla="*/ 0 w 1672300"/>
              <a:gd name="connsiteY0" fmla="*/ 0 h 1461846"/>
              <a:gd name="connsiteX1" fmla="*/ 1672300 w 1672300"/>
              <a:gd name="connsiteY1" fmla="*/ 0 h 1461846"/>
              <a:gd name="connsiteX2" fmla="*/ 1672300 w 1672300"/>
              <a:gd name="connsiteY2" fmla="*/ 1461846 h 1461846"/>
              <a:gd name="connsiteX3" fmla="*/ 0 w 1672300"/>
              <a:gd name="connsiteY3" fmla="*/ 1461846 h 1461846"/>
              <a:gd name="connsiteX4" fmla="*/ 0 w 1672300"/>
              <a:gd name="connsiteY4" fmla="*/ 0 h 1461846"/>
              <a:gd name="connsiteX0" fmla="*/ 0 w 1672300"/>
              <a:gd name="connsiteY0" fmla="*/ 8966 h 1470812"/>
              <a:gd name="connsiteX1" fmla="*/ 350499 w 1672300"/>
              <a:gd name="connsiteY1" fmla="*/ 0 h 1470812"/>
              <a:gd name="connsiteX2" fmla="*/ 1672300 w 1672300"/>
              <a:gd name="connsiteY2" fmla="*/ 8966 h 1470812"/>
              <a:gd name="connsiteX3" fmla="*/ 1672300 w 1672300"/>
              <a:gd name="connsiteY3" fmla="*/ 1470812 h 1470812"/>
              <a:gd name="connsiteX4" fmla="*/ 0 w 1672300"/>
              <a:gd name="connsiteY4" fmla="*/ 1470812 h 1470812"/>
              <a:gd name="connsiteX5" fmla="*/ 0 w 1672300"/>
              <a:gd name="connsiteY5" fmla="*/ 8966 h 1470812"/>
              <a:gd name="connsiteX0" fmla="*/ 0 w 1672300"/>
              <a:gd name="connsiteY0" fmla="*/ 1470812 h 1470812"/>
              <a:gd name="connsiteX1" fmla="*/ 350499 w 1672300"/>
              <a:gd name="connsiteY1" fmla="*/ 0 h 1470812"/>
              <a:gd name="connsiteX2" fmla="*/ 1672300 w 1672300"/>
              <a:gd name="connsiteY2" fmla="*/ 8966 h 1470812"/>
              <a:gd name="connsiteX3" fmla="*/ 1672300 w 1672300"/>
              <a:gd name="connsiteY3" fmla="*/ 1470812 h 1470812"/>
              <a:gd name="connsiteX4" fmla="*/ 0 w 1672300"/>
              <a:gd name="connsiteY4" fmla="*/ 1470812 h 1470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2300" h="1470812">
                <a:moveTo>
                  <a:pt x="0" y="1470812"/>
                </a:moveTo>
                <a:lnTo>
                  <a:pt x="350499" y="0"/>
                </a:lnTo>
                <a:lnTo>
                  <a:pt x="1672300" y="8966"/>
                </a:lnTo>
                <a:lnTo>
                  <a:pt x="1672300" y="1470812"/>
                </a:lnTo>
                <a:lnTo>
                  <a:pt x="0" y="1470812"/>
                </a:lnTo>
                <a:close/>
              </a:path>
            </a:pathLst>
          </a:custGeom>
          <a:gradFill flip="none" rotWithShape="0">
            <a:gsLst>
              <a:gs pos="0">
                <a:schemeClr val="tx1">
                  <a:alpha val="40000"/>
                </a:schemeClr>
              </a:gs>
              <a:gs pos="62000">
                <a:srgbClr val="C7C7C7">
                  <a:alpha val="0"/>
                </a:srgbClr>
              </a:gs>
              <a:gs pos="100000">
                <a:srgbClr val="FAFAFA">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25" b="0" i="0" u="none" strike="noStrike" kern="1200" cap="none" spc="0" normalizeH="0" baseline="0" noProof="0">
              <a:ln>
                <a:noFill/>
              </a:ln>
              <a:solidFill>
                <a:prstClr val="white"/>
              </a:solidFill>
              <a:effectLst/>
              <a:uLnTx/>
              <a:uFillTx/>
              <a:latin typeface="Arial"/>
              <a:ea typeface="微软雅黑"/>
              <a:cs typeface="+mn-cs"/>
            </a:endParaRPr>
          </a:p>
        </p:txBody>
      </p:sp>
      <p:sp>
        <p:nvSpPr>
          <p:cNvPr id="21" name="矩形 19"/>
          <p:cNvSpPr/>
          <p:nvPr/>
        </p:nvSpPr>
        <p:spPr>
          <a:xfrm rot="1800000">
            <a:off x="3598047" y="2096926"/>
            <a:ext cx="1672300" cy="1470812"/>
          </a:xfrm>
          <a:custGeom>
            <a:avLst/>
            <a:gdLst>
              <a:gd name="connsiteX0" fmla="*/ 0 w 1672300"/>
              <a:gd name="connsiteY0" fmla="*/ 0 h 1461846"/>
              <a:gd name="connsiteX1" fmla="*/ 1672300 w 1672300"/>
              <a:gd name="connsiteY1" fmla="*/ 0 h 1461846"/>
              <a:gd name="connsiteX2" fmla="*/ 1672300 w 1672300"/>
              <a:gd name="connsiteY2" fmla="*/ 1461846 h 1461846"/>
              <a:gd name="connsiteX3" fmla="*/ 0 w 1672300"/>
              <a:gd name="connsiteY3" fmla="*/ 1461846 h 1461846"/>
              <a:gd name="connsiteX4" fmla="*/ 0 w 1672300"/>
              <a:gd name="connsiteY4" fmla="*/ 0 h 1461846"/>
              <a:gd name="connsiteX0" fmla="*/ 0 w 1672300"/>
              <a:gd name="connsiteY0" fmla="*/ 8966 h 1470812"/>
              <a:gd name="connsiteX1" fmla="*/ 350499 w 1672300"/>
              <a:gd name="connsiteY1" fmla="*/ 0 h 1470812"/>
              <a:gd name="connsiteX2" fmla="*/ 1672300 w 1672300"/>
              <a:gd name="connsiteY2" fmla="*/ 8966 h 1470812"/>
              <a:gd name="connsiteX3" fmla="*/ 1672300 w 1672300"/>
              <a:gd name="connsiteY3" fmla="*/ 1470812 h 1470812"/>
              <a:gd name="connsiteX4" fmla="*/ 0 w 1672300"/>
              <a:gd name="connsiteY4" fmla="*/ 1470812 h 1470812"/>
              <a:gd name="connsiteX5" fmla="*/ 0 w 1672300"/>
              <a:gd name="connsiteY5" fmla="*/ 8966 h 1470812"/>
              <a:gd name="connsiteX0" fmla="*/ 0 w 1672300"/>
              <a:gd name="connsiteY0" fmla="*/ 1470812 h 1470812"/>
              <a:gd name="connsiteX1" fmla="*/ 350499 w 1672300"/>
              <a:gd name="connsiteY1" fmla="*/ 0 h 1470812"/>
              <a:gd name="connsiteX2" fmla="*/ 1672300 w 1672300"/>
              <a:gd name="connsiteY2" fmla="*/ 8966 h 1470812"/>
              <a:gd name="connsiteX3" fmla="*/ 1672300 w 1672300"/>
              <a:gd name="connsiteY3" fmla="*/ 1470812 h 1470812"/>
              <a:gd name="connsiteX4" fmla="*/ 0 w 1672300"/>
              <a:gd name="connsiteY4" fmla="*/ 1470812 h 1470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2300" h="1470812">
                <a:moveTo>
                  <a:pt x="0" y="1470812"/>
                </a:moveTo>
                <a:lnTo>
                  <a:pt x="350499" y="0"/>
                </a:lnTo>
                <a:lnTo>
                  <a:pt x="1672300" y="8966"/>
                </a:lnTo>
                <a:lnTo>
                  <a:pt x="1672300" y="1470812"/>
                </a:lnTo>
                <a:lnTo>
                  <a:pt x="0" y="1470812"/>
                </a:lnTo>
                <a:close/>
              </a:path>
            </a:pathLst>
          </a:custGeom>
          <a:gradFill flip="none" rotWithShape="0">
            <a:gsLst>
              <a:gs pos="0">
                <a:schemeClr val="tx1">
                  <a:alpha val="40000"/>
                </a:schemeClr>
              </a:gs>
              <a:gs pos="62000">
                <a:srgbClr val="C7C7C7">
                  <a:alpha val="0"/>
                </a:srgbClr>
              </a:gs>
              <a:gs pos="100000">
                <a:srgbClr val="FAFAFA">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25" b="0" i="0" u="none" strike="noStrike" kern="1200" cap="none" spc="0" normalizeH="0" baseline="0" noProof="0">
              <a:ln>
                <a:noFill/>
              </a:ln>
              <a:solidFill>
                <a:prstClr val="white"/>
              </a:solidFill>
              <a:effectLst/>
              <a:uLnTx/>
              <a:uFillTx/>
              <a:latin typeface="Arial"/>
              <a:ea typeface="微软雅黑"/>
              <a:cs typeface="+mn-cs"/>
            </a:endParaRPr>
          </a:p>
        </p:txBody>
      </p:sp>
      <p:sp>
        <p:nvSpPr>
          <p:cNvPr id="22" name="矩形 19"/>
          <p:cNvSpPr/>
          <p:nvPr/>
        </p:nvSpPr>
        <p:spPr>
          <a:xfrm rot="1800000">
            <a:off x="5067543" y="2096926"/>
            <a:ext cx="1672300" cy="1470812"/>
          </a:xfrm>
          <a:custGeom>
            <a:avLst/>
            <a:gdLst>
              <a:gd name="connsiteX0" fmla="*/ 0 w 1672300"/>
              <a:gd name="connsiteY0" fmla="*/ 0 h 1461846"/>
              <a:gd name="connsiteX1" fmla="*/ 1672300 w 1672300"/>
              <a:gd name="connsiteY1" fmla="*/ 0 h 1461846"/>
              <a:gd name="connsiteX2" fmla="*/ 1672300 w 1672300"/>
              <a:gd name="connsiteY2" fmla="*/ 1461846 h 1461846"/>
              <a:gd name="connsiteX3" fmla="*/ 0 w 1672300"/>
              <a:gd name="connsiteY3" fmla="*/ 1461846 h 1461846"/>
              <a:gd name="connsiteX4" fmla="*/ 0 w 1672300"/>
              <a:gd name="connsiteY4" fmla="*/ 0 h 1461846"/>
              <a:gd name="connsiteX0" fmla="*/ 0 w 1672300"/>
              <a:gd name="connsiteY0" fmla="*/ 8966 h 1470812"/>
              <a:gd name="connsiteX1" fmla="*/ 350499 w 1672300"/>
              <a:gd name="connsiteY1" fmla="*/ 0 h 1470812"/>
              <a:gd name="connsiteX2" fmla="*/ 1672300 w 1672300"/>
              <a:gd name="connsiteY2" fmla="*/ 8966 h 1470812"/>
              <a:gd name="connsiteX3" fmla="*/ 1672300 w 1672300"/>
              <a:gd name="connsiteY3" fmla="*/ 1470812 h 1470812"/>
              <a:gd name="connsiteX4" fmla="*/ 0 w 1672300"/>
              <a:gd name="connsiteY4" fmla="*/ 1470812 h 1470812"/>
              <a:gd name="connsiteX5" fmla="*/ 0 w 1672300"/>
              <a:gd name="connsiteY5" fmla="*/ 8966 h 1470812"/>
              <a:gd name="connsiteX0" fmla="*/ 0 w 1672300"/>
              <a:gd name="connsiteY0" fmla="*/ 1470812 h 1470812"/>
              <a:gd name="connsiteX1" fmla="*/ 350499 w 1672300"/>
              <a:gd name="connsiteY1" fmla="*/ 0 h 1470812"/>
              <a:gd name="connsiteX2" fmla="*/ 1672300 w 1672300"/>
              <a:gd name="connsiteY2" fmla="*/ 8966 h 1470812"/>
              <a:gd name="connsiteX3" fmla="*/ 1672300 w 1672300"/>
              <a:gd name="connsiteY3" fmla="*/ 1470812 h 1470812"/>
              <a:gd name="connsiteX4" fmla="*/ 0 w 1672300"/>
              <a:gd name="connsiteY4" fmla="*/ 1470812 h 1470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2300" h="1470812">
                <a:moveTo>
                  <a:pt x="0" y="1470812"/>
                </a:moveTo>
                <a:lnTo>
                  <a:pt x="350499" y="0"/>
                </a:lnTo>
                <a:lnTo>
                  <a:pt x="1672300" y="8966"/>
                </a:lnTo>
                <a:lnTo>
                  <a:pt x="1672300" y="1470812"/>
                </a:lnTo>
                <a:lnTo>
                  <a:pt x="0" y="1470812"/>
                </a:lnTo>
                <a:close/>
              </a:path>
            </a:pathLst>
          </a:custGeom>
          <a:gradFill flip="none" rotWithShape="0">
            <a:gsLst>
              <a:gs pos="0">
                <a:schemeClr val="tx1">
                  <a:alpha val="40000"/>
                </a:schemeClr>
              </a:gs>
              <a:gs pos="62000">
                <a:srgbClr val="C7C7C7">
                  <a:alpha val="0"/>
                </a:srgbClr>
              </a:gs>
              <a:gs pos="100000">
                <a:srgbClr val="FAFAFA">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25" b="0" i="0" u="none" strike="noStrike" kern="1200" cap="none" spc="0" normalizeH="0" baseline="0" noProof="0">
              <a:ln>
                <a:noFill/>
              </a:ln>
              <a:solidFill>
                <a:prstClr val="white"/>
              </a:solidFill>
              <a:effectLst/>
              <a:uLnTx/>
              <a:uFillTx/>
              <a:latin typeface="Arial"/>
              <a:ea typeface="微软雅黑"/>
              <a:cs typeface="+mn-cs"/>
            </a:endParaRPr>
          </a:p>
        </p:txBody>
      </p:sp>
      <p:sp>
        <p:nvSpPr>
          <p:cNvPr id="23" name="矩形 19"/>
          <p:cNvSpPr/>
          <p:nvPr/>
        </p:nvSpPr>
        <p:spPr>
          <a:xfrm rot="1800000">
            <a:off x="6552302" y="2096926"/>
            <a:ext cx="1672300" cy="1470812"/>
          </a:xfrm>
          <a:custGeom>
            <a:avLst/>
            <a:gdLst>
              <a:gd name="connsiteX0" fmla="*/ 0 w 1672300"/>
              <a:gd name="connsiteY0" fmla="*/ 0 h 1461846"/>
              <a:gd name="connsiteX1" fmla="*/ 1672300 w 1672300"/>
              <a:gd name="connsiteY1" fmla="*/ 0 h 1461846"/>
              <a:gd name="connsiteX2" fmla="*/ 1672300 w 1672300"/>
              <a:gd name="connsiteY2" fmla="*/ 1461846 h 1461846"/>
              <a:gd name="connsiteX3" fmla="*/ 0 w 1672300"/>
              <a:gd name="connsiteY3" fmla="*/ 1461846 h 1461846"/>
              <a:gd name="connsiteX4" fmla="*/ 0 w 1672300"/>
              <a:gd name="connsiteY4" fmla="*/ 0 h 1461846"/>
              <a:gd name="connsiteX0" fmla="*/ 0 w 1672300"/>
              <a:gd name="connsiteY0" fmla="*/ 8966 h 1470812"/>
              <a:gd name="connsiteX1" fmla="*/ 350499 w 1672300"/>
              <a:gd name="connsiteY1" fmla="*/ 0 h 1470812"/>
              <a:gd name="connsiteX2" fmla="*/ 1672300 w 1672300"/>
              <a:gd name="connsiteY2" fmla="*/ 8966 h 1470812"/>
              <a:gd name="connsiteX3" fmla="*/ 1672300 w 1672300"/>
              <a:gd name="connsiteY3" fmla="*/ 1470812 h 1470812"/>
              <a:gd name="connsiteX4" fmla="*/ 0 w 1672300"/>
              <a:gd name="connsiteY4" fmla="*/ 1470812 h 1470812"/>
              <a:gd name="connsiteX5" fmla="*/ 0 w 1672300"/>
              <a:gd name="connsiteY5" fmla="*/ 8966 h 1470812"/>
              <a:gd name="connsiteX0" fmla="*/ 0 w 1672300"/>
              <a:gd name="connsiteY0" fmla="*/ 1470812 h 1470812"/>
              <a:gd name="connsiteX1" fmla="*/ 350499 w 1672300"/>
              <a:gd name="connsiteY1" fmla="*/ 0 h 1470812"/>
              <a:gd name="connsiteX2" fmla="*/ 1672300 w 1672300"/>
              <a:gd name="connsiteY2" fmla="*/ 8966 h 1470812"/>
              <a:gd name="connsiteX3" fmla="*/ 1672300 w 1672300"/>
              <a:gd name="connsiteY3" fmla="*/ 1470812 h 1470812"/>
              <a:gd name="connsiteX4" fmla="*/ 0 w 1672300"/>
              <a:gd name="connsiteY4" fmla="*/ 1470812 h 1470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2300" h="1470812">
                <a:moveTo>
                  <a:pt x="0" y="1470812"/>
                </a:moveTo>
                <a:lnTo>
                  <a:pt x="350499" y="0"/>
                </a:lnTo>
                <a:lnTo>
                  <a:pt x="1672300" y="8966"/>
                </a:lnTo>
                <a:lnTo>
                  <a:pt x="1672300" y="1470812"/>
                </a:lnTo>
                <a:lnTo>
                  <a:pt x="0" y="1470812"/>
                </a:lnTo>
                <a:close/>
              </a:path>
            </a:pathLst>
          </a:custGeom>
          <a:gradFill flip="none" rotWithShape="0">
            <a:gsLst>
              <a:gs pos="0">
                <a:schemeClr val="tx1">
                  <a:alpha val="40000"/>
                </a:schemeClr>
              </a:gs>
              <a:gs pos="62000">
                <a:srgbClr val="C7C7C7">
                  <a:alpha val="0"/>
                </a:srgbClr>
              </a:gs>
              <a:gs pos="100000">
                <a:srgbClr val="FAFAFA">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25" b="0" i="0" u="none" strike="noStrike" kern="1200" cap="none" spc="0" normalizeH="0" baseline="0" noProof="0">
              <a:ln>
                <a:noFill/>
              </a:ln>
              <a:solidFill>
                <a:prstClr val="white"/>
              </a:solidFill>
              <a:effectLst/>
              <a:uLnTx/>
              <a:uFillTx/>
              <a:latin typeface="Arial"/>
              <a:ea typeface="微软雅黑"/>
              <a:cs typeface="+mn-cs"/>
            </a:endParaRPr>
          </a:p>
        </p:txBody>
      </p:sp>
      <p:sp>
        <p:nvSpPr>
          <p:cNvPr id="24" name="矩形 19"/>
          <p:cNvSpPr/>
          <p:nvPr/>
        </p:nvSpPr>
        <p:spPr>
          <a:xfrm rot="1800000">
            <a:off x="8037435" y="2096926"/>
            <a:ext cx="1672300" cy="1470812"/>
          </a:xfrm>
          <a:custGeom>
            <a:avLst/>
            <a:gdLst>
              <a:gd name="connsiteX0" fmla="*/ 0 w 1672300"/>
              <a:gd name="connsiteY0" fmla="*/ 0 h 1461846"/>
              <a:gd name="connsiteX1" fmla="*/ 1672300 w 1672300"/>
              <a:gd name="connsiteY1" fmla="*/ 0 h 1461846"/>
              <a:gd name="connsiteX2" fmla="*/ 1672300 w 1672300"/>
              <a:gd name="connsiteY2" fmla="*/ 1461846 h 1461846"/>
              <a:gd name="connsiteX3" fmla="*/ 0 w 1672300"/>
              <a:gd name="connsiteY3" fmla="*/ 1461846 h 1461846"/>
              <a:gd name="connsiteX4" fmla="*/ 0 w 1672300"/>
              <a:gd name="connsiteY4" fmla="*/ 0 h 1461846"/>
              <a:gd name="connsiteX0" fmla="*/ 0 w 1672300"/>
              <a:gd name="connsiteY0" fmla="*/ 8966 h 1470812"/>
              <a:gd name="connsiteX1" fmla="*/ 350499 w 1672300"/>
              <a:gd name="connsiteY1" fmla="*/ 0 h 1470812"/>
              <a:gd name="connsiteX2" fmla="*/ 1672300 w 1672300"/>
              <a:gd name="connsiteY2" fmla="*/ 8966 h 1470812"/>
              <a:gd name="connsiteX3" fmla="*/ 1672300 w 1672300"/>
              <a:gd name="connsiteY3" fmla="*/ 1470812 h 1470812"/>
              <a:gd name="connsiteX4" fmla="*/ 0 w 1672300"/>
              <a:gd name="connsiteY4" fmla="*/ 1470812 h 1470812"/>
              <a:gd name="connsiteX5" fmla="*/ 0 w 1672300"/>
              <a:gd name="connsiteY5" fmla="*/ 8966 h 1470812"/>
              <a:gd name="connsiteX0" fmla="*/ 0 w 1672300"/>
              <a:gd name="connsiteY0" fmla="*/ 1470812 h 1470812"/>
              <a:gd name="connsiteX1" fmla="*/ 350499 w 1672300"/>
              <a:gd name="connsiteY1" fmla="*/ 0 h 1470812"/>
              <a:gd name="connsiteX2" fmla="*/ 1672300 w 1672300"/>
              <a:gd name="connsiteY2" fmla="*/ 8966 h 1470812"/>
              <a:gd name="connsiteX3" fmla="*/ 1672300 w 1672300"/>
              <a:gd name="connsiteY3" fmla="*/ 1470812 h 1470812"/>
              <a:gd name="connsiteX4" fmla="*/ 0 w 1672300"/>
              <a:gd name="connsiteY4" fmla="*/ 1470812 h 1470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2300" h="1470812">
                <a:moveTo>
                  <a:pt x="0" y="1470812"/>
                </a:moveTo>
                <a:lnTo>
                  <a:pt x="350499" y="0"/>
                </a:lnTo>
                <a:lnTo>
                  <a:pt x="1672300" y="8966"/>
                </a:lnTo>
                <a:lnTo>
                  <a:pt x="1672300" y="1470812"/>
                </a:lnTo>
                <a:lnTo>
                  <a:pt x="0" y="1470812"/>
                </a:lnTo>
                <a:close/>
              </a:path>
            </a:pathLst>
          </a:custGeom>
          <a:gradFill flip="none" rotWithShape="0">
            <a:gsLst>
              <a:gs pos="0">
                <a:schemeClr val="tx1">
                  <a:alpha val="40000"/>
                </a:schemeClr>
              </a:gs>
              <a:gs pos="62000">
                <a:srgbClr val="C7C7C7">
                  <a:alpha val="0"/>
                </a:srgbClr>
              </a:gs>
              <a:gs pos="100000">
                <a:srgbClr val="FAFAFA">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25" b="0" i="0" u="none" strike="noStrike" kern="1200" cap="none" spc="0" normalizeH="0" baseline="0" noProof="0">
              <a:ln>
                <a:noFill/>
              </a:ln>
              <a:solidFill>
                <a:prstClr val="white"/>
              </a:solidFill>
              <a:effectLst/>
              <a:uLnTx/>
              <a:uFillTx/>
              <a:latin typeface="Arial"/>
              <a:ea typeface="微软雅黑"/>
              <a:cs typeface="+mn-cs"/>
            </a:endParaRPr>
          </a:p>
        </p:txBody>
      </p:sp>
      <p:sp>
        <p:nvSpPr>
          <p:cNvPr id="25" name="矩形 19"/>
          <p:cNvSpPr/>
          <p:nvPr/>
        </p:nvSpPr>
        <p:spPr>
          <a:xfrm rot="1800000">
            <a:off x="9499136" y="2096926"/>
            <a:ext cx="1672300" cy="1470812"/>
          </a:xfrm>
          <a:custGeom>
            <a:avLst/>
            <a:gdLst>
              <a:gd name="connsiteX0" fmla="*/ 0 w 1672300"/>
              <a:gd name="connsiteY0" fmla="*/ 0 h 1461846"/>
              <a:gd name="connsiteX1" fmla="*/ 1672300 w 1672300"/>
              <a:gd name="connsiteY1" fmla="*/ 0 h 1461846"/>
              <a:gd name="connsiteX2" fmla="*/ 1672300 w 1672300"/>
              <a:gd name="connsiteY2" fmla="*/ 1461846 h 1461846"/>
              <a:gd name="connsiteX3" fmla="*/ 0 w 1672300"/>
              <a:gd name="connsiteY3" fmla="*/ 1461846 h 1461846"/>
              <a:gd name="connsiteX4" fmla="*/ 0 w 1672300"/>
              <a:gd name="connsiteY4" fmla="*/ 0 h 1461846"/>
              <a:gd name="connsiteX0" fmla="*/ 0 w 1672300"/>
              <a:gd name="connsiteY0" fmla="*/ 8966 h 1470812"/>
              <a:gd name="connsiteX1" fmla="*/ 350499 w 1672300"/>
              <a:gd name="connsiteY1" fmla="*/ 0 h 1470812"/>
              <a:gd name="connsiteX2" fmla="*/ 1672300 w 1672300"/>
              <a:gd name="connsiteY2" fmla="*/ 8966 h 1470812"/>
              <a:gd name="connsiteX3" fmla="*/ 1672300 w 1672300"/>
              <a:gd name="connsiteY3" fmla="*/ 1470812 h 1470812"/>
              <a:gd name="connsiteX4" fmla="*/ 0 w 1672300"/>
              <a:gd name="connsiteY4" fmla="*/ 1470812 h 1470812"/>
              <a:gd name="connsiteX5" fmla="*/ 0 w 1672300"/>
              <a:gd name="connsiteY5" fmla="*/ 8966 h 1470812"/>
              <a:gd name="connsiteX0" fmla="*/ 0 w 1672300"/>
              <a:gd name="connsiteY0" fmla="*/ 1470812 h 1470812"/>
              <a:gd name="connsiteX1" fmla="*/ 350499 w 1672300"/>
              <a:gd name="connsiteY1" fmla="*/ 0 h 1470812"/>
              <a:gd name="connsiteX2" fmla="*/ 1672300 w 1672300"/>
              <a:gd name="connsiteY2" fmla="*/ 8966 h 1470812"/>
              <a:gd name="connsiteX3" fmla="*/ 1672300 w 1672300"/>
              <a:gd name="connsiteY3" fmla="*/ 1470812 h 1470812"/>
              <a:gd name="connsiteX4" fmla="*/ 0 w 1672300"/>
              <a:gd name="connsiteY4" fmla="*/ 1470812 h 1470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2300" h="1470812">
                <a:moveTo>
                  <a:pt x="0" y="1470812"/>
                </a:moveTo>
                <a:lnTo>
                  <a:pt x="350499" y="0"/>
                </a:lnTo>
                <a:lnTo>
                  <a:pt x="1672300" y="8966"/>
                </a:lnTo>
                <a:lnTo>
                  <a:pt x="1672300" y="1470812"/>
                </a:lnTo>
                <a:lnTo>
                  <a:pt x="0" y="1470812"/>
                </a:lnTo>
                <a:close/>
              </a:path>
            </a:pathLst>
          </a:custGeom>
          <a:gradFill flip="none" rotWithShape="0">
            <a:gsLst>
              <a:gs pos="0">
                <a:schemeClr val="tx1">
                  <a:alpha val="40000"/>
                </a:schemeClr>
              </a:gs>
              <a:gs pos="62000">
                <a:srgbClr val="C7C7C7">
                  <a:alpha val="0"/>
                </a:srgbClr>
              </a:gs>
              <a:gs pos="100000">
                <a:srgbClr val="FAFAFA">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25"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26" name="组合 25"/>
          <p:cNvGrpSpPr/>
          <p:nvPr/>
        </p:nvGrpSpPr>
        <p:grpSpPr>
          <a:xfrm>
            <a:off x="1833153" y="1936757"/>
            <a:ext cx="1157950" cy="1144886"/>
            <a:chOff x="1833153" y="1936757"/>
            <a:chExt cx="1157950" cy="1144886"/>
          </a:xfrm>
        </p:grpSpPr>
        <p:sp>
          <p:nvSpPr>
            <p:cNvPr id="2" name="圆角矩形 1"/>
            <p:cNvSpPr/>
            <p:nvPr/>
          </p:nvSpPr>
          <p:spPr>
            <a:xfrm>
              <a:off x="1833153" y="1936757"/>
              <a:ext cx="1144886" cy="1144886"/>
            </a:xfrm>
            <a:prstGeom prst="roundRect">
              <a:avLst/>
            </a:prstGeom>
            <a:solidFill>
              <a:srgbClr val="ED6196"/>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文本框 13"/>
            <p:cNvSpPr txBox="1"/>
            <p:nvPr/>
          </p:nvSpPr>
          <p:spPr>
            <a:xfrm>
              <a:off x="1846216" y="2186034"/>
              <a:ext cx="1144887"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600" b="1" dirty="0">
                  <a:solidFill>
                    <a:prstClr val="white"/>
                  </a:solidFill>
                  <a:latin typeface="Impact" panose="020B0806030902050204" pitchFamily="34" charset="0"/>
                  <a:ea typeface="微软雅黑"/>
                </a:rPr>
                <a:t>T</a:t>
              </a:r>
              <a:endParaRPr kumimoji="0" lang="zh-CN" altLang="en-US" sz="3600" b="1" i="0" u="none" strike="noStrike" kern="1200" cap="none" spc="0" normalizeH="0" baseline="0" noProof="0" dirty="0">
                <a:ln>
                  <a:noFill/>
                </a:ln>
                <a:solidFill>
                  <a:prstClr val="white"/>
                </a:solidFill>
                <a:effectLst/>
                <a:uLnTx/>
                <a:uFillTx/>
                <a:latin typeface="Impact" panose="020B0806030902050204" pitchFamily="34" charset="0"/>
                <a:ea typeface="微软雅黑"/>
                <a:cs typeface="+mn-cs"/>
              </a:endParaRPr>
            </a:p>
          </p:txBody>
        </p:sp>
      </p:grpSp>
      <p:grpSp>
        <p:nvGrpSpPr>
          <p:cNvPr id="27" name="组合 26"/>
          <p:cNvGrpSpPr/>
          <p:nvPr/>
        </p:nvGrpSpPr>
        <p:grpSpPr>
          <a:xfrm>
            <a:off x="3309314" y="1936757"/>
            <a:ext cx="1144887" cy="1144886"/>
            <a:chOff x="3309314" y="1936757"/>
            <a:chExt cx="1144887" cy="1144886"/>
          </a:xfrm>
        </p:grpSpPr>
        <p:sp>
          <p:nvSpPr>
            <p:cNvPr id="3" name="圆角矩形 2"/>
            <p:cNvSpPr/>
            <p:nvPr/>
          </p:nvSpPr>
          <p:spPr>
            <a:xfrm>
              <a:off x="3309315" y="1936757"/>
              <a:ext cx="1144886" cy="1144886"/>
            </a:xfrm>
            <a:prstGeom prst="roundRect">
              <a:avLst/>
            </a:prstGeom>
            <a:solidFill>
              <a:srgbClr val="5397EA"/>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5" name="文本框 14"/>
            <p:cNvSpPr txBox="1"/>
            <p:nvPr/>
          </p:nvSpPr>
          <p:spPr>
            <a:xfrm>
              <a:off x="3309314" y="2186034"/>
              <a:ext cx="1144887"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solidFill>
                  <a:effectLst/>
                  <a:uLnTx/>
                  <a:uFillTx/>
                  <a:latin typeface="Impact" panose="020B0806030902050204" pitchFamily="34" charset="0"/>
                  <a:ea typeface="微软雅黑"/>
                  <a:cs typeface="+mn-cs"/>
                </a:rPr>
                <a:t>H</a:t>
              </a:r>
              <a:endParaRPr kumimoji="0" lang="zh-CN" altLang="en-US" sz="3600" b="1" i="0" u="none" strike="noStrike" kern="1200" cap="none" spc="0" normalizeH="0" baseline="0" noProof="0" dirty="0">
                <a:ln>
                  <a:noFill/>
                </a:ln>
                <a:solidFill>
                  <a:prstClr val="white"/>
                </a:solidFill>
                <a:effectLst/>
                <a:uLnTx/>
                <a:uFillTx/>
                <a:latin typeface="Impact" panose="020B0806030902050204" pitchFamily="34" charset="0"/>
                <a:ea typeface="微软雅黑"/>
                <a:cs typeface="+mn-cs"/>
              </a:endParaRPr>
            </a:p>
          </p:txBody>
        </p:sp>
      </p:grpSp>
      <p:grpSp>
        <p:nvGrpSpPr>
          <p:cNvPr id="28" name="组合 27"/>
          <p:cNvGrpSpPr/>
          <p:nvPr/>
        </p:nvGrpSpPr>
        <p:grpSpPr>
          <a:xfrm>
            <a:off x="4785476" y="1936757"/>
            <a:ext cx="1144887" cy="1144886"/>
            <a:chOff x="4785476" y="1936757"/>
            <a:chExt cx="1144887" cy="1144886"/>
          </a:xfrm>
        </p:grpSpPr>
        <p:sp>
          <p:nvSpPr>
            <p:cNvPr id="4" name="圆角矩形 3"/>
            <p:cNvSpPr/>
            <p:nvPr/>
          </p:nvSpPr>
          <p:spPr>
            <a:xfrm>
              <a:off x="4785476" y="1936757"/>
              <a:ext cx="1144886" cy="1144886"/>
            </a:xfrm>
            <a:prstGeom prst="roundRect">
              <a:avLst/>
            </a:prstGeom>
            <a:solidFill>
              <a:srgbClr val="ED6196"/>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6" name="文本框 15"/>
            <p:cNvSpPr txBox="1"/>
            <p:nvPr/>
          </p:nvSpPr>
          <p:spPr>
            <a:xfrm>
              <a:off x="4785476" y="2186034"/>
              <a:ext cx="1144887"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solidFill>
                  <a:effectLst/>
                  <a:uLnTx/>
                  <a:uFillTx/>
                  <a:latin typeface="Impact" panose="020B0806030902050204" pitchFamily="34" charset="0"/>
                  <a:ea typeface="微软雅黑"/>
                  <a:cs typeface="+mn-cs"/>
                </a:rPr>
                <a:t>A</a:t>
              </a:r>
              <a:endParaRPr kumimoji="0" lang="zh-CN" altLang="en-US" sz="3600" b="1" i="0" u="none" strike="noStrike" kern="1200" cap="none" spc="0" normalizeH="0" baseline="0" noProof="0" dirty="0">
                <a:ln>
                  <a:noFill/>
                </a:ln>
                <a:solidFill>
                  <a:prstClr val="white"/>
                </a:solidFill>
                <a:effectLst/>
                <a:uLnTx/>
                <a:uFillTx/>
                <a:latin typeface="Impact" panose="020B0806030902050204" pitchFamily="34" charset="0"/>
                <a:ea typeface="微软雅黑"/>
                <a:cs typeface="+mn-cs"/>
              </a:endParaRPr>
            </a:p>
          </p:txBody>
        </p:sp>
      </p:grpSp>
      <p:grpSp>
        <p:nvGrpSpPr>
          <p:cNvPr id="29" name="组合 28"/>
          <p:cNvGrpSpPr/>
          <p:nvPr/>
        </p:nvGrpSpPr>
        <p:grpSpPr>
          <a:xfrm>
            <a:off x="6261638" y="1936757"/>
            <a:ext cx="1148979" cy="1144886"/>
            <a:chOff x="6261638" y="1936757"/>
            <a:chExt cx="1148979" cy="1144886"/>
          </a:xfrm>
        </p:grpSpPr>
        <p:sp>
          <p:nvSpPr>
            <p:cNvPr id="5" name="圆角矩形 4"/>
            <p:cNvSpPr/>
            <p:nvPr/>
          </p:nvSpPr>
          <p:spPr>
            <a:xfrm>
              <a:off x="6261638" y="1936757"/>
              <a:ext cx="1144886" cy="1144886"/>
            </a:xfrm>
            <a:prstGeom prst="roundRect">
              <a:avLst/>
            </a:prstGeom>
            <a:solidFill>
              <a:srgbClr val="5397EA"/>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 name="文本框 16"/>
            <p:cNvSpPr txBox="1"/>
            <p:nvPr/>
          </p:nvSpPr>
          <p:spPr>
            <a:xfrm>
              <a:off x="6265730" y="2186034"/>
              <a:ext cx="1144887"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600" b="1" dirty="0">
                  <a:solidFill>
                    <a:prstClr val="white"/>
                  </a:solidFill>
                  <a:latin typeface="Impact" panose="020B0806030902050204" pitchFamily="34" charset="0"/>
                  <a:ea typeface="微软雅黑"/>
                </a:rPr>
                <a:t>N</a:t>
              </a:r>
              <a:endParaRPr kumimoji="0" lang="zh-CN" altLang="en-US" sz="3600" b="1" i="0" u="none" strike="noStrike" kern="1200" cap="none" spc="0" normalizeH="0" baseline="0" noProof="0" dirty="0">
                <a:ln>
                  <a:noFill/>
                </a:ln>
                <a:solidFill>
                  <a:prstClr val="white"/>
                </a:solidFill>
                <a:effectLst/>
                <a:uLnTx/>
                <a:uFillTx/>
                <a:latin typeface="Impact" panose="020B0806030902050204" pitchFamily="34" charset="0"/>
                <a:ea typeface="微软雅黑"/>
                <a:cs typeface="+mn-cs"/>
              </a:endParaRPr>
            </a:p>
          </p:txBody>
        </p:sp>
      </p:grpSp>
      <p:grpSp>
        <p:nvGrpSpPr>
          <p:cNvPr id="30" name="组合 29"/>
          <p:cNvGrpSpPr/>
          <p:nvPr/>
        </p:nvGrpSpPr>
        <p:grpSpPr>
          <a:xfrm>
            <a:off x="7737799" y="1936757"/>
            <a:ext cx="1148980" cy="1144886"/>
            <a:chOff x="7737799" y="1936757"/>
            <a:chExt cx="1148980" cy="1144886"/>
          </a:xfrm>
        </p:grpSpPr>
        <p:sp>
          <p:nvSpPr>
            <p:cNvPr id="6" name="圆角矩形 5"/>
            <p:cNvSpPr/>
            <p:nvPr/>
          </p:nvSpPr>
          <p:spPr>
            <a:xfrm>
              <a:off x="7737799" y="1936757"/>
              <a:ext cx="1144886" cy="1144886"/>
            </a:xfrm>
            <a:prstGeom prst="roundRect">
              <a:avLst/>
            </a:prstGeom>
            <a:solidFill>
              <a:srgbClr val="ED6196"/>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8" name="文本框 17"/>
            <p:cNvSpPr txBox="1"/>
            <p:nvPr/>
          </p:nvSpPr>
          <p:spPr>
            <a:xfrm>
              <a:off x="7741892" y="2186034"/>
              <a:ext cx="1144887"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solidFill>
                  <a:effectLst/>
                  <a:uLnTx/>
                  <a:uFillTx/>
                  <a:latin typeface="Impact" panose="020B0806030902050204" pitchFamily="34" charset="0"/>
                  <a:ea typeface="微软雅黑"/>
                  <a:cs typeface="+mn-cs"/>
                </a:rPr>
                <a:t>K</a:t>
              </a:r>
              <a:endParaRPr kumimoji="0" lang="zh-CN" altLang="en-US" sz="3600" b="1" i="0" u="none" strike="noStrike" kern="1200" cap="none" spc="0" normalizeH="0" baseline="0" noProof="0" dirty="0">
                <a:ln>
                  <a:noFill/>
                </a:ln>
                <a:solidFill>
                  <a:prstClr val="white"/>
                </a:solidFill>
                <a:effectLst/>
                <a:uLnTx/>
                <a:uFillTx/>
                <a:latin typeface="Impact" panose="020B0806030902050204" pitchFamily="34" charset="0"/>
                <a:ea typeface="微软雅黑"/>
                <a:cs typeface="+mn-cs"/>
              </a:endParaRPr>
            </a:p>
          </p:txBody>
        </p:sp>
      </p:grpSp>
      <p:grpSp>
        <p:nvGrpSpPr>
          <p:cNvPr id="31" name="组合 30"/>
          <p:cNvGrpSpPr/>
          <p:nvPr/>
        </p:nvGrpSpPr>
        <p:grpSpPr>
          <a:xfrm>
            <a:off x="9213961" y="1936757"/>
            <a:ext cx="1148981" cy="1144886"/>
            <a:chOff x="9213961" y="1936757"/>
            <a:chExt cx="1148981" cy="1144886"/>
          </a:xfrm>
        </p:grpSpPr>
        <p:sp>
          <p:nvSpPr>
            <p:cNvPr id="7" name="圆角矩形 6"/>
            <p:cNvSpPr/>
            <p:nvPr/>
          </p:nvSpPr>
          <p:spPr>
            <a:xfrm>
              <a:off x="9213961" y="1936757"/>
              <a:ext cx="1144886" cy="1144886"/>
            </a:xfrm>
            <a:prstGeom prst="roundRect">
              <a:avLst/>
            </a:prstGeom>
            <a:solidFill>
              <a:srgbClr val="5397EA"/>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9" name="文本框 18"/>
            <p:cNvSpPr txBox="1"/>
            <p:nvPr/>
          </p:nvSpPr>
          <p:spPr>
            <a:xfrm>
              <a:off x="9218055" y="2186034"/>
              <a:ext cx="1144887"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solidFill>
                  <a:effectLst/>
                  <a:uLnTx/>
                  <a:uFillTx/>
                  <a:latin typeface="Impact" panose="020B0806030902050204" pitchFamily="34" charset="0"/>
                  <a:ea typeface="微软雅黑"/>
                  <a:cs typeface="+mn-cs"/>
                </a:rPr>
                <a:t>S</a:t>
              </a:r>
              <a:endParaRPr kumimoji="0" lang="zh-CN" altLang="en-US" sz="3600" b="1" i="0" u="none" strike="noStrike" kern="1200" cap="none" spc="0" normalizeH="0" baseline="0" noProof="0" dirty="0">
                <a:ln>
                  <a:noFill/>
                </a:ln>
                <a:solidFill>
                  <a:prstClr val="white"/>
                </a:solidFill>
                <a:effectLst/>
                <a:uLnTx/>
                <a:uFillTx/>
                <a:latin typeface="Impact" panose="020B0806030902050204" pitchFamily="34" charset="0"/>
                <a:ea typeface="微软雅黑"/>
                <a:cs typeface="+mn-cs"/>
              </a:endParaRPr>
            </a:p>
          </p:txBody>
        </p:sp>
      </p:grpSp>
    </p:spTree>
    <p:extLst>
      <p:ext uri="{BB962C8B-B14F-4D97-AF65-F5344CB8AC3E}">
        <p14:creationId xmlns:p14="http://schemas.microsoft.com/office/powerpoint/2010/main" val="29866197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1000" fill="hold"/>
                                        <p:tgtEl>
                                          <p:spTgt spid="26"/>
                                        </p:tgtEl>
                                        <p:attrNameLst>
                                          <p:attrName>ppt_x</p:attrName>
                                        </p:attrNameLst>
                                      </p:cBhvr>
                                      <p:tavLst>
                                        <p:tav tm="0">
                                          <p:val>
                                            <p:strVal val="0-#ppt_w/2"/>
                                          </p:val>
                                        </p:tav>
                                        <p:tav tm="100000">
                                          <p:val>
                                            <p:strVal val="#ppt_x"/>
                                          </p:val>
                                        </p:tav>
                                      </p:tavLst>
                                    </p:anim>
                                    <p:anim calcmode="lin" valueType="num">
                                      <p:cBhvr additive="base">
                                        <p:cTn id="8" dur="1000" fill="hold"/>
                                        <p:tgtEl>
                                          <p:spTgt spid="26"/>
                                        </p:tgtEl>
                                        <p:attrNameLst>
                                          <p:attrName>ppt_y</p:attrName>
                                        </p:attrNameLst>
                                      </p:cBhvr>
                                      <p:tavLst>
                                        <p:tav tm="0">
                                          <p:val>
                                            <p:strVal val="0-#ppt_h/2"/>
                                          </p:val>
                                        </p:tav>
                                        <p:tav tm="100000">
                                          <p:val>
                                            <p:strVal val="#ppt_y"/>
                                          </p:val>
                                        </p:tav>
                                      </p:tavLst>
                                    </p:anim>
                                  </p:childTnLst>
                                </p:cTn>
                              </p:par>
                              <p:par>
                                <p:cTn id="9" presetID="2" presetClass="entr" presetSubtype="9" decel="10000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1000" fill="hold"/>
                                        <p:tgtEl>
                                          <p:spTgt spid="27"/>
                                        </p:tgtEl>
                                        <p:attrNameLst>
                                          <p:attrName>ppt_x</p:attrName>
                                        </p:attrNameLst>
                                      </p:cBhvr>
                                      <p:tavLst>
                                        <p:tav tm="0">
                                          <p:val>
                                            <p:strVal val="0-#ppt_w/2"/>
                                          </p:val>
                                        </p:tav>
                                        <p:tav tm="100000">
                                          <p:val>
                                            <p:strVal val="#ppt_x"/>
                                          </p:val>
                                        </p:tav>
                                      </p:tavLst>
                                    </p:anim>
                                    <p:anim calcmode="lin" valueType="num">
                                      <p:cBhvr additive="base">
                                        <p:cTn id="12" dur="10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9" decel="10000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1000" fill="hold"/>
                                        <p:tgtEl>
                                          <p:spTgt spid="28"/>
                                        </p:tgtEl>
                                        <p:attrNameLst>
                                          <p:attrName>ppt_x</p:attrName>
                                        </p:attrNameLst>
                                      </p:cBhvr>
                                      <p:tavLst>
                                        <p:tav tm="0">
                                          <p:val>
                                            <p:strVal val="0-#ppt_w/2"/>
                                          </p:val>
                                        </p:tav>
                                        <p:tav tm="100000">
                                          <p:val>
                                            <p:strVal val="#ppt_x"/>
                                          </p:val>
                                        </p:tav>
                                      </p:tavLst>
                                    </p:anim>
                                    <p:anim calcmode="lin" valueType="num">
                                      <p:cBhvr additive="base">
                                        <p:cTn id="16" dur="1000" fill="hold"/>
                                        <p:tgtEl>
                                          <p:spTgt spid="28"/>
                                        </p:tgtEl>
                                        <p:attrNameLst>
                                          <p:attrName>ppt_y</p:attrName>
                                        </p:attrNameLst>
                                      </p:cBhvr>
                                      <p:tavLst>
                                        <p:tav tm="0">
                                          <p:val>
                                            <p:strVal val="0-#ppt_h/2"/>
                                          </p:val>
                                        </p:tav>
                                        <p:tav tm="100000">
                                          <p:val>
                                            <p:strVal val="#ppt_y"/>
                                          </p:val>
                                        </p:tav>
                                      </p:tavLst>
                                    </p:anim>
                                  </p:childTnLst>
                                </p:cTn>
                              </p:par>
                              <p:par>
                                <p:cTn id="17" presetID="2" presetClass="entr" presetSubtype="9" decel="10000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1000" fill="hold"/>
                                        <p:tgtEl>
                                          <p:spTgt spid="29"/>
                                        </p:tgtEl>
                                        <p:attrNameLst>
                                          <p:attrName>ppt_x</p:attrName>
                                        </p:attrNameLst>
                                      </p:cBhvr>
                                      <p:tavLst>
                                        <p:tav tm="0">
                                          <p:val>
                                            <p:strVal val="0-#ppt_w/2"/>
                                          </p:val>
                                        </p:tav>
                                        <p:tav tm="100000">
                                          <p:val>
                                            <p:strVal val="#ppt_x"/>
                                          </p:val>
                                        </p:tav>
                                      </p:tavLst>
                                    </p:anim>
                                    <p:anim calcmode="lin" valueType="num">
                                      <p:cBhvr additive="base">
                                        <p:cTn id="20" dur="1000" fill="hold"/>
                                        <p:tgtEl>
                                          <p:spTgt spid="29"/>
                                        </p:tgtEl>
                                        <p:attrNameLst>
                                          <p:attrName>ppt_y</p:attrName>
                                        </p:attrNameLst>
                                      </p:cBhvr>
                                      <p:tavLst>
                                        <p:tav tm="0">
                                          <p:val>
                                            <p:strVal val="0-#ppt_h/2"/>
                                          </p:val>
                                        </p:tav>
                                        <p:tav tm="100000">
                                          <p:val>
                                            <p:strVal val="#ppt_y"/>
                                          </p:val>
                                        </p:tav>
                                      </p:tavLst>
                                    </p:anim>
                                  </p:childTnLst>
                                </p:cTn>
                              </p:par>
                              <p:par>
                                <p:cTn id="21" presetID="2" presetClass="entr" presetSubtype="9" decel="10000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1000" fill="hold"/>
                                        <p:tgtEl>
                                          <p:spTgt spid="30"/>
                                        </p:tgtEl>
                                        <p:attrNameLst>
                                          <p:attrName>ppt_x</p:attrName>
                                        </p:attrNameLst>
                                      </p:cBhvr>
                                      <p:tavLst>
                                        <p:tav tm="0">
                                          <p:val>
                                            <p:strVal val="0-#ppt_w/2"/>
                                          </p:val>
                                        </p:tav>
                                        <p:tav tm="100000">
                                          <p:val>
                                            <p:strVal val="#ppt_x"/>
                                          </p:val>
                                        </p:tav>
                                      </p:tavLst>
                                    </p:anim>
                                    <p:anim calcmode="lin" valueType="num">
                                      <p:cBhvr additive="base">
                                        <p:cTn id="24" dur="1000" fill="hold"/>
                                        <p:tgtEl>
                                          <p:spTgt spid="30"/>
                                        </p:tgtEl>
                                        <p:attrNameLst>
                                          <p:attrName>ppt_y</p:attrName>
                                        </p:attrNameLst>
                                      </p:cBhvr>
                                      <p:tavLst>
                                        <p:tav tm="0">
                                          <p:val>
                                            <p:strVal val="0-#ppt_h/2"/>
                                          </p:val>
                                        </p:tav>
                                        <p:tav tm="100000">
                                          <p:val>
                                            <p:strVal val="#ppt_y"/>
                                          </p:val>
                                        </p:tav>
                                      </p:tavLst>
                                    </p:anim>
                                  </p:childTnLst>
                                </p:cTn>
                              </p:par>
                              <p:par>
                                <p:cTn id="25" presetID="2" presetClass="entr" presetSubtype="9" decel="10000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1000" fill="hold"/>
                                        <p:tgtEl>
                                          <p:spTgt spid="31"/>
                                        </p:tgtEl>
                                        <p:attrNameLst>
                                          <p:attrName>ppt_x</p:attrName>
                                        </p:attrNameLst>
                                      </p:cBhvr>
                                      <p:tavLst>
                                        <p:tav tm="0">
                                          <p:val>
                                            <p:strVal val="0-#ppt_w/2"/>
                                          </p:val>
                                        </p:tav>
                                        <p:tav tm="100000">
                                          <p:val>
                                            <p:strVal val="#ppt_x"/>
                                          </p:val>
                                        </p:tav>
                                      </p:tavLst>
                                    </p:anim>
                                    <p:anim calcmode="lin" valueType="num">
                                      <p:cBhvr additive="base">
                                        <p:cTn id="28" dur="1000" fill="hold"/>
                                        <p:tgtEl>
                                          <p:spTgt spid="31"/>
                                        </p:tgtEl>
                                        <p:attrNameLst>
                                          <p:attrName>ppt_y</p:attrName>
                                        </p:attrNameLst>
                                      </p:cBhvr>
                                      <p:tavLst>
                                        <p:tav tm="0">
                                          <p:val>
                                            <p:strVal val="0-#ppt_h/2"/>
                                          </p:val>
                                        </p:tav>
                                        <p:tav tm="100000">
                                          <p:val>
                                            <p:strVal val="#ppt_y"/>
                                          </p:val>
                                        </p:tav>
                                      </p:tavLst>
                                    </p:anim>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3534229" y="1146629"/>
            <a:ext cx="5123543"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078515" y="442242"/>
            <a:ext cx="4034972"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i="0" u="none" strike="noStrike" kern="1200" cap="none" spc="0" normalizeH="0" baseline="0" noProof="0" dirty="0">
                <a:ln>
                  <a:noFill/>
                </a:ln>
                <a:solidFill>
                  <a:srgbClr val="3F3F3F"/>
                </a:solidFill>
                <a:effectLst/>
                <a:uLnTx/>
                <a:uFillTx/>
                <a:ea typeface="微软雅黑"/>
              </a:rPr>
              <a:t>CONTENTS</a:t>
            </a:r>
            <a:endParaRPr kumimoji="0" lang="zh-CN" altLang="en-US" sz="3600" i="0" u="none" strike="noStrike" kern="1200" cap="none" spc="0" normalizeH="0" baseline="0" noProof="0" dirty="0">
              <a:ln>
                <a:noFill/>
              </a:ln>
              <a:solidFill>
                <a:srgbClr val="3F3F3F"/>
              </a:solidFill>
              <a:effectLst/>
              <a:uLnTx/>
              <a:uFillTx/>
              <a:ea typeface="微软雅黑"/>
            </a:endParaRPr>
          </a:p>
        </p:txBody>
      </p:sp>
      <p:grpSp>
        <p:nvGrpSpPr>
          <p:cNvPr id="10" name="组合 9"/>
          <p:cNvGrpSpPr/>
          <p:nvPr/>
        </p:nvGrpSpPr>
        <p:grpSpPr>
          <a:xfrm>
            <a:off x="1725193" y="2201388"/>
            <a:ext cx="2463693" cy="1731029"/>
            <a:chOff x="3171104" y="2462645"/>
            <a:chExt cx="1801777" cy="1265956"/>
          </a:xfrm>
        </p:grpSpPr>
        <p:sp>
          <p:nvSpPr>
            <p:cNvPr id="8" name="矩形 7"/>
            <p:cNvSpPr/>
            <p:nvPr/>
          </p:nvSpPr>
          <p:spPr>
            <a:xfrm rot="1800000">
              <a:off x="3509545" y="2817761"/>
              <a:ext cx="1463336" cy="910840"/>
            </a:xfrm>
            <a:prstGeom prst="rect">
              <a:avLst/>
            </a:prstGeom>
            <a:gradFill flip="none" rotWithShape="0">
              <a:gsLst>
                <a:gs pos="0">
                  <a:schemeClr val="tx1">
                    <a:alpha val="40000"/>
                  </a:schemeClr>
                </a:gs>
                <a:gs pos="62000">
                  <a:srgbClr val="C7C7C7">
                    <a:alpha val="0"/>
                  </a:srgbClr>
                </a:gs>
                <a:gs pos="100000">
                  <a:srgbClr val="FAFAFA">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Arial"/>
                <a:ea typeface="微软雅黑"/>
              </a:endParaRPr>
            </a:p>
          </p:txBody>
        </p:sp>
        <p:sp>
          <p:nvSpPr>
            <p:cNvPr id="9" name="椭圆 8"/>
            <p:cNvSpPr/>
            <p:nvPr/>
          </p:nvSpPr>
          <p:spPr>
            <a:xfrm>
              <a:off x="3171104" y="2462645"/>
              <a:ext cx="891957" cy="891958"/>
            </a:xfrm>
            <a:prstGeom prst="ellipse">
              <a:avLst/>
            </a:prstGeom>
            <a:solidFill>
              <a:srgbClr val="ED619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11" name="组合 10"/>
          <p:cNvGrpSpPr/>
          <p:nvPr/>
        </p:nvGrpSpPr>
        <p:grpSpPr>
          <a:xfrm>
            <a:off x="5630767" y="4254080"/>
            <a:ext cx="2467254" cy="1731983"/>
            <a:chOff x="3171104" y="2462645"/>
            <a:chExt cx="1804381" cy="1266654"/>
          </a:xfrm>
        </p:grpSpPr>
        <p:sp>
          <p:nvSpPr>
            <p:cNvPr id="12" name="矩形 11"/>
            <p:cNvSpPr/>
            <p:nvPr/>
          </p:nvSpPr>
          <p:spPr>
            <a:xfrm rot="1800000">
              <a:off x="3512149" y="2808043"/>
              <a:ext cx="1463336" cy="921256"/>
            </a:xfrm>
            <a:prstGeom prst="rect">
              <a:avLst/>
            </a:prstGeom>
            <a:gradFill flip="none" rotWithShape="0">
              <a:gsLst>
                <a:gs pos="0">
                  <a:schemeClr val="tx1">
                    <a:alpha val="40000"/>
                  </a:schemeClr>
                </a:gs>
                <a:gs pos="62000">
                  <a:srgbClr val="C7C7C7">
                    <a:alpha val="0"/>
                  </a:srgbClr>
                </a:gs>
                <a:gs pos="100000">
                  <a:srgbClr val="FAFAFA">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Arial"/>
                <a:ea typeface="微软雅黑"/>
              </a:endParaRPr>
            </a:p>
          </p:txBody>
        </p:sp>
        <p:sp>
          <p:nvSpPr>
            <p:cNvPr id="13" name="椭圆 12"/>
            <p:cNvSpPr/>
            <p:nvPr/>
          </p:nvSpPr>
          <p:spPr>
            <a:xfrm>
              <a:off x="3171104" y="2462645"/>
              <a:ext cx="891957" cy="891958"/>
            </a:xfrm>
            <a:prstGeom prst="ellipse">
              <a:avLst/>
            </a:prstGeom>
            <a:solidFill>
              <a:srgbClr val="5397E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17" name="组合 16"/>
          <p:cNvGrpSpPr/>
          <p:nvPr/>
        </p:nvGrpSpPr>
        <p:grpSpPr>
          <a:xfrm>
            <a:off x="6680100" y="2201387"/>
            <a:ext cx="2460309" cy="1730122"/>
            <a:chOff x="3171104" y="2462645"/>
            <a:chExt cx="1799302" cy="1265293"/>
          </a:xfrm>
        </p:grpSpPr>
        <p:sp>
          <p:nvSpPr>
            <p:cNvPr id="18" name="矩形 17"/>
            <p:cNvSpPr/>
            <p:nvPr/>
          </p:nvSpPr>
          <p:spPr>
            <a:xfrm rot="1800000">
              <a:off x="3507070" y="2826996"/>
              <a:ext cx="1463336" cy="900942"/>
            </a:xfrm>
            <a:prstGeom prst="rect">
              <a:avLst/>
            </a:prstGeom>
            <a:gradFill flip="none" rotWithShape="0">
              <a:gsLst>
                <a:gs pos="0">
                  <a:schemeClr val="tx1">
                    <a:alpha val="40000"/>
                  </a:schemeClr>
                </a:gs>
                <a:gs pos="62000">
                  <a:srgbClr val="C7C7C7">
                    <a:alpha val="0"/>
                  </a:srgbClr>
                </a:gs>
                <a:gs pos="100000">
                  <a:srgbClr val="FAFAFA">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Arial"/>
                <a:ea typeface="微软雅黑"/>
              </a:endParaRPr>
            </a:p>
          </p:txBody>
        </p:sp>
        <p:sp>
          <p:nvSpPr>
            <p:cNvPr id="19" name="椭圆 18"/>
            <p:cNvSpPr/>
            <p:nvPr/>
          </p:nvSpPr>
          <p:spPr>
            <a:xfrm>
              <a:off x="3171104" y="2462645"/>
              <a:ext cx="891957" cy="891958"/>
            </a:xfrm>
            <a:prstGeom prst="ellipse">
              <a:avLst/>
            </a:prstGeom>
            <a:solidFill>
              <a:srgbClr val="5397E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20" name="组合 19"/>
          <p:cNvGrpSpPr/>
          <p:nvPr/>
        </p:nvGrpSpPr>
        <p:grpSpPr>
          <a:xfrm>
            <a:off x="3164805" y="2407400"/>
            <a:ext cx="3295317" cy="807607"/>
            <a:chOff x="5402407" y="1247256"/>
            <a:chExt cx="3295317" cy="807607"/>
          </a:xfrm>
        </p:grpSpPr>
        <p:sp>
          <p:nvSpPr>
            <p:cNvPr id="21" name="文本框 20"/>
            <p:cNvSpPr txBox="1"/>
            <p:nvPr/>
          </p:nvSpPr>
          <p:spPr>
            <a:xfrm>
              <a:off x="5402407" y="1247256"/>
              <a:ext cx="3295317" cy="400110"/>
            </a:xfrm>
            <a:prstGeom prst="rect">
              <a:avLst/>
            </a:prstGeom>
            <a:noFill/>
          </p:spPr>
          <p:txBody>
            <a:bodyPr wrap="square" rtlCol="0">
              <a:spAutoFit/>
              <a:scene3d>
                <a:camera prst="orthographicFront"/>
                <a:lightRig rig="threePt" dir="t"/>
              </a:scene3d>
              <a:sp3d contourW="12700"/>
            </a:bodyPr>
            <a:lstStyle/>
            <a:p>
              <a:r>
                <a:rPr lang="zh-CN" altLang="en-US" sz="2000" b="1" dirty="0">
                  <a:solidFill>
                    <a:schemeClr val="tx1">
                      <a:lumMod val="85000"/>
                      <a:lumOff val="15000"/>
                    </a:schemeClr>
                  </a:solidFill>
                  <a:latin typeface="+mn-ea"/>
                </a:rPr>
                <a:t>你眼中的人工智能</a:t>
              </a:r>
            </a:p>
          </p:txBody>
        </p:sp>
        <p:sp>
          <p:nvSpPr>
            <p:cNvPr id="22" name="文本框 21"/>
            <p:cNvSpPr txBox="1"/>
            <p:nvPr/>
          </p:nvSpPr>
          <p:spPr>
            <a:xfrm>
              <a:off x="5402408" y="1630131"/>
              <a:ext cx="2465961" cy="424732"/>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900" dirty="0">
                  <a:solidFill>
                    <a:schemeClr val="bg1">
                      <a:lumMod val="50000"/>
                    </a:schemeClr>
                  </a:solidFill>
                  <a:latin typeface="+mj-ea"/>
                  <a:ea typeface="+mj-ea"/>
                </a:rPr>
                <a:t>print the presentation and make it into a film to be used in a wider field</a:t>
              </a:r>
            </a:p>
          </p:txBody>
        </p:sp>
      </p:grpSp>
      <p:grpSp>
        <p:nvGrpSpPr>
          <p:cNvPr id="23" name="组合 22"/>
          <p:cNvGrpSpPr/>
          <p:nvPr/>
        </p:nvGrpSpPr>
        <p:grpSpPr>
          <a:xfrm>
            <a:off x="8151537" y="2407400"/>
            <a:ext cx="3295317" cy="807607"/>
            <a:chOff x="5402407" y="1247256"/>
            <a:chExt cx="3295317" cy="807607"/>
          </a:xfrm>
        </p:grpSpPr>
        <p:sp>
          <p:nvSpPr>
            <p:cNvPr id="24" name="文本框 23"/>
            <p:cNvSpPr txBox="1"/>
            <p:nvPr/>
          </p:nvSpPr>
          <p:spPr>
            <a:xfrm>
              <a:off x="5402407" y="1247256"/>
              <a:ext cx="3295317" cy="707886"/>
            </a:xfrm>
            <a:prstGeom prst="rect">
              <a:avLst/>
            </a:prstGeom>
            <a:noFill/>
          </p:spPr>
          <p:txBody>
            <a:bodyPr wrap="square" rtlCol="0">
              <a:spAutoFit/>
              <a:scene3d>
                <a:camera prst="orthographicFront"/>
                <a:lightRig rig="threePt" dir="t"/>
              </a:scene3d>
              <a:sp3d contourW="12700"/>
            </a:bodyPr>
            <a:lstStyle/>
            <a:p>
              <a:r>
                <a:rPr lang="zh-CN" altLang="en-US" sz="2000" b="1" dirty="0">
                  <a:solidFill>
                    <a:schemeClr val="tx1">
                      <a:lumMod val="85000"/>
                      <a:lumOff val="15000"/>
                    </a:schemeClr>
                  </a:solidFill>
                  <a:latin typeface="+mn-ea"/>
                </a:rPr>
                <a:t>我国的</a:t>
              </a:r>
              <a:r>
                <a:rPr lang="zh-CN" altLang="en-US" sz="2000" b="1" dirty="0">
                  <a:latin typeface="微软雅黑"/>
                </a:rPr>
                <a:t>人工智能的发展历程</a:t>
              </a:r>
            </a:p>
            <a:p>
              <a:endParaRPr lang="zh-CN" altLang="en-US" sz="2000" b="1" dirty="0">
                <a:solidFill>
                  <a:schemeClr val="tx1">
                    <a:lumMod val="85000"/>
                    <a:lumOff val="15000"/>
                  </a:schemeClr>
                </a:solidFill>
                <a:latin typeface="+mn-ea"/>
              </a:endParaRPr>
            </a:p>
          </p:txBody>
        </p:sp>
        <p:sp>
          <p:nvSpPr>
            <p:cNvPr id="25" name="文本框 24"/>
            <p:cNvSpPr txBox="1"/>
            <p:nvPr/>
          </p:nvSpPr>
          <p:spPr>
            <a:xfrm>
              <a:off x="5402408" y="1630131"/>
              <a:ext cx="2465961" cy="424732"/>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900" dirty="0">
                  <a:solidFill>
                    <a:schemeClr val="bg1">
                      <a:lumMod val="50000"/>
                    </a:schemeClr>
                  </a:solidFill>
                  <a:latin typeface="+mj-ea"/>
                  <a:ea typeface="+mj-ea"/>
                </a:rPr>
                <a:t>print the presentation and make it into a film to be used in a wider field</a:t>
              </a:r>
            </a:p>
          </p:txBody>
        </p:sp>
      </p:grpSp>
      <p:grpSp>
        <p:nvGrpSpPr>
          <p:cNvPr id="29" name="组合 28"/>
          <p:cNvGrpSpPr/>
          <p:nvPr/>
        </p:nvGrpSpPr>
        <p:grpSpPr>
          <a:xfrm>
            <a:off x="2239252" y="4543635"/>
            <a:ext cx="3295317" cy="807607"/>
            <a:chOff x="5402407" y="1247256"/>
            <a:chExt cx="3295317" cy="807607"/>
          </a:xfrm>
        </p:grpSpPr>
        <p:sp>
          <p:nvSpPr>
            <p:cNvPr id="30" name="文本框 29"/>
            <p:cNvSpPr txBox="1"/>
            <p:nvPr/>
          </p:nvSpPr>
          <p:spPr>
            <a:xfrm>
              <a:off x="5402407" y="1247256"/>
              <a:ext cx="3295317" cy="400110"/>
            </a:xfrm>
            <a:prstGeom prst="rect">
              <a:avLst/>
            </a:prstGeom>
            <a:noFill/>
          </p:spPr>
          <p:txBody>
            <a:bodyPr wrap="square" rtlCol="0">
              <a:spAutoFit/>
              <a:scene3d>
                <a:camera prst="orthographicFront"/>
                <a:lightRig rig="threePt" dir="t"/>
              </a:scene3d>
              <a:sp3d contourW="12700"/>
            </a:bodyPr>
            <a:lstStyle/>
            <a:p>
              <a:pPr lvl="0">
                <a:defRPr/>
              </a:pPr>
              <a:r>
                <a:rPr lang="zh-CN" altLang="en-US" sz="2000" b="1" dirty="0">
                  <a:latin typeface="微软雅黑"/>
                </a:rPr>
                <a:t>人工智能的发展历程</a:t>
              </a:r>
            </a:p>
          </p:txBody>
        </p:sp>
        <p:sp>
          <p:nvSpPr>
            <p:cNvPr id="31" name="文本框 30"/>
            <p:cNvSpPr txBox="1"/>
            <p:nvPr/>
          </p:nvSpPr>
          <p:spPr>
            <a:xfrm>
              <a:off x="6231763" y="1630131"/>
              <a:ext cx="2465961" cy="424732"/>
            </a:xfrm>
            <a:prstGeom prst="rect">
              <a:avLst/>
            </a:prstGeom>
            <a:noFill/>
          </p:spPr>
          <p:txBody>
            <a:bodyPr wrap="square" rtlCol="0">
              <a:spAutoFit/>
              <a:scene3d>
                <a:camera prst="orthographicFront"/>
                <a:lightRig rig="threePt" dir="t"/>
              </a:scene3d>
              <a:sp3d contourW="12700"/>
            </a:bodyPr>
            <a:lstStyle/>
            <a:p>
              <a:pPr algn="r">
                <a:lnSpc>
                  <a:spcPct val="120000"/>
                </a:lnSpc>
              </a:pPr>
              <a:r>
                <a:rPr lang="en-US" altLang="zh-CN" sz="900" dirty="0">
                  <a:solidFill>
                    <a:schemeClr val="bg1">
                      <a:lumMod val="50000"/>
                    </a:schemeClr>
                  </a:solidFill>
                  <a:latin typeface="+mj-ea"/>
                  <a:ea typeface="+mj-ea"/>
                </a:rPr>
                <a:t>print the presentation and make it into a film to be used in a wider field</a:t>
              </a:r>
            </a:p>
          </p:txBody>
        </p:sp>
      </p:grpSp>
      <p:sp>
        <p:nvSpPr>
          <p:cNvPr id="32" name="文本框 31"/>
          <p:cNvSpPr txBox="1"/>
          <p:nvPr/>
        </p:nvSpPr>
        <p:spPr>
          <a:xfrm>
            <a:off x="1750809" y="2481623"/>
            <a:ext cx="1176705" cy="70788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chemeClr val="bg1"/>
                </a:solidFill>
                <a:effectLst/>
                <a:uLnTx/>
                <a:uFillTx/>
                <a:ea typeface="微软雅黑"/>
              </a:rPr>
              <a:t>01</a:t>
            </a:r>
            <a:endParaRPr kumimoji="0" lang="zh-CN" altLang="en-US" sz="4000" b="1" i="0" u="none" strike="noStrike" kern="1200" cap="none" spc="0" normalizeH="0" baseline="0" noProof="0" dirty="0">
              <a:ln>
                <a:noFill/>
              </a:ln>
              <a:solidFill>
                <a:schemeClr val="bg1"/>
              </a:solidFill>
              <a:effectLst/>
              <a:uLnTx/>
              <a:uFillTx/>
              <a:ea typeface="微软雅黑"/>
            </a:endParaRPr>
          </a:p>
        </p:txBody>
      </p:sp>
      <p:sp>
        <p:nvSpPr>
          <p:cNvPr id="33" name="文本框 32"/>
          <p:cNvSpPr txBox="1"/>
          <p:nvPr/>
        </p:nvSpPr>
        <p:spPr>
          <a:xfrm>
            <a:off x="6701564" y="2481623"/>
            <a:ext cx="1176705" cy="70788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chemeClr val="bg1"/>
                </a:solidFill>
                <a:effectLst/>
                <a:uLnTx/>
                <a:uFillTx/>
                <a:ea typeface="微软雅黑"/>
              </a:rPr>
              <a:t>03</a:t>
            </a:r>
            <a:endParaRPr kumimoji="0" lang="zh-CN" altLang="en-US" sz="4000" b="1" i="0" u="none" strike="noStrike" kern="1200" cap="none" spc="0" normalizeH="0" baseline="0" noProof="0" dirty="0">
              <a:ln>
                <a:noFill/>
              </a:ln>
              <a:solidFill>
                <a:schemeClr val="bg1"/>
              </a:solidFill>
              <a:effectLst/>
              <a:uLnTx/>
              <a:uFillTx/>
              <a:ea typeface="微软雅黑"/>
            </a:endParaRPr>
          </a:p>
        </p:txBody>
      </p:sp>
      <p:sp>
        <p:nvSpPr>
          <p:cNvPr id="34" name="文本框 33"/>
          <p:cNvSpPr txBox="1"/>
          <p:nvPr/>
        </p:nvSpPr>
        <p:spPr>
          <a:xfrm>
            <a:off x="5649324" y="4530828"/>
            <a:ext cx="1176705" cy="70788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chemeClr val="bg1"/>
                </a:solidFill>
                <a:effectLst/>
                <a:uLnTx/>
                <a:uFillTx/>
                <a:ea typeface="微软雅黑"/>
              </a:rPr>
              <a:t>02</a:t>
            </a:r>
            <a:endParaRPr kumimoji="0" lang="zh-CN" altLang="en-US" sz="4000" b="1" i="0" u="none" strike="noStrike" kern="1200" cap="none" spc="0" normalizeH="0" baseline="0" noProof="0" dirty="0">
              <a:ln>
                <a:noFill/>
              </a:ln>
              <a:solidFill>
                <a:schemeClr val="bg1"/>
              </a:solidFill>
              <a:effectLst/>
              <a:uLnTx/>
              <a:uFillTx/>
              <a:ea typeface="微软雅黑"/>
            </a:endParaRPr>
          </a:p>
        </p:txBody>
      </p:sp>
      <p:sp>
        <p:nvSpPr>
          <p:cNvPr id="35" name="文本框 34"/>
          <p:cNvSpPr txBox="1"/>
          <p:nvPr/>
        </p:nvSpPr>
        <p:spPr>
          <a:xfrm>
            <a:off x="9210842" y="4196739"/>
            <a:ext cx="1176705" cy="70788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chemeClr val="bg1"/>
                </a:solidFill>
                <a:effectLst/>
                <a:uLnTx/>
                <a:uFillTx/>
                <a:ea typeface="微软雅黑"/>
              </a:rPr>
              <a:t>4</a:t>
            </a:r>
            <a:endParaRPr kumimoji="0" lang="zh-CN" altLang="en-US" sz="4000" b="1" i="0" u="none" strike="noStrike" kern="1200" cap="none" spc="0" normalizeH="0" baseline="0" noProof="0" dirty="0">
              <a:ln>
                <a:noFill/>
              </a:ln>
              <a:solidFill>
                <a:schemeClr val="bg1"/>
              </a:solidFill>
              <a:effectLst/>
              <a:uLnTx/>
              <a:uFillTx/>
              <a:ea typeface="微软雅黑"/>
            </a:endParaRPr>
          </a:p>
        </p:txBody>
      </p:sp>
    </p:spTree>
    <p:extLst>
      <p:ext uri="{BB962C8B-B14F-4D97-AF65-F5344CB8AC3E}">
        <p14:creationId xmlns:p14="http://schemas.microsoft.com/office/powerpoint/2010/main" val="15305444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p:tgtEl>
                                          <p:spTgt spid="7"/>
                                        </p:tgtEl>
                                        <p:attrNameLst>
                                          <p:attrName>ppt_y</p:attrName>
                                        </p:attrNameLst>
                                      </p:cBhvr>
                                      <p:tavLst>
                                        <p:tav tm="0">
                                          <p:val>
                                            <p:strVal val="#ppt_y+#ppt_h*1.125000"/>
                                          </p:val>
                                        </p:tav>
                                        <p:tav tm="100000">
                                          <p:val>
                                            <p:strVal val="#ppt_y"/>
                                          </p:val>
                                        </p:tav>
                                      </p:tavLst>
                                    </p:anim>
                                    <p:animEffect transition="in" filter="wipe(up)">
                                      <p:cBhvr>
                                        <p:cTn id="12" dur="500"/>
                                        <p:tgtEl>
                                          <p:spTgt spid="7"/>
                                        </p:tgtEl>
                                      </p:cBhvr>
                                    </p:animEffect>
                                  </p:childTnLst>
                                </p:cTn>
                              </p:par>
                            </p:childTnLst>
                          </p:cTn>
                        </p:par>
                        <p:par>
                          <p:cTn id="13" fill="hold">
                            <p:stCondLst>
                              <p:cond delay="1000"/>
                            </p:stCondLst>
                            <p:childTnLst>
                              <p:par>
                                <p:cTn id="14" presetID="2" presetClass="entr" presetSubtype="6"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1+#ppt_w/2"/>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par>
                                <p:cTn id="18" presetID="2" presetClass="entr" presetSubtype="6"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1+#ppt_w/2"/>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par>
                                <p:cTn id="22" presetID="2" presetClass="entr" presetSubtype="6"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53" presetClass="entr" presetSubtype="16"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anim calcmode="lin" valueType="num">
                                      <p:cBhvr>
                                        <p:cTn id="29" dur="500" fill="hold"/>
                                        <p:tgtEl>
                                          <p:spTgt spid="32"/>
                                        </p:tgtEl>
                                        <p:attrNameLst>
                                          <p:attrName>ppt_w</p:attrName>
                                        </p:attrNameLst>
                                      </p:cBhvr>
                                      <p:tavLst>
                                        <p:tav tm="0">
                                          <p:val>
                                            <p:fltVal val="0"/>
                                          </p:val>
                                        </p:tav>
                                        <p:tav tm="100000">
                                          <p:val>
                                            <p:strVal val="#ppt_w"/>
                                          </p:val>
                                        </p:tav>
                                      </p:tavLst>
                                    </p:anim>
                                    <p:anim calcmode="lin" valueType="num">
                                      <p:cBhvr>
                                        <p:cTn id="30" dur="500" fill="hold"/>
                                        <p:tgtEl>
                                          <p:spTgt spid="32"/>
                                        </p:tgtEl>
                                        <p:attrNameLst>
                                          <p:attrName>ppt_h</p:attrName>
                                        </p:attrNameLst>
                                      </p:cBhvr>
                                      <p:tavLst>
                                        <p:tav tm="0">
                                          <p:val>
                                            <p:fltVal val="0"/>
                                          </p:val>
                                        </p:tav>
                                        <p:tav tm="100000">
                                          <p:val>
                                            <p:strVal val="#ppt_h"/>
                                          </p:val>
                                        </p:tav>
                                      </p:tavLst>
                                    </p:anim>
                                    <p:animEffect transition="in" filter="fade">
                                      <p:cBhvr>
                                        <p:cTn id="31" dur="500"/>
                                        <p:tgtEl>
                                          <p:spTgt spid="32"/>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 calcmode="lin" valueType="num">
                                      <p:cBhvr>
                                        <p:cTn id="34" dur="500" fill="hold"/>
                                        <p:tgtEl>
                                          <p:spTgt spid="34"/>
                                        </p:tgtEl>
                                        <p:attrNameLst>
                                          <p:attrName>ppt_w</p:attrName>
                                        </p:attrNameLst>
                                      </p:cBhvr>
                                      <p:tavLst>
                                        <p:tav tm="0">
                                          <p:val>
                                            <p:fltVal val="0"/>
                                          </p:val>
                                        </p:tav>
                                        <p:tav tm="100000">
                                          <p:val>
                                            <p:strVal val="#ppt_w"/>
                                          </p:val>
                                        </p:tav>
                                      </p:tavLst>
                                    </p:anim>
                                    <p:anim calcmode="lin" valueType="num">
                                      <p:cBhvr>
                                        <p:cTn id="35" dur="500" fill="hold"/>
                                        <p:tgtEl>
                                          <p:spTgt spid="34"/>
                                        </p:tgtEl>
                                        <p:attrNameLst>
                                          <p:attrName>ppt_h</p:attrName>
                                        </p:attrNameLst>
                                      </p:cBhvr>
                                      <p:tavLst>
                                        <p:tav tm="0">
                                          <p:val>
                                            <p:fltVal val="0"/>
                                          </p:val>
                                        </p:tav>
                                        <p:tav tm="100000">
                                          <p:val>
                                            <p:strVal val="#ppt_h"/>
                                          </p:val>
                                        </p:tav>
                                      </p:tavLst>
                                    </p:anim>
                                    <p:animEffect transition="in" filter="fade">
                                      <p:cBhvr>
                                        <p:cTn id="36" dur="500"/>
                                        <p:tgtEl>
                                          <p:spTgt spid="34"/>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p:cTn id="39" dur="500" fill="hold"/>
                                        <p:tgtEl>
                                          <p:spTgt spid="33"/>
                                        </p:tgtEl>
                                        <p:attrNameLst>
                                          <p:attrName>ppt_w</p:attrName>
                                        </p:attrNameLst>
                                      </p:cBhvr>
                                      <p:tavLst>
                                        <p:tav tm="0">
                                          <p:val>
                                            <p:fltVal val="0"/>
                                          </p:val>
                                        </p:tav>
                                        <p:tav tm="100000">
                                          <p:val>
                                            <p:strVal val="#ppt_w"/>
                                          </p:val>
                                        </p:tav>
                                      </p:tavLst>
                                    </p:anim>
                                    <p:anim calcmode="lin" valueType="num">
                                      <p:cBhvr>
                                        <p:cTn id="40" dur="500" fill="hold"/>
                                        <p:tgtEl>
                                          <p:spTgt spid="33"/>
                                        </p:tgtEl>
                                        <p:attrNameLst>
                                          <p:attrName>ppt_h</p:attrName>
                                        </p:attrNameLst>
                                      </p:cBhvr>
                                      <p:tavLst>
                                        <p:tav tm="0">
                                          <p:val>
                                            <p:fltVal val="0"/>
                                          </p:val>
                                        </p:tav>
                                        <p:tav tm="100000">
                                          <p:val>
                                            <p:strVal val="#ppt_h"/>
                                          </p:val>
                                        </p:tav>
                                      </p:tavLst>
                                    </p:anim>
                                    <p:animEffect transition="in" filter="fade">
                                      <p:cBhvr>
                                        <p:cTn id="41" dur="500"/>
                                        <p:tgtEl>
                                          <p:spTgt spid="33"/>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anim calcmode="lin" valueType="num">
                                      <p:cBhvr>
                                        <p:cTn id="44" dur="500" fill="hold"/>
                                        <p:tgtEl>
                                          <p:spTgt spid="35"/>
                                        </p:tgtEl>
                                        <p:attrNameLst>
                                          <p:attrName>ppt_w</p:attrName>
                                        </p:attrNameLst>
                                      </p:cBhvr>
                                      <p:tavLst>
                                        <p:tav tm="0">
                                          <p:val>
                                            <p:fltVal val="0"/>
                                          </p:val>
                                        </p:tav>
                                        <p:tav tm="100000">
                                          <p:val>
                                            <p:strVal val="#ppt_w"/>
                                          </p:val>
                                        </p:tav>
                                      </p:tavLst>
                                    </p:anim>
                                    <p:anim calcmode="lin" valueType="num">
                                      <p:cBhvr>
                                        <p:cTn id="45" dur="500" fill="hold"/>
                                        <p:tgtEl>
                                          <p:spTgt spid="35"/>
                                        </p:tgtEl>
                                        <p:attrNameLst>
                                          <p:attrName>ppt_h</p:attrName>
                                        </p:attrNameLst>
                                      </p:cBhvr>
                                      <p:tavLst>
                                        <p:tav tm="0">
                                          <p:val>
                                            <p:fltVal val="0"/>
                                          </p:val>
                                        </p:tav>
                                        <p:tav tm="100000">
                                          <p:val>
                                            <p:strVal val="#ppt_h"/>
                                          </p:val>
                                        </p:tav>
                                      </p:tavLst>
                                    </p:anim>
                                    <p:animEffect transition="in" filter="fade">
                                      <p:cBhvr>
                                        <p:cTn id="46" dur="500"/>
                                        <p:tgtEl>
                                          <p:spTgt spid="35"/>
                                        </p:tgtEl>
                                      </p:cBhvr>
                                    </p:animEffect>
                                  </p:childTnLst>
                                </p:cTn>
                              </p:par>
                            </p:childTnLst>
                          </p:cTn>
                        </p:par>
                        <p:par>
                          <p:cTn id="47" fill="hold">
                            <p:stCondLst>
                              <p:cond delay="2000"/>
                            </p:stCondLst>
                            <p:childTnLst>
                              <p:par>
                                <p:cTn id="48" presetID="12" presetClass="entr" presetSubtype="8" fill="hold" nodeType="afterEffect">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cBhvr additive="base">
                                        <p:cTn id="50" dur="500"/>
                                        <p:tgtEl>
                                          <p:spTgt spid="20"/>
                                        </p:tgtEl>
                                        <p:attrNameLst>
                                          <p:attrName>ppt_x</p:attrName>
                                        </p:attrNameLst>
                                      </p:cBhvr>
                                      <p:tavLst>
                                        <p:tav tm="0">
                                          <p:val>
                                            <p:strVal val="#ppt_x-#ppt_w*1.125000"/>
                                          </p:val>
                                        </p:tav>
                                        <p:tav tm="100000">
                                          <p:val>
                                            <p:strVal val="#ppt_x"/>
                                          </p:val>
                                        </p:tav>
                                      </p:tavLst>
                                    </p:anim>
                                    <p:animEffect transition="in" filter="wipe(right)">
                                      <p:cBhvr>
                                        <p:cTn id="51" dur="500"/>
                                        <p:tgtEl>
                                          <p:spTgt spid="20"/>
                                        </p:tgtEl>
                                      </p:cBhvr>
                                    </p:animEffect>
                                  </p:childTnLst>
                                </p:cTn>
                              </p:par>
                            </p:childTnLst>
                          </p:cTn>
                        </p:par>
                        <p:par>
                          <p:cTn id="52" fill="hold">
                            <p:stCondLst>
                              <p:cond delay="2500"/>
                            </p:stCondLst>
                            <p:childTnLst>
                              <p:par>
                                <p:cTn id="53" presetID="12" presetClass="entr" presetSubtype="2" fill="hold" nodeType="after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500"/>
                                        <p:tgtEl>
                                          <p:spTgt spid="29"/>
                                        </p:tgtEl>
                                        <p:attrNameLst>
                                          <p:attrName>ppt_x</p:attrName>
                                        </p:attrNameLst>
                                      </p:cBhvr>
                                      <p:tavLst>
                                        <p:tav tm="0">
                                          <p:val>
                                            <p:strVal val="#ppt_x+#ppt_w*1.125000"/>
                                          </p:val>
                                        </p:tav>
                                        <p:tav tm="100000">
                                          <p:val>
                                            <p:strVal val="#ppt_x"/>
                                          </p:val>
                                        </p:tav>
                                      </p:tavLst>
                                    </p:anim>
                                    <p:animEffect transition="in" filter="wipe(left)">
                                      <p:cBhvr>
                                        <p:cTn id="56" dur="500"/>
                                        <p:tgtEl>
                                          <p:spTgt spid="29"/>
                                        </p:tgtEl>
                                      </p:cBhvr>
                                    </p:animEffect>
                                  </p:childTnLst>
                                </p:cTn>
                              </p:par>
                            </p:childTnLst>
                          </p:cTn>
                        </p:par>
                        <p:par>
                          <p:cTn id="57" fill="hold">
                            <p:stCondLst>
                              <p:cond delay="3000"/>
                            </p:stCondLst>
                            <p:childTnLst>
                              <p:par>
                                <p:cTn id="58" presetID="12" presetClass="entr" presetSubtype="8" fill="hold" nodeType="afterEffect">
                                  <p:stCondLst>
                                    <p:cond delay="0"/>
                                  </p:stCondLst>
                                  <p:childTnLst>
                                    <p:set>
                                      <p:cBhvr>
                                        <p:cTn id="59" dur="1" fill="hold">
                                          <p:stCondLst>
                                            <p:cond delay="0"/>
                                          </p:stCondLst>
                                        </p:cTn>
                                        <p:tgtEl>
                                          <p:spTgt spid="23"/>
                                        </p:tgtEl>
                                        <p:attrNameLst>
                                          <p:attrName>style.visibility</p:attrName>
                                        </p:attrNameLst>
                                      </p:cBhvr>
                                      <p:to>
                                        <p:strVal val="visible"/>
                                      </p:to>
                                    </p:set>
                                    <p:anim calcmode="lin" valueType="num">
                                      <p:cBhvr additive="base">
                                        <p:cTn id="60" dur="500"/>
                                        <p:tgtEl>
                                          <p:spTgt spid="23"/>
                                        </p:tgtEl>
                                        <p:attrNameLst>
                                          <p:attrName>ppt_x</p:attrName>
                                        </p:attrNameLst>
                                      </p:cBhvr>
                                      <p:tavLst>
                                        <p:tav tm="0">
                                          <p:val>
                                            <p:strVal val="#ppt_x-#ppt_w*1.125000"/>
                                          </p:val>
                                        </p:tav>
                                        <p:tav tm="100000">
                                          <p:val>
                                            <p:strVal val="#ppt_x"/>
                                          </p:val>
                                        </p:tav>
                                      </p:tavLst>
                                    </p:anim>
                                    <p:animEffect transition="in" filter="wipe(right)">
                                      <p:cBhvr>
                                        <p:cTn id="6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2" grpId="0"/>
      <p:bldP spid="33" grpId="0"/>
      <p:bldP spid="34" grpId="0"/>
      <p:bldP spid="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rot="1800000">
            <a:off x="4827800" y="3760673"/>
            <a:ext cx="2135517" cy="1224000"/>
          </a:xfrm>
          <a:prstGeom prst="rect">
            <a:avLst/>
          </a:prstGeom>
          <a:gradFill flip="none" rotWithShape="0">
            <a:gsLst>
              <a:gs pos="0">
                <a:schemeClr val="tx1">
                  <a:alpha val="40000"/>
                </a:schemeClr>
              </a:gs>
              <a:gs pos="62000">
                <a:srgbClr val="C7C7C7">
                  <a:alpha val="0"/>
                </a:srgbClr>
              </a:gs>
              <a:gs pos="100000">
                <a:srgbClr val="FAFAFA">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Arial"/>
              <a:ea typeface="微软雅黑"/>
            </a:endParaRPr>
          </a:p>
        </p:txBody>
      </p:sp>
      <p:sp>
        <p:nvSpPr>
          <p:cNvPr id="28" name="矩形 27"/>
          <p:cNvSpPr/>
          <p:nvPr/>
        </p:nvSpPr>
        <p:spPr>
          <a:xfrm rot="1800000">
            <a:off x="7006661" y="3091646"/>
            <a:ext cx="2135517" cy="1224000"/>
          </a:xfrm>
          <a:prstGeom prst="rect">
            <a:avLst/>
          </a:prstGeom>
          <a:gradFill flip="none" rotWithShape="0">
            <a:gsLst>
              <a:gs pos="0">
                <a:schemeClr val="tx1">
                  <a:alpha val="40000"/>
                </a:schemeClr>
              </a:gs>
              <a:gs pos="62000">
                <a:srgbClr val="C7C7C7">
                  <a:alpha val="0"/>
                </a:srgbClr>
              </a:gs>
              <a:gs pos="100000">
                <a:srgbClr val="FAFAFA">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Arial"/>
              <a:ea typeface="微软雅黑"/>
            </a:endParaRPr>
          </a:p>
        </p:txBody>
      </p:sp>
      <p:sp>
        <p:nvSpPr>
          <p:cNvPr id="29" name="矩形 28"/>
          <p:cNvSpPr/>
          <p:nvPr/>
        </p:nvSpPr>
        <p:spPr>
          <a:xfrm rot="1800000">
            <a:off x="5581069" y="2423302"/>
            <a:ext cx="2135517" cy="1224000"/>
          </a:xfrm>
          <a:prstGeom prst="rect">
            <a:avLst/>
          </a:prstGeom>
          <a:gradFill flip="none" rotWithShape="0">
            <a:gsLst>
              <a:gs pos="0">
                <a:schemeClr val="tx1">
                  <a:alpha val="40000"/>
                </a:schemeClr>
              </a:gs>
              <a:gs pos="62000">
                <a:srgbClr val="C7C7C7">
                  <a:alpha val="0"/>
                </a:srgbClr>
              </a:gs>
              <a:gs pos="100000">
                <a:srgbClr val="FAFAFA">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Arial"/>
              <a:ea typeface="微软雅黑"/>
            </a:endParaRPr>
          </a:p>
        </p:txBody>
      </p:sp>
      <p:sp>
        <p:nvSpPr>
          <p:cNvPr id="32" name="矩形 31"/>
          <p:cNvSpPr/>
          <p:nvPr/>
        </p:nvSpPr>
        <p:spPr>
          <a:xfrm rot="1800000">
            <a:off x="2728298" y="3369539"/>
            <a:ext cx="2955152" cy="2571394"/>
          </a:xfrm>
          <a:prstGeom prst="rect">
            <a:avLst/>
          </a:prstGeom>
          <a:gradFill flip="none" rotWithShape="0">
            <a:gsLst>
              <a:gs pos="0">
                <a:schemeClr val="tx1">
                  <a:alpha val="40000"/>
                </a:schemeClr>
              </a:gs>
              <a:gs pos="62000">
                <a:srgbClr val="C7C7C7">
                  <a:alpha val="0"/>
                </a:srgbClr>
              </a:gs>
              <a:gs pos="100000">
                <a:srgbClr val="FAFAFA">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Arial"/>
              <a:ea typeface="微软雅黑"/>
            </a:endParaRPr>
          </a:p>
        </p:txBody>
      </p:sp>
      <p:sp>
        <p:nvSpPr>
          <p:cNvPr id="19" name="MH_Other_1"/>
          <p:cNvSpPr/>
          <p:nvPr>
            <p:custDataLst>
              <p:tags r:id="rId2"/>
            </p:custDataLst>
          </p:nvPr>
        </p:nvSpPr>
        <p:spPr>
          <a:xfrm>
            <a:off x="1482726" y="2530477"/>
            <a:ext cx="2619375" cy="2619375"/>
          </a:xfrm>
          <a:prstGeom prst="ellipse">
            <a:avLst/>
          </a:prstGeom>
          <a:solidFill>
            <a:srgbClr val="ED6196"/>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MH_Other_2"/>
          <p:cNvSpPr/>
          <p:nvPr>
            <p:custDataLst>
              <p:tags r:id="rId3"/>
            </p:custDataLst>
          </p:nvPr>
        </p:nvSpPr>
        <p:spPr>
          <a:xfrm>
            <a:off x="6053139" y="3025777"/>
            <a:ext cx="384175" cy="384175"/>
          </a:xfrm>
          <a:custGeom>
            <a:avLst/>
            <a:gdLst>
              <a:gd name="connsiteX0" fmla="*/ 617537 w 1235076"/>
              <a:gd name="connsiteY0" fmla="*/ 165099 h 1235076"/>
              <a:gd name="connsiteX1" fmla="*/ 165099 w 1235076"/>
              <a:gd name="connsiteY1" fmla="*/ 617537 h 1235076"/>
              <a:gd name="connsiteX2" fmla="*/ 617537 w 1235076"/>
              <a:gd name="connsiteY2" fmla="*/ 1069975 h 1235076"/>
              <a:gd name="connsiteX3" fmla="*/ 1069975 w 1235076"/>
              <a:gd name="connsiteY3" fmla="*/ 617537 h 1235076"/>
              <a:gd name="connsiteX4" fmla="*/ 617537 w 1235076"/>
              <a:gd name="connsiteY4" fmla="*/ 165099 h 1235076"/>
              <a:gd name="connsiteX5" fmla="*/ 617538 w 1235076"/>
              <a:gd name="connsiteY5" fmla="*/ 0 h 1235076"/>
              <a:gd name="connsiteX6" fmla="*/ 1235076 w 1235076"/>
              <a:gd name="connsiteY6" fmla="*/ 617538 h 1235076"/>
              <a:gd name="connsiteX7" fmla="*/ 617538 w 1235076"/>
              <a:gd name="connsiteY7" fmla="*/ 1235076 h 1235076"/>
              <a:gd name="connsiteX8" fmla="*/ 0 w 1235076"/>
              <a:gd name="connsiteY8" fmla="*/ 617538 h 1235076"/>
              <a:gd name="connsiteX9" fmla="*/ 617538 w 1235076"/>
              <a:gd name="connsiteY9" fmla="*/ 0 h 1235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5076" h="1235076">
                <a:moveTo>
                  <a:pt x="617537" y="165099"/>
                </a:moveTo>
                <a:cubicBezTo>
                  <a:pt x="367662" y="165099"/>
                  <a:pt x="165099" y="367662"/>
                  <a:pt x="165099" y="617537"/>
                </a:cubicBezTo>
                <a:cubicBezTo>
                  <a:pt x="165099" y="867412"/>
                  <a:pt x="367662" y="1069975"/>
                  <a:pt x="617537" y="1069975"/>
                </a:cubicBezTo>
                <a:cubicBezTo>
                  <a:pt x="867412" y="1069975"/>
                  <a:pt x="1069975" y="867412"/>
                  <a:pt x="1069975" y="617537"/>
                </a:cubicBezTo>
                <a:cubicBezTo>
                  <a:pt x="1069975" y="367662"/>
                  <a:pt x="867412" y="165099"/>
                  <a:pt x="617537" y="165099"/>
                </a:cubicBezTo>
                <a:close/>
                <a:moveTo>
                  <a:pt x="617538" y="0"/>
                </a:moveTo>
                <a:cubicBezTo>
                  <a:pt x="958595" y="0"/>
                  <a:pt x="1235076" y="276481"/>
                  <a:pt x="1235076" y="617538"/>
                </a:cubicBezTo>
                <a:cubicBezTo>
                  <a:pt x="1235076" y="958595"/>
                  <a:pt x="958595" y="1235076"/>
                  <a:pt x="617538" y="1235076"/>
                </a:cubicBezTo>
                <a:cubicBezTo>
                  <a:pt x="276481" y="1235076"/>
                  <a:pt x="0" y="958595"/>
                  <a:pt x="0" y="617538"/>
                </a:cubicBezTo>
                <a:cubicBezTo>
                  <a:pt x="0" y="276481"/>
                  <a:pt x="276481" y="0"/>
                  <a:pt x="617538" y="0"/>
                </a:cubicBezTo>
                <a:close/>
              </a:path>
            </a:pathLst>
          </a:custGeom>
          <a:solidFill>
            <a:srgbClr val="F2F2F2"/>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 name="MH_Other_3"/>
          <p:cNvSpPr/>
          <p:nvPr>
            <p:custDataLst>
              <p:tags r:id="rId4"/>
            </p:custDataLst>
          </p:nvPr>
        </p:nvSpPr>
        <p:spPr>
          <a:xfrm>
            <a:off x="5986463" y="1546227"/>
            <a:ext cx="265112" cy="265113"/>
          </a:xfrm>
          <a:custGeom>
            <a:avLst/>
            <a:gdLst>
              <a:gd name="connsiteX0" fmla="*/ 617537 w 1235076"/>
              <a:gd name="connsiteY0" fmla="*/ 165099 h 1235076"/>
              <a:gd name="connsiteX1" fmla="*/ 165099 w 1235076"/>
              <a:gd name="connsiteY1" fmla="*/ 617537 h 1235076"/>
              <a:gd name="connsiteX2" fmla="*/ 617537 w 1235076"/>
              <a:gd name="connsiteY2" fmla="*/ 1069975 h 1235076"/>
              <a:gd name="connsiteX3" fmla="*/ 1069975 w 1235076"/>
              <a:gd name="connsiteY3" fmla="*/ 617537 h 1235076"/>
              <a:gd name="connsiteX4" fmla="*/ 617537 w 1235076"/>
              <a:gd name="connsiteY4" fmla="*/ 165099 h 1235076"/>
              <a:gd name="connsiteX5" fmla="*/ 617538 w 1235076"/>
              <a:gd name="connsiteY5" fmla="*/ 0 h 1235076"/>
              <a:gd name="connsiteX6" fmla="*/ 1235076 w 1235076"/>
              <a:gd name="connsiteY6" fmla="*/ 617538 h 1235076"/>
              <a:gd name="connsiteX7" fmla="*/ 617538 w 1235076"/>
              <a:gd name="connsiteY7" fmla="*/ 1235076 h 1235076"/>
              <a:gd name="connsiteX8" fmla="*/ 0 w 1235076"/>
              <a:gd name="connsiteY8" fmla="*/ 617538 h 1235076"/>
              <a:gd name="connsiteX9" fmla="*/ 617538 w 1235076"/>
              <a:gd name="connsiteY9" fmla="*/ 0 h 1235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5076" h="1235076">
                <a:moveTo>
                  <a:pt x="617537" y="165099"/>
                </a:moveTo>
                <a:cubicBezTo>
                  <a:pt x="367662" y="165099"/>
                  <a:pt x="165099" y="367662"/>
                  <a:pt x="165099" y="617537"/>
                </a:cubicBezTo>
                <a:cubicBezTo>
                  <a:pt x="165099" y="867412"/>
                  <a:pt x="367662" y="1069975"/>
                  <a:pt x="617537" y="1069975"/>
                </a:cubicBezTo>
                <a:cubicBezTo>
                  <a:pt x="867412" y="1069975"/>
                  <a:pt x="1069975" y="867412"/>
                  <a:pt x="1069975" y="617537"/>
                </a:cubicBezTo>
                <a:cubicBezTo>
                  <a:pt x="1069975" y="367662"/>
                  <a:pt x="867412" y="165099"/>
                  <a:pt x="617537" y="165099"/>
                </a:cubicBezTo>
                <a:close/>
                <a:moveTo>
                  <a:pt x="617538" y="0"/>
                </a:moveTo>
                <a:cubicBezTo>
                  <a:pt x="958595" y="0"/>
                  <a:pt x="1235076" y="276481"/>
                  <a:pt x="1235076" y="617538"/>
                </a:cubicBezTo>
                <a:cubicBezTo>
                  <a:pt x="1235076" y="958595"/>
                  <a:pt x="958595" y="1235076"/>
                  <a:pt x="617538" y="1235076"/>
                </a:cubicBezTo>
                <a:cubicBezTo>
                  <a:pt x="276481" y="1235076"/>
                  <a:pt x="0" y="958595"/>
                  <a:pt x="0" y="617538"/>
                </a:cubicBezTo>
                <a:cubicBezTo>
                  <a:pt x="0" y="276481"/>
                  <a:pt x="276481" y="0"/>
                  <a:pt x="617538" y="0"/>
                </a:cubicBezTo>
                <a:close/>
              </a:path>
            </a:pathLst>
          </a:custGeom>
          <a:solidFill>
            <a:srgbClr val="F2F2F2"/>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 name="MH_Other_4"/>
          <p:cNvSpPr/>
          <p:nvPr>
            <p:custDataLst>
              <p:tags r:id="rId5"/>
            </p:custDataLst>
          </p:nvPr>
        </p:nvSpPr>
        <p:spPr>
          <a:xfrm>
            <a:off x="3952875" y="2514601"/>
            <a:ext cx="565150" cy="565150"/>
          </a:xfrm>
          <a:custGeom>
            <a:avLst/>
            <a:gdLst>
              <a:gd name="connsiteX0" fmla="*/ 617537 w 1235076"/>
              <a:gd name="connsiteY0" fmla="*/ 165099 h 1235076"/>
              <a:gd name="connsiteX1" fmla="*/ 165099 w 1235076"/>
              <a:gd name="connsiteY1" fmla="*/ 617537 h 1235076"/>
              <a:gd name="connsiteX2" fmla="*/ 617537 w 1235076"/>
              <a:gd name="connsiteY2" fmla="*/ 1069975 h 1235076"/>
              <a:gd name="connsiteX3" fmla="*/ 1069975 w 1235076"/>
              <a:gd name="connsiteY3" fmla="*/ 617537 h 1235076"/>
              <a:gd name="connsiteX4" fmla="*/ 617537 w 1235076"/>
              <a:gd name="connsiteY4" fmla="*/ 165099 h 1235076"/>
              <a:gd name="connsiteX5" fmla="*/ 617538 w 1235076"/>
              <a:gd name="connsiteY5" fmla="*/ 0 h 1235076"/>
              <a:gd name="connsiteX6" fmla="*/ 1235076 w 1235076"/>
              <a:gd name="connsiteY6" fmla="*/ 617538 h 1235076"/>
              <a:gd name="connsiteX7" fmla="*/ 617538 w 1235076"/>
              <a:gd name="connsiteY7" fmla="*/ 1235076 h 1235076"/>
              <a:gd name="connsiteX8" fmla="*/ 0 w 1235076"/>
              <a:gd name="connsiteY8" fmla="*/ 617538 h 1235076"/>
              <a:gd name="connsiteX9" fmla="*/ 617538 w 1235076"/>
              <a:gd name="connsiteY9" fmla="*/ 0 h 1235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5076" h="1235076">
                <a:moveTo>
                  <a:pt x="617537" y="165099"/>
                </a:moveTo>
                <a:cubicBezTo>
                  <a:pt x="367662" y="165099"/>
                  <a:pt x="165099" y="367662"/>
                  <a:pt x="165099" y="617537"/>
                </a:cubicBezTo>
                <a:cubicBezTo>
                  <a:pt x="165099" y="867412"/>
                  <a:pt x="367662" y="1069975"/>
                  <a:pt x="617537" y="1069975"/>
                </a:cubicBezTo>
                <a:cubicBezTo>
                  <a:pt x="867412" y="1069975"/>
                  <a:pt x="1069975" y="867412"/>
                  <a:pt x="1069975" y="617537"/>
                </a:cubicBezTo>
                <a:cubicBezTo>
                  <a:pt x="1069975" y="367662"/>
                  <a:pt x="867412" y="165099"/>
                  <a:pt x="617537" y="165099"/>
                </a:cubicBezTo>
                <a:close/>
                <a:moveTo>
                  <a:pt x="617538" y="0"/>
                </a:moveTo>
                <a:cubicBezTo>
                  <a:pt x="958595" y="0"/>
                  <a:pt x="1235076" y="276481"/>
                  <a:pt x="1235076" y="617538"/>
                </a:cubicBezTo>
                <a:cubicBezTo>
                  <a:pt x="1235076" y="958595"/>
                  <a:pt x="958595" y="1235076"/>
                  <a:pt x="617538" y="1235076"/>
                </a:cubicBezTo>
                <a:cubicBezTo>
                  <a:pt x="276481" y="1235076"/>
                  <a:pt x="0" y="958595"/>
                  <a:pt x="0" y="617538"/>
                </a:cubicBezTo>
                <a:cubicBezTo>
                  <a:pt x="0" y="276481"/>
                  <a:pt x="276481" y="0"/>
                  <a:pt x="617538" y="0"/>
                </a:cubicBezTo>
                <a:close/>
              </a:path>
            </a:pathLst>
          </a:custGeom>
          <a:solidFill>
            <a:srgbClr val="F2F2F2"/>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 name="MH_Other_5"/>
          <p:cNvSpPr/>
          <p:nvPr>
            <p:custDataLst>
              <p:tags r:id="rId6"/>
            </p:custDataLst>
          </p:nvPr>
        </p:nvSpPr>
        <p:spPr>
          <a:xfrm>
            <a:off x="4325939" y="3200402"/>
            <a:ext cx="2274068" cy="2274068"/>
          </a:xfrm>
          <a:prstGeom prst="ellipse">
            <a:avLst/>
          </a:prstGeom>
          <a:solidFill>
            <a:srgbClr val="5397EA"/>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 name="MH_SubTitle_1"/>
          <p:cNvSpPr/>
          <p:nvPr>
            <p:custDataLst>
              <p:tags r:id="rId7"/>
            </p:custDataLst>
          </p:nvPr>
        </p:nvSpPr>
        <p:spPr>
          <a:xfrm>
            <a:off x="4489450" y="3364326"/>
            <a:ext cx="1969883" cy="1969883"/>
          </a:xfrm>
          <a:prstGeom prst="ellipse">
            <a:avLst/>
          </a:prstGeom>
          <a:solidFill>
            <a:srgbClr val="FFFFFF"/>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en-US" altLang="zh-CN" b="1" dirty="0">
              <a:solidFill>
                <a:srgbClr val="303030"/>
              </a:solidFill>
            </a:endParaRPr>
          </a:p>
        </p:txBody>
      </p:sp>
      <p:sp>
        <p:nvSpPr>
          <p:cNvPr id="39" name="MH_Other_6"/>
          <p:cNvSpPr/>
          <p:nvPr>
            <p:custDataLst>
              <p:tags r:id="rId8"/>
            </p:custDataLst>
          </p:nvPr>
        </p:nvSpPr>
        <p:spPr>
          <a:xfrm>
            <a:off x="4733925" y="4583115"/>
            <a:ext cx="382588" cy="384175"/>
          </a:xfrm>
          <a:custGeom>
            <a:avLst/>
            <a:gdLst>
              <a:gd name="connsiteX0" fmla="*/ 617537 w 1235076"/>
              <a:gd name="connsiteY0" fmla="*/ 165099 h 1235076"/>
              <a:gd name="connsiteX1" fmla="*/ 165099 w 1235076"/>
              <a:gd name="connsiteY1" fmla="*/ 617537 h 1235076"/>
              <a:gd name="connsiteX2" fmla="*/ 617537 w 1235076"/>
              <a:gd name="connsiteY2" fmla="*/ 1069975 h 1235076"/>
              <a:gd name="connsiteX3" fmla="*/ 1069975 w 1235076"/>
              <a:gd name="connsiteY3" fmla="*/ 617537 h 1235076"/>
              <a:gd name="connsiteX4" fmla="*/ 617537 w 1235076"/>
              <a:gd name="connsiteY4" fmla="*/ 165099 h 1235076"/>
              <a:gd name="connsiteX5" fmla="*/ 617538 w 1235076"/>
              <a:gd name="connsiteY5" fmla="*/ 0 h 1235076"/>
              <a:gd name="connsiteX6" fmla="*/ 1235076 w 1235076"/>
              <a:gd name="connsiteY6" fmla="*/ 617538 h 1235076"/>
              <a:gd name="connsiteX7" fmla="*/ 617538 w 1235076"/>
              <a:gd name="connsiteY7" fmla="*/ 1235076 h 1235076"/>
              <a:gd name="connsiteX8" fmla="*/ 0 w 1235076"/>
              <a:gd name="connsiteY8" fmla="*/ 617538 h 1235076"/>
              <a:gd name="connsiteX9" fmla="*/ 617538 w 1235076"/>
              <a:gd name="connsiteY9" fmla="*/ 0 h 1235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5076" h="1235076">
                <a:moveTo>
                  <a:pt x="617537" y="165099"/>
                </a:moveTo>
                <a:cubicBezTo>
                  <a:pt x="367662" y="165099"/>
                  <a:pt x="165099" y="367662"/>
                  <a:pt x="165099" y="617537"/>
                </a:cubicBezTo>
                <a:cubicBezTo>
                  <a:pt x="165099" y="867412"/>
                  <a:pt x="367662" y="1069975"/>
                  <a:pt x="617537" y="1069975"/>
                </a:cubicBezTo>
                <a:cubicBezTo>
                  <a:pt x="867412" y="1069975"/>
                  <a:pt x="1069975" y="867412"/>
                  <a:pt x="1069975" y="617537"/>
                </a:cubicBezTo>
                <a:cubicBezTo>
                  <a:pt x="1069975" y="367662"/>
                  <a:pt x="867412" y="165099"/>
                  <a:pt x="617537" y="165099"/>
                </a:cubicBezTo>
                <a:close/>
                <a:moveTo>
                  <a:pt x="617538" y="0"/>
                </a:moveTo>
                <a:cubicBezTo>
                  <a:pt x="958595" y="0"/>
                  <a:pt x="1235076" y="276481"/>
                  <a:pt x="1235076" y="617538"/>
                </a:cubicBezTo>
                <a:cubicBezTo>
                  <a:pt x="1235076" y="958595"/>
                  <a:pt x="958595" y="1235076"/>
                  <a:pt x="617538" y="1235076"/>
                </a:cubicBezTo>
                <a:cubicBezTo>
                  <a:pt x="276481" y="1235076"/>
                  <a:pt x="0" y="958595"/>
                  <a:pt x="0" y="617538"/>
                </a:cubicBezTo>
                <a:cubicBezTo>
                  <a:pt x="0" y="276481"/>
                  <a:pt x="276481" y="0"/>
                  <a:pt x="617538" y="0"/>
                </a:cubicBezTo>
                <a:close/>
              </a:path>
            </a:pathLst>
          </a:custGeom>
          <a:solidFill>
            <a:srgbClr val="F2F2F2"/>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 name="MH_Other_7"/>
          <p:cNvSpPr/>
          <p:nvPr>
            <p:custDataLst>
              <p:tags r:id="rId9"/>
            </p:custDataLst>
          </p:nvPr>
        </p:nvSpPr>
        <p:spPr>
          <a:xfrm>
            <a:off x="3667125" y="4775201"/>
            <a:ext cx="668338" cy="668338"/>
          </a:xfrm>
          <a:custGeom>
            <a:avLst/>
            <a:gdLst>
              <a:gd name="connsiteX0" fmla="*/ 617537 w 1235076"/>
              <a:gd name="connsiteY0" fmla="*/ 165099 h 1235076"/>
              <a:gd name="connsiteX1" fmla="*/ 165099 w 1235076"/>
              <a:gd name="connsiteY1" fmla="*/ 617537 h 1235076"/>
              <a:gd name="connsiteX2" fmla="*/ 617537 w 1235076"/>
              <a:gd name="connsiteY2" fmla="*/ 1069975 h 1235076"/>
              <a:gd name="connsiteX3" fmla="*/ 1069975 w 1235076"/>
              <a:gd name="connsiteY3" fmla="*/ 617537 h 1235076"/>
              <a:gd name="connsiteX4" fmla="*/ 617537 w 1235076"/>
              <a:gd name="connsiteY4" fmla="*/ 165099 h 1235076"/>
              <a:gd name="connsiteX5" fmla="*/ 617538 w 1235076"/>
              <a:gd name="connsiteY5" fmla="*/ 0 h 1235076"/>
              <a:gd name="connsiteX6" fmla="*/ 1235076 w 1235076"/>
              <a:gd name="connsiteY6" fmla="*/ 617538 h 1235076"/>
              <a:gd name="connsiteX7" fmla="*/ 617538 w 1235076"/>
              <a:gd name="connsiteY7" fmla="*/ 1235076 h 1235076"/>
              <a:gd name="connsiteX8" fmla="*/ 0 w 1235076"/>
              <a:gd name="connsiteY8" fmla="*/ 617538 h 1235076"/>
              <a:gd name="connsiteX9" fmla="*/ 617538 w 1235076"/>
              <a:gd name="connsiteY9" fmla="*/ 0 h 1235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5076" h="1235076">
                <a:moveTo>
                  <a:pt x="617537" y="165099"/>
                </a:moveTo>
                <a:cubicBezTo>
                  <a:pt x="367662" y="165099"/>
                  <a:pt x="165099" y="367662"/>
                  <a:pt x="165099" y="617537"/>
                </a:cubicBezTo>
                <a:cubicBezTo>
                  <a:pt x="165099" y="867412"/>
                  <a:pt x="367662" y="1069975"/>
                  <a:pt x="617537" y="1069975"/>
                </a:cubicBezTo>
                <a:cubicBezTo>
                  <a:pt x="867412" y="1069975"/>
                  <a:pt x="1069975" y="867412"/>
                  <a:pt x="1069975" y="617537"/>
                </a:cubicBezTo>
                <a:cubicBezTo>
                  <a:pt x="1069975" y="367662"/>
                  <a:pt x="867412" y="165099"/>
                  <a:pt x="617537" y="165099"/>
                </a:cubicBezTo>
                <a:close/>
                <a:moveTo>
                  <a:pt x="617538" y="0"/>
                </a:moveTo>
                <a:cubicBezTo>
                  <a:pt x="958595" y="0"/>
                  <a:pt x="1235076" y="276481"/>
                  <a:pt x="1235076" y="617538"/>
                </a:cubicBezTo>
                <a:cubicBezTo>
                  <a:pt x="1235076" y="958595"/>
                  <a:pt x="958595" y="1235076"/>
                  <a:pt x="617538" y="1235076"/>
                </a:cubicBezTo>
                <a:cubicBezTo>
                  <a:pt x="276481" y="1235076"/>
                  <a:pt x="0" y="958595"/>
                  <a:pt x="0" y="617538"/>
                </a:cubicBezTo>
                <a:cubicBezTo>
                  <a:pt x="0" y="276481"/>
                  <a:pt x="276481" y="0"/>
                  <a:pt x="617538" y="0"/>
                </a:cubicBezTo>
                <a:close/>
              </a:path>
            </a:pathLst>
          </a:custGeom>
          <a:solidFill>
            <a:srgbClr val="F2F2F2"/>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8" name="MH_Other_9"/>
          <p:cNvSpPr/>
          <p:nvPr>
            <p:custDataLst>
              <p:tags r:id="rId10"/>
            </p:custDataLst>
          </p:nvPr>
        </p:nvSpPr>
        <p:spPr>
          <a:xfrm>
            <a:off x="5253039" y="4321177"/>
            <a:ext cx="276225" cy="276225"/>
          </a:xfrm>
          <a:custGeom>
            <a:avLst/>
            <a:gdLst>
              <a:gd name="connsiteX0" fmla="*/ 617537 w 1235076"/>
              <a:gd name="connsiteY0" fmla="*/ 165099 h 1235076"/>
              <a:gd name="connsiteX1" fmla="*/ 165099 w 1235076"/>
              <a:gd name="connsiteY1" fmla="*/ 617537 h 1235076"/>
              <a:gd name="connsiteX2" fmla="*/ 617537 w 1235076"/>
              <a:gd name="connsiteY2" fmla="*/ 1069975 h 1235076"/>
              <a:gd name="connsiteX3" fmla="*/ 1069975 w 1235076"/>
              <a:gd name="connsiteY3" fmla="*/ 617537 h 1235076"/>
              <a:gd name="connsiteX4" fmla="*/ 617537 w 1235076"/>
              <a:gd name="connsiteY4" fmla="*/ 165099 h 1235076"/>
              <a:gd name="connsiteX5" fmla="*/ 617538 w 1235076"/>
              <a:gd name="connsiteY5" fmla="*/ 0 h 1235076"/>
              <a:gd name="connsiteX6" fmla="*/ 1235076 w 1235076"/>
              <a:gd name="connsiteY6" fmla="*/ 617538 h 1235076"/>
              <a:gd name="connsiteX7" fmla="*/ 617538 w 1235076"/>
              <a:gd name="connsiteY7" fmla="*/ 1235076 h 1235076"/>
              <a:gd name="connsiteX8" fmla="*/ 0 w 1235076"/>
              <a:gd name="connsiteY8" fmla="*/ 617538 h 1235076"/>
              <a:gd name="connsiteX9" fmla="*/ 617538 w 1235076"/>
              <a:gd name="connsiteY9" fmla="*/ 0 h 1235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5076" h="1235076">
                <a:moveTo>
                  <a:pt x="617537" y="165099"/>
                </a:moveTo>
                <a:cubicBezTo>
                  <a:pt x="367662" y="165099"/>
                  <a:pt x="165099" y="367662"/>
                  <a:pt x="165099" y="617537"/>
                </a:cubicBezTo>
                <a:cubicBezTo>
                  <a:pt x="165099" y="867412"/>
                  <a:pt x="367662" y="1069975"/>
                  <a:pt x="617537" y="1069975"/>
                </a:cubicBezTo>
                <a:cubicBezTo>
                  <a:pt x="867412" y="1069975"/>
                  <a:pt x="1069975" y="867412"/>
                  <a:pt x="1069975" y="617537"/>
                </a:cubicBezTo>
                <a:cubicBezTo>
                  <a:pt x="1069975" y="367662"/>
                  <a:pt x="867412" y="165099"/>
                  <a:pt x="617537" y="165099"/>
                </a:cubicBezTo>
                <a:close/>
                <a:moveTo>
                  <a:pt x="617538" y="0"/>
                </a:moveTo>
                <a:cubicBezTo>
                  <a:pt x="958595" y="0"/>
                  <a:pt x="1235076" y="276481"/>
                  <a:pt x="1235076" y="617538"/>
                </a:cubicBezTo>
                <a:cubicBezTo>
                  <a:pt x="1235076" y="958595"/>
                  <a:pt x="958595" y="1235076"/>
                  <a:pt x="617538" y="1235076"/>
                </a:cubicBezTo>
                <a:cubicBezTo>
                  <a:pt x="276481" y="1235076"/>
                  <a:pt x="0" y="958595"/>
                  <a:pt x="0" y="617538"/>
                </a:cubicBezTo>
                <a:cubicBezTo>
                  <a:pt x="0" y="276481"/>
                  <a:pt x="276481" y="0"/>
                  <a:pt x="617538" y="0"/>
                </a:cubicBezTo>
                <a:close/>
              </a:path>
            </a:pathLst>
          </a:custGeom>
          <a:solidFill>
            <a:srgbClr val="F2F2F2"/>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 name="MH_Other_10"/>
          <p:cNvSpPr/>
          <p:nvPr>
            <p:custDataLst>
              <p:tags r:id="rId11"/>
            </p:custDataLst>
          </p:nvPr>
        </p:nvSpPr>
        <p:spPr>
          <a:xfrm>
            <a:off x="4084639" y="5426076"/>
            <a:ext cx="314325" cy="312738"/>
          </a:xfrm>
          <a:custGeom>
            <a:avLst/>
            <a:gdLst>
              <a:gd name="connsiteX0" fmla="*/ 617537 w 1235076"/>
              <a:gd name="connsiteY0" fmla="*/ 165099 h 1235076"/>
              <a:gd name="connsiteX1" fmla="*/ 165099 w 1235076"/>
              <a:gd name="connsiteY1" fmla="*/ 617537 h 1235076"/>
              <a:gd name="connsiteX2" fmla="*/ 617537 w 1235076"/>
              <a:gd name="connsiteY2" fmla="*/ 1069975 h 1235076"/>
              <a:gd name="connsiteX3" fmla="*/ 1069975 w 1235076"/>
              <a:gd name="connsiteY3" fmla="*/ 617537 h 1235076"/>
              <a:gd name="connsiteX4" fmla="*/ 617537 w 1235076"/>
              <a:gd name="connsiteY4" fmla="*/ 165099 h 1235076"/>
              <a:gd name="connsiteX5" fmla="*/ 617538 w 1235076"/>
              <a:gd name="connsiteY5" fmla="*/ 0 h 1235076"/>
              <a:gd name="connsiteX6" fmla="*/ 1235076 w 1235076"/>
              <a:gd name="connsiteY6" fmla="*/ 617538 h 1235076"/>
              <a:gd name="connsiteX7" fmla="*/ 617538 w 1235076"/>
              <a:gd name="connsiteY7" fmla="*/ 1235076 h 1235076"/>
              <a:gd name="connsiteX8" fmla="*/ 0 w 1235076"/>
              <a:gd name="connsiteY8" fmla="*/ 617538 h 1235076"/>
              <a:gd name="connsiteX9" fmla="*/ 617538 w 1235076"/>
              <a:gd name="connsiteY9" fmla="*/ 0 h 1235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5076" h="1235076">
                <a:moveTo>
                  <a:pt x="617537" y="165099"/>
                </a:moveTo>
                <a:cubicBezTo>
                  <a:pt x="367662" y="165099"/>
                  <a:pt x="165099" y="367662"/>
                  <a:pt x="165099" y="617537"/>
                </a:cubicBezTo>
                <a:cubicBezTo>
                  <a:pt x="165099" y="867412"/>
                  <a:pt x="367662" y="1069975"/>
                  <a:pt x="617537" y="1069975"/>
                </a:cubicBezTo>
                <a:cubicBezTo>
                  <a:pt x="867412" y="1069975"/>
                  <a:pt x="1069975" y="867412"/>
                  <a:pt x="1069975" y="617537"/>
                </a:cubicBezTo>
                <a:cubicBezTo>
                  <a:pt x="1069975" y="367662"/>
                  <a:pt x="867412" y="165099"/>
                  <a:pt x="617537" y="165099"/>
                </a:cubicBezTo>
                <a:close/>
                <a:moveTo>
                  <a:pt x="617538" y="0"/>
                </a:moveTo>
                <a:cubicBezTo>
                  <a:pt x="958595" y="0"/>
                  <a:pt x="1235076" y="276481"/>
                  <a:pt x="1235076" y="617538"/>
                </a:cubicBezTo>
                <a:cubicBezTo>
                  <a:pt x="1235076" y="958595"/>
                  <a:pt x="958595" y="1235076"/>
                  <a:pt x="617538" y="1235076"/>
                </a:cubicBezTo>
                <a:cubicBezTo>
                  <a:pt x="276481" y="1235076"/>
                  <a:pt x="0" y="958595"/>
                  <a:pt x="0" y="617538"/>
                </a:cubicBezTo>
                <a:cubicBezTo>
                  <a:pt x="0" y="276481"/>
                  <a:pt x="276481" y="0"/>
                  <a:pt x="617538" y="0"/>
                </a:cubicBezTo>
                <a:close/>
              </a:path>
            </a:pathLst>
          </a:custGeom>
          <a:solidFill>
            <a:srgbClr val="F2F2F2"/>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MH_Other_11"/>
          <p:cNvSpPr/>
          <p:nvPr>
            <p:custDataLst>
              <p:tags r:id="rId12"/>
            </p:custDataLst>
          </p:nvPr>
        </p:nvSpPr>
        <p:spPr>
          <a:xfrm>
            <a:off x="7858126" y="2239964"/>
            <a:ext cx="265113" cy="265112"/>
          </a:xfrm>
          <a:custGeom>
            <a:avLst/>
            <a:gdLst>
              <a:gd name="connsiteX0" fmla="*/ 617537 w 1235076"/>
              <a:gd name="connsiteY0" fmla="*/ 165099 h 1235076"/>
              <a:gd name="connsiteX1" fmla="*/ 165099 w 1235076"/>
              <a:gd name="connsiteY1" fmla="*/ 617537 h 1235076"/>
              <a:gd name="connsiteX2" fmla="*/ 617537 w 1235076"/>
              <a:gd name="connsiteY2" fmla="*/ 1069975 h 1235076"/>
              <a:gd name="connsiteX3" fmla="*/ 1069975 w 1235076"/>
              <a:gd name="connsiteY3" fmla="*/ 617537 h 1235076"/>
              <a:gd name="connsiteX4" fmla="*/ 617537 w 1235076"/>
              <a:gd name="connsiteY4" fmla="*/ 165099 h 1235076"/>
              <a:gd name="connsiteX5" fmla="*/ 617538 w 1235076"/>
              <a:gd name="connsiteY5" fmla="*/ 0 h 1235076"/>
              <a:gd name="connsiteX6" fmla="*/ 1235076 w 1235076"/>
              <a:gd name="connsiteY6" fmla="*/ 617538 h 1235076"/>
              <a:gd name="connsiteX7" fmla="*/ 617538 w 1235076"/>
              <a:gd name="connsiteY7" fmla="*/ 1235076 h 1235076"/>
              <a:gd name="connsiteX8" fmla="*/ 0 w 1235076"/>
              <a:gd name="connsiteY8" fmla="*/ 617538 h 1235076"/>
              <a:gd name="connsiteX9" fmla="*/ 617538 w 1235076"/>
              <a:gd name="connsiteY9" fmla="*/ 0 h 1235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5076" h="1235076">
                <a:moveTo>
                  <a:pt x="617537" y="165099"/>
                </a:moveTo>
                <a:cubicBezTo>
                  <a:pt x="367662" y="165099"/>
                  <a:pt x="165099" y="367662"/>
                  <a:pt x="165099" y="617537"/>
                </a:cubicBezTo>
                <a:cubicBezTo>
                  <a:pt x="165099" y="867412"/>
                  <a:pt x="367662" y="1069975"/>
                  <a:pt x="617537" y="1069975"/>
                </a:cubicBezTo>
                <a:cubicBezTo>
                  <a:pt x="867412" y="1069975"/>
                  <a:pt x="1069975" y="867412"/>
                  <a:pt x="1069975" y="617537"/>
                </a:cubicBezTo>
                <a:cubicBezTo>
                  <a:pt x="1069975" y="367662"/>
                  <a:pt x="867412" y="165099"/>
                  <a:pt x="617537" y="165099"/>
                </a:cubicBezTo>
                <a:close/>
                <a:moveTo>
                  <a:pt x="617538" y="0"/>
                </a:moveTo>
                <a:cubicBezTo>
                  <a:pt x="958595" y="0"/>
                  <a:pt x="1235076" y="276481"/>
                  <a:pt x="1235076" y="617538"/>
                </a:cubicBezTo>
                <a:cubicBezTo>
                  <a:pt x="1235076" y="958595"/>
                  <a:pt x="958595" y="1235076"/>
                  <a:pt x="617538" y="1235076"/>
                </a:cubicBezTo>
                <a:cubicBezTo>
                  <a:pt x="276481" y="1235076"/>
                  <a:pt x="0" y="958595"/>
                  <a:pt x="0" y="617538"/>
                </a:cubicBezTo>
                <a:cubicBezTo>
                  <a:pt x="0" y="276481"/>
                  <a:pt x="276481" y="0"/>
                  <a:pt x="617538" y="0"/>
                </a:cubicBezTo>
                <a:close/>
              </a:path>
            </a:pathLst>
          </a:custGeom>
          <a:solidFill>
            <a:srgbClr val="F2F2F2"/>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MH_Other_14"/>
          <p:cNvSpPr/>
          <p:nvPr>
            <p:custDataLst>
              <p:tags r:id="rId13"/>
            </p:custDataLst>
          </p:nvPr>
        </p:nvSpPr>
        <p:spPr>
          <a:xfrm>
            <a:off x="7799389" y="2605090"/>
            <a:ext cx="382587" cy="384175"/>
          </a:xfrm>
          <a:custGeom>
            <a:avLst/>
            <a:gdLst>
              <a:gd name="connsiteX0" fmla="*/ 617537 w 1235076"/>
              <a:gd name="connsiteY0" fmla="*/ 165099 h 1235076"/>
              <a:gd name="connsiteX1" fmla="*/ 165099 w 1235076"/>
              <a:gd name="connsiteY1" fmla="*/ 617537 h 1235076"/>
              <a:gd name="connsiteX2" fmla="*/ 617537 w 1235076"/>
              <a:gd name="connsiteY2" fmla="*/ 1069975 h 1235076"/>
              <a:gd name="connsiteX3" fmla="*/ 1069975 w 1235076"/>
              <a:gd name="connsiteY3" fmla="*/ 617537 h 1235076"/>
              <a:gd name="connsiteX4" fmla="*/ 617537 w 1235076"/>
              <a:gd name="connsiteY4" fmla="*/ 165099 h 1235076"/>
              <a:gd name="connsiteX5" fmla="*/ 617538 w 1235076"/>
              <a:gd name="connsiteY5" fmla="*/ 0 h 1235076"/>
              <a:gd name="connsiteX6" fmla="*/ 1235076 w 1235076"/>
              <a:gd name="connsiteY6" fmla="*/ 617538 h 1235076"/>
              <a:gd name="connsiteX7" fmla="*/ 617538 w 1235076"/>
              <a:gd name="connsiteY7" fmla="*/ 1235076 h 1235076"/>
              <a:gd name="connsiteX8" fmla="*/ 0 w 1235076"/>
              <a:gd name="connsiteY8" fmla="*/ 617538 h 1235076"/>
              <a:gd name="connsiteX9" fmla="*/ 617538 w 1235076"/>
              <a:gd name="connsiteY9" fmla="*/ 0 h 1235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5076" h="1235076">
                <a:moveTo>
                  <a:pt x="617537" y="165099"/>
                </a:moveTo>
                <a:cubicBezTo>
                  <a:pt x="367662" y="165099"/>
                  <a:pt x="165099" y="367662"/>
                  <a:pt x="165099" y="617537"/>
                </a:cubicBezTo>
                <a:cubicBezTo>
                  <a:pt x="165099" y="867412"/>
                  <a:pt x="367662" y="1069975"/>
                  <a:pt x="617537" y="1069975"/>
                </a:cubicBezTo>
                <a:cubicBezTo>
                  <a:pt x="867412" y="1069975"/>
                  <a:pt x="1069975" y="867412"/>
                  <a:pt x="1069975" y="617537"/>
                </a:cubicBezTo>
                <a:cubicBezTo>
                  <a:pt x="1069975" y="367662"/>
                  <a:pt x="867412" y="165099"/>
                  <a:pt x="617537" y="165099"/>
                </a:cubicBezTo>
                <a:close/>
                <a:moveTo>
                  <a:pt x="617538" y="0"/>
                </a:moveTo>
                <a:cubicBezTo>
                  <a:pt x="958595" y="0"/>
                  <a:pt x="1235076" y="276481"/>
                  <a:pt x="1235076" y="617538"/>
                </a:cubicBezTo>
                <a:cubicBezTo>
                  <a:pt x="1235076" y="958595"/>
                  <a:pt x="958595" y="1235076"/>
                  <a:pt x="617538" y="1235076"/>
                </a:cubicBezTo>
                <a:cubicBezTo>
                  <a:pt x="276481" y="1235076"/>
                  <a:pt x="0" y="958595"/>
                  <a:pt x="0" y="617538"/>
                </a:cubicBezTo>
                <a:cubicBezTo>
                  <a:pt x="0" y="276481"/>
                  <a:pt x="276481" y="0"/>
                  <a:pt x="617538" y="0"/>
                </a:cubicBezTo>
                <a:close/>
              </a:path>
            </a:pathLst>
          </a:custGeom>
          <a:solidFill>
            <a:srgbClr val="F2F2F2"/>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MH_Other_15"/>
          <p:cNvSpPr/>
          <p:nvPr>
            <p:custDataLst>
              <p:tags r:id="rId14"/>
            </p:custDataLst>
          </p:nvPr>
        </p:nvSpPr>
        <p:spPr>
          <a:xfrm>
            <a:off x="6223000" y="1717677"/>
            <a:ext cx="382588" cy="384175"/>
          </a:xfrm>
          <a:custGeom>
            <a:avLst/>
            <a:gdLst>
              <a:gd name="connsiteX0" fmla="*/ 617537 w 1235076"/>
              <a:gd name="connsiteY0" fmla="*/ 165099 h 1235076"/>
              <a:gd name="connsiteX1" fmla="*/ 165099 w 1235076"/>
              <a:gd name="connsiteY1" fmla="*/ 617537 h 1235076"/>
              <a:gd name="connsiteX2" fmla="*/ 617537 w 1235076"/>
              <a:gd name="connsiteY2" fmla="*/ 1069975 h 1235076"/>
              <a:gd name="connsiteX3" fmla="*/ 1069975 w 1235076"/>
              <a:gd name="connsiteY3" fmla="*/ 617537 h 1235076"/>
              <a:gd name="connsiteX4" fmla="*/ 617537 w 1235076"/>
              <a:gd name="connsiteY4" fmla="*/ 165099 h 1235076"/>
              <a:gd name="connsiteX5" fmla="*/ 617538 w 1235076"/>
              <a:gd name="connsiteY5" fmla="*/ 0 h 1235076"/>
              <a:gd name="connsiteX6" fmla="*/ 1235076 w 1235076"/>
              <a:gd name="connsiteY6" fmla="*/ 617538 h 1235076"/>
              <a:gd name="connsiteX7" fmla="*/ 617538 w 1235076"/>
              <a:gd name="connsiteY7" fmla="*/ 1235076 h 1235076"/>
              <a:gd name="connsiteX8" fmla="*/ 0 w 1235076"/>
              <a:gd name="connsiteY8" fmla="*/ 617538 h 1235076"/>
              <a:gd name="connsiteX9" fmla="*/ 617538 w 1235076"/>
              <a:gd name="connsiteY9" fmla="*/ 0 h 1235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5076" h="1235076">
                <a:moveTo>
                  <a:pt x="617537" y="165099"/>
                </a:moveTo>
                <a:cubicBezTo>
                  <a:pt x="367662" y="165099"/>
                  <a:pt x="165099" y="367662"/>
                  <a:pt x="165099" y="617537"/>
                </a:cubicBezTo>
                <a:cubicBezTo>
                  <a:pt x="165099" y="867412"/>
                  <a:pt x="367662" y="1069975"/>
                  <a:pt x="617537" y="1069975"/>
                </a:cubicBezTo>
                <a:cubicBezTo>
                  <a:pt x="867412" y="1069975"/>
                  <a:pt x="1069975" y="867412"/>
                  <a:pt x="1069975" y="617537"/>
                </a:cubicBezTo>
                <a:cubicBezTo>
                  <a:pt x="1069975" y="367662"/>
                  <a:pt x="867412" y="165099"/>
                  <a:pt x="617537" y="165099"/>
                </a:cubicBezTo>
                <a:close/>
                <a:moveTo>
                  <a:pt x="617538" y="0"/>
                </a:moveTo>
                <a:cubicBezTo>
                  <a:pt x="958595" y="0"/>
                  <a:pt x="1235076" y="276481"/>
                  <a:pt x="1235076" y="617538"/>
                </a:cubicBezTo>
                <a:cubicBezTo>
                  <a:pt x="1235076" y="958595"/>
                  <a:pt x="958595" y="1235076"/>
                  <a:pt x="617538" y="1235076"/>
                </a:cubicBezTo>
                <a:cubicBezTo>
                  <a:pt x="276481" y="1235076"/>
                  <a:pt x="0" y="958595"/>
                  <a:pt x="0" y="617538"/>
                </a:cubicBezTo>
                <a:cubicBezTo>
                  <a:pt x="0" y="276481"/>
                  <a:pt x="276481" y="0"/>
                  <a:pt x="617538" y="0"/>
                </a:cubicBezTo>
                <a:close/>
              </a:path>
            </a:pathLst>
          </a:custGeom>
          <a:solidFill>
            <a:srgbClr val="F2F2F2"/>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11" name="组合 10">
            <a:extLst>
              <a:ext uri="{FF2B5EF4-FFF2-40B4-BE49-F238E27FC236}">
                <a16:creationId xmlns:a16="http://schemas.microsoft.com/office/drawing/2014/main" id="{473C4000-43F1-42F9-8279-9445950AB84A}"/>
              </a:ext>
            </a:extLst>
          </p:cNvPr>
          <p:cNvGrpSpPr/>
          <p:nvPr/>
        </p:nvGrpSpPr>
        <p:grpSpPr>
          <a:xfrm>
            <a:off x="7063682" y="1273567"/>
            <a:ext cx="4085771" cy="2463018"/>
            <a:chOff x="7373377" y="698993"/>
            <a:chExt cx="4085771" cy="2463018"/>
          </a:xfrm>
        </p:grpSpPr>
        <p:sp>
          <p:nvSpPr>
            <p:cNvPr id="10" name="矩形 9">
              <a:extLst>
                <a:ext uri="{FF2B5EF4-FFF2-40B4-BE49-F238E27FC236}">
                  <a16:creationId xmlns:a16="http://schemas.microsoft.com/office/drawing/2014/main" id="{DC180AA8-8AC8-4BDA-8B00-BBB8D9BD4F81}"/>
                </a:ext>
              </a:extLst>
            </p:cNvPr>
            <p:cNvSpPr/>
            <p:nvPr/>
          </p:nvSpPr>
          <p:spPr>
            <a:xfrm>
              <a:off x="7373377" y="698993"/>
              <a:ext cx="4085771" cy="2463018"/>
            </a:xfrm>
            <a:prstGeom prst="rect">
              <a:avLst/>
            </a:prstGeom>
            <a:solidFill>
              <a:srgbClr val="5397E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https://timgsa.baidu.com/timg?image&amp;quality=80&amp;size=b9999_10000&amp;sec=1581078032835&amp;di=deddbe03caa1865c9eef2947e9c1ab8f&amp;imgtype=0&amp;src=http%3A%2F%2Ffile.elecfans.com%2Fweb1%2FM00%2F8D%2FB1%2FpIYBAFykCE2AMSo_AAcGfyID7-k829.png">
              <a:extLst>
                <a:ext uri="{FF2B5EF4-FFF2-40B4-BE49-F238E27FC236}">
                  <a16:creationId xmlns:a16="http://schemas.microsoft.com/office/drawing/2014/main" id="{DA27E9CF-2C59-412F-AB73-0E12A78E2DEF}"/>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593688" y="805545"/>
              <a:ext cx="3645148" cy="2274206"/>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MH_Other_16"/>
          <p:cNvSpPr/>
          <p:nvPr>
            <p:custDataLst>
              <p:tags r:id="rId15"/>
            </p:custDataLst>
          </p:nvPr>
        </p:nvSpPr>
        <p:spPr>
          <a:xfrm>
            <a:off x="4552951" y="2671765"/>
            <a:ext cx="276225" cy="274637"/>
          </a:xfrm>
          <a:custGeom>
            <a:avLst/>
            <a:gdLst>
              <a:gd name="connsiteX0" fmla="*/ 617537 w 1235076"/>
              <a:gd name="connsiteY0" fmla="*/ 165099 h 1235076"/>
              <a:gd name="connsiteX1" fmla="*/ 165099 w 1235076"/>
              <a:gd name="connsiteY1" fmla="*/ 617537 h 1235076"/>
              <a:gd name="connsiteX2" fmla="*/ 617537 w 1235076"/>
              <a:gd name="connsiteY2" fmla="*/ 1069975 h 1235076"/>
              <a:gd name="connsiteX3" fmla="*/ 1069975 w 1235076"/>
              <a:gd name="connsiteY3" fmla="*/ 617537 h 1235076"/>
              <a:gd name="connsiteX4" fmla="*/ 617537 w 1235076"/>
              <a:gd name="connsiteY4" fmla="*/ 165099 h 1235076"/>
              <a:gd name="connsiteX5" fmla="*/ 617538 w 1235076"/>
              <a:gd name="connsiteY5" fmla="*/ 0 h 1235076"/>
              <a:gd name="connsiteX6" fmla="*/ 1235076 w 1235076"/>
              <a:gd name="connsiteY6" fmla="*/ 617538 h 1235076"/>
              <a:gd name="connsiteX7" fmla="*/ 617538 w 1235076"/>
              <a:gd name="connsiteY7" fmla="*/ 1235076 h 1235076"/>
              <a:gd name="connsiteX8" fmla="*/ 0 w 1235076"/>
              <a:gd name="connsiteY8" fmla="*/ 617538 h 1235076"/>
              <a:gd name="connsiteX9" fmla="*/ 617538 w 1235076"/>
              <a:gd name="connsiteY9" fmla="*/ 0 h 1235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5076" h="1235076">
                <a:moveTo>
                  <a:pt x="617537" y="165099"/>
                </a:moveTo>
                <a:cubicBezTo>
                  <a:pt x="367662" y="165099"/>
                  <a:pt x="165099" y="367662"/>
                  <a:pt x="165099" y="617537"/>
                </a:cubicBezTo>
                <a:cubicBezTo>
                  <a:pt x="165099" y="867412"/>
                  <a:pt x="367662" y="1069975"/>
                  <a:pt x="617537" y="1069975"/>
                </a:cubicBezTo>
                <a:cubicBezTo>
                  <a:pt x="867412" y="1069975"/>
                  <a:pt x="1069975" y="867412"/>
                  <a:pt x="1069975" y="617537"/>
                </a:cubicBezTo>
                <a:cubicBezTo>
                  <a:pt x="1069975" y="367662"/>
                  <a:pt x="867412" y="165099"/>
                  <a:pt x="617537" y="165099"/>
                </a:cubicBezTo>
                <a:close/>
                <a:moveTo>
                  <a:pt x="617538" y="0"/>
                </a:moveTo>
                <a:cubicBezTo>
                  <a:pt x="958595" y="0"/>
                  <a:pt x="1235076" y="276481"/>
                  <a:pt x="1235076" y="617538"/>
                </a:cubicBezTo>
                <a:cubicBezTo>
                  <a:pt x="1235076" y="958595"/>
                  <a:pt x="958595" y="1235076"/>
                  <a:pt x="617538" y="1235076"/>
                </a:cubicBezTo>
                <a:cubicBezTo>
                  <a:pt x="276481" y="1235076"/>
                  <a:pt x="0" y="958595"/>
                  <a:pt x="0" y="617538"/>
                </a:cubicBezTo>
                <a:cubicBezTo>
                  <a:pt x="0" y="276481"/>
                  <a:pt x="276481" y="0"/>
                  <a:pt x="617538" y="0"/>
                </a:cubicBezTo>
                <a:close/>
              </a:path>
            </a:pathLst>
          </a:custGeom>
          <a:solidFill>
            <a:srgbClr val="F2F2F2"/>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6" name="组合 35"/>
          <p:cNvGrpSpPr/>
          <p:nvPr/>
        </p:nvGrpSpPr>
        <p:grpSpPr>
          <a:xfrm>
            <a:off x="170544" y="402712"/>
            <a:ext cx="11850912" cy="523220"/>
            <a:chOff x="170544" y="402712"/>
            <a:chExt cx="11850912" cy="523220"/>
          </a:xfrm>
        </p:grpSpPr>
        <p:sp>
          <p:nvSpPr>
            <p:cNvPr id="44" name="文本框 43"/>
            <p:cNvSpPr txBox="1"/>
            <p:nvPr/>
          </p:nvSpPr>
          <p:spPr>
            <a:xfrm>
              <a:off x="4448342"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prstClr val="black">
                      <a:lumMod val="75000"/>
                      <a:lumOff val="25000"/>
                    </a:prstClr>
                  </a:solidFill>
                  <a:latin typeface="微软雅黑"/>
                  <a:ea typeface="微软雅黑"/>
                </a:rPr>
                <a:t>初识人工智能</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cxnSp>
          <p:nvCxnSpPr>
            <p:cNvPr id="41" name="直接连接符 40"/>
            <p:cNvCxnSpPr/>
            <p:nvPr/>
          </p:nvCxnSpPr>
          <p:spPr>
            <a:xfrm>
              <a:off x="170544" y="664322"/>
              <a:ext cx="4085771"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935685" y="664322"/>
              <a:ext cx="4085771"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6637338" y="4962098"/>
            <a:ext cx="2144483" cy="898953"/>
            <a:chOff x="6637338" y="4962098"/>
            <a:chExt cx="2144483" cy="898953"/>
          </a:xfrm>
        </p:grpSpPr>
        <p:cxnSp>
          <p:nvCxnSpPr>
            <p:cNvPr id="47" name="MH_Other_8"/>
            <p:cNvCxnSpPr/>
            <p:nvPr>
              <p:custDataLst>
                <p:tags r:id="rId21"/>
              </p:custDataLst>
            </p:nvPr>
          </p:nvCxnSpPr>
          <p:spPr>
            <a:xfrm>
              <a:off x="6637338" y="5005389"/>
              <a:ext cx="0" cy="855662"/>
            </a:xfrm>
            <a:prstGeom prst="line">
              <a:avLst/>
            </a:prstGeom>
            <a:ln w="19050">
              <a:solidFill>
                <a:schemeClr val="tx1">
                  <a:lumMod val="50000"/>
                  <a:lumOff val="50000"/>
                  <a:alpha val="93000"/>
                </a:schemeClr>
              </a:solidFill>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6731269" y="4962098"/>
              <a:ext cx="2050552" cy="39658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b="1" dirty="0">
                <a:latin typeface="+mn-ea"/>
              </a:endParaRPr>
            </a:p>
          </p:txBody>
        </p:sp>
      </p:grpSp>
      <p:pic>
        <p:nvPicPr>
          <p:cNvPr id="7" name="图片占位符 6">
            <a:extLst>
              <a:ext uri="{FF2B5EF4-FFF2-40B4-BE49-F238E27FC236}">
                <a16:creationId xmlns:a16="http://schemas.microsoft.com/office/drawing/2014/main" id="{FF8F0DFF-1F0E-485B-AEB2-0CA599F23F47}"/>
              </a:ext>
            </a:extLst>
          </p:cNvPr>
          <p:cNvPicPr>
            <a:picLocks noGrp="1" noChangeAspect="1"/>
          </p:cNvPicPr>
          <p:nvPr>
            <p:ph type="pic" sz="quarter" idx="10"/>
          </p:nvPr>
        </p:nvPicPr>
        <p:blipFill>
          <a:blip r:embed="rId25">
            <a:extLst>
              <a:ext uri="{28A0092B-C50C-407E-A947-70E740481C1C}">
                <a14:useLocalDpi xmlns:a14="http://schemas.microsoft.com/office/drawing/2010/main" val="0"/>
              </a:ext>
            </a:extLst>
          </a:blip>
          <a:srcRect l="16200" r="16200"/>
          <a:stretch>
            <a:fillRect/>
          </a:stretch>
        </p:blipFill>
        <p:spPr>
          <a:xfrm rot="271041">
            <a:off x="1758158" y="2746376"/>
            <a:ext cx="2187575" cy="2187575"/>
          </a:xfrm>
        </p:spPr>
      </p:pic>
      <p:pic>
        <p:nvPicPr>
          <p:cNvPr id="9" name="图片 8">
            <a:extLst>
              <a:ext uri="{FF2B5EF4-FFF2-40B4-BE49-F238E27FC236}">
                <a16:creationId xmlns:a16="http://schemas.microsoft.com/office/drawing/2014/main" id="{A52FF2CF-980D-4380-BD35-DCAE7D446496}"/>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4448342" y="3343803"/>
            <a:ext cx="2032043" cy="2000458"/>
          </a:xfrm>
          <a:prstGeom prst="ellipse">
            <a:avLst/>
          </a:prstGeom>
        </p:spPr>
      </p:pic>
      <p:sp>
        <p:nvSpPr>
          <p:cNvPr id="52" name="TextBox 21      (向天歌演示原创作品：www.TopPPT.cn)">
            <a:extLst>
              <a:ext uri="{FF2B5EF4-FFF2-40B4-BE49-F238E27FC236}">
                <a16:creationId xmlns:a16="http://schemas.microsoft.com/office/drawing/2014/main" id="{B8FA0F6B-5369-4111-A82C-FB51C7DBF358}"/>
              </a:ext>
            </a:extLst>
          </p:cNvPr>
          <p:cNvSpPr txBox="1"/>
          <p:nvPr>
            <p:custDataLst>
              <p:tags r:id="rId16"/>
            </p:custDataLst>
          </p:nvPr>
        </p:nvSpPr>
        <p:spPr>
          <a:xfrm>
            <a:off x="8443444" y="4888842"/>
            <a:ext cx="2087563" cy="830997"/>
          </a:xfrm>
          <a:prstGeom prst="rect">
            <a:avLst/>
          </a:prstGeom>
          <a:noFill/>
          <a:ln w="9525">
            <a:noFill/>
          </a:ln>
        </p:spPr>
        <p:txBody>
          <a:bodyPr>
            <a:spAutoFit/>
          </a:bodyPr>
          <a:lstStyle/>
          <a:p>
            <a:pPr lvl="0" eaLnBrk="1" hangingPunct="1"/>
            <a:r>
              <a:rPr lang="zh-CN" altLang="en-US" sz="4800" b="1" dirty="0">
                <a:solidFill>
                  <a:srgbClr val="2B2E30"/>
                </a:solidFill>
                <a:latin typeface="微软雅黑" pitchFamily="34" charset="-122"/>
                <a:ea typeface="微软雅黑" pitchFamily="34" charset="-122"/>
              </a:rPr>
              <a:t>工智能</a:t>
            </a:r>
          </a:p>
        </p:txBody>
      </p:sp>
      <p:grpSp>
        <p:nvGrpSpPr>
          <p:cNvPr id="53" name="Group 4      (向天歌演示原创作品：www.TopPPT.cn)">
            <a:extLst>
              <a:ext uri="{FF2B5EF4-FFF2-40B4-BE49-F238E27FC236}">
                <a16:creationId xmlns:a16="http://schemas.microsoft.com/office/drawing/2014/main" id="{FC2DF252-1F5B-42C5-BAA2-33F619544F05}"/>
              </a:ext>
            </a:extLst>
          </p:cNvPr>
          <p:cNvGrpSpPr/>
          <p:nvPr>
            <p:custDataLst>
              <p:tags r:id="rId17"/>
            </p:custDataLst>
          </p:nvPr>
        </p:nvGrpSpPr>
        <p:grpSpPr>
          <a:xfrm>
            <a:off x="8726295" y="5976796"/>
            <a:ext cx="1868488" cy="120650"/>
            <a:chOff x="4050658" y="4356850"/>
            <a:chExt cx="1869506" cy="121200"/>
          </a:xfrm>
        </p:grpSpPr>
        <p:cxnSp>
          <p:nvCxnSpPr>
            <p:cNvPr id="54" name="Straight Connector 24      (向天歌演示原创作品：www.TopPPT.cn)">
              <a:extLst>
                <a:ext uri="{FF2B5EF4-FFF2-40B4-BE49-F238E27FC236}">
                  <a16:creationId xmlns:a16="http://schemas.microsoft.com/office/drawing/2014/main" id="{11860CC7-E42B-4490-B622-B1DB6B66B74F}"/>
                </a:ext>
              </a:extLst>
            </p:cNvPr>
            <p:cNvCxnSpPr/>
            <p:nvPr>
              <p:custDataLst>
                <p:tags r:id="rId19"/>
              </p:custDataLst>
            </p:nvPr>
          </p:nvCxnSpPr>
          <p:spPr>
            <a:xfrm flipV="1">
              <a:off x="4171858" y="4414006"/>
              <a:ext cx="1748306" cy="3444"/>
            </a:xfrm>
            <a:prstGeom prst="line">
              <a:avLst/>
            </a:prstGeom>
            <a:ln w="19050">
              <a:gradFill flip="none" rotWithShape="1">
                <a:gsLst>
                  <a:gs pos="0">
                    <a:srgbClr val="21A3D0"/>
                  </a:gs>
                  <a:gs pos="89000">
                    <a:schemeClr val="bg1"/>
                  </a:gs>
                  <a:gs pos="83000">
                    <a:srgbClr val="E8E8E6"/>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56" name="Oval 29      (向天歌演示原创作品：www.TopPPT.cn)">
              <a:extLst>
                <a:ext uri="{FF2B5EF4-FFF2-40B4-BE49-F238E27FC236}">
                  <a16:creationId xmlns:a16="http://schemas.microsoft.com/office/drawing/2014/main" id="{576C8C98-9133-4B19-A89B-C120A211BA90}"/>
                </a:ext>
              </a:extLst>
            </p:cNvPr>
            <p:cNvSpPr/>
            <p:nvPr>
              <p:custDataLst>
                <p:tags r:id="rId20"/>
              </p:custDataLst>
            </p:nvPr>
          </p:nvSpPr>
          <p:spPr>
            <a:xfrm>
              <a:off x="4050658" y="4356850"/>
              <a:ext cx="121200" cy="121200"/>
            </a:xfrm>
            <a:prstGeom prst="ellipse">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itchFamily="34" charset="-122"/>
                <a:cs typeface="+mn-cs"/>
              </a:endParaRPr>
            </a:p>
          </p:txBody>
        </p:sp>
      </p:grpSp>
      <p:sp>
        <p:nvSpPr>
          <p:cNvPr id="59" name="Rectangle 19      (向天歌演示原创作品：www.TopPPT.cn)">
            <a:extLst>
              <a:ext uri="{FF2B5EF4-FFF2-40B4-BE49-F238E27FC236}">
                <a16:creationId xmlns:a16="http://schemas.microsoft.com/office/drawing/2014/main" id="{0B29BD67-0321-4FE9-A58B-F5B03DBE7CA4}"/>
              </a:ext>
            </a:extLst>
          </p:cNvPr>
          <p:cNvSpPr/>
          <p:nvPr>
            <p:custDataLst>
              <p:tags r:id="rId18"/>
            </p:custDataLst>
          </p:nvPr>
        </p:nvSpPr>
        <p:spPr>
          <a:xfrm rot="862512">
            <a:off x="6919011" y="4579253"/>
            <a:ext cx="1316037" cy="1316037"/>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8000" b="1" i="1" spc="50" dirty="0">
                <a:ln w="9525" cmpd="sng">
                  <a:solidFill>
                    <a:schemeClr val="accent1"/>
                  </a:solidFill>
                  <a:prstDash val="solid"/>
                </a:ln>
                <a:solidFill>
                  <a:srgbClr val="70AD47">
                    <a:tint val="1000"/>
                  </a:srgbClr>
                </a:solidFill>
                <a:effectLst>
                  <a:glow rad="38100">
                    <a:schemeClr val="accent1">
                      <a:alpha val="40000"/>
                    </a:schemeClr>
                  </a:glow>
                </a:effectLst>
                <a:latin typeface="华文新魏" panose="02010800040101010101" pitchFamily="2" charset="-122"/>
                <a:ea typeface="华文新魏" panose="02010800040101010101" pitchFamily="2" charset="-122"/>
              </a:rPr>
              <a:t>人</a:t>
            </a: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itchFamily="34" charset="-122"/>
              <a:cs typeface="+mn-cs"/>
            </a:endParaRPr>
          </a:p>
        </p:txBody>
      </p:sp>
    </p:spTree>
    <p:custDataLst>
      <p:tags r:id="rId1"/>
    </p:custDataLst>
    <p:extLst>
      <p:ext uri="{BB962C8B-B14F-4D97-AF65-F5344CB8AC3E}">
        <p14:creationId xmlns:p14="http://schemas.microsoft.com/office/powerpoint/2010/main" val="25765770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p:cTn id="17" dur="500" fill="hold"/>
                                        <p:tgtEl>
                                          <p:spTgt spid="34"/>
                                        </p:tgtEl>
                                        <p:attrNameLst>
                                          <p:attrName>ppt_w</p:attrName>
                                        </p:attrNameLst>
                                      </p:cBhvr>
                                      <p:tavLst>
                                        <p:tav tm="0">
                                          <p:val>
                                            <p:fltVal val="0"/>
                                          </p:val>
                                        </p:tav>
                                        <p:tav tm="100000">
                                          <p:val>
                                            <p:strVal val="#ppt_w"/>
                                          </p:val>
                                        </p:tav>
                                      </p:tavLst>
                                    </p:anim>
                                    <p:anim calcmode="lin" valueType="num">
                                      <p:cBhvr>
                                        <p:cTn id="18" dur="500" fill="hold"/>
                                        <p:tgtEl>
                                          <p:spTgt spid="34"/>
                                        </p:tgtEl>
                                        <p:attrNameLst>
                                          <p:attrName>ppt_h</p:attrName>
                                        </p:attrNameLst>
                                      </p:cBhvr>
                                      <p:tavLst>
                                        <p:tav tm="0">
                                          <p:val>
                                            <p:fltVal val="0"/>
                                          </p:val>
                                        </p:tav>
                                        <p:tav tm="100000">
                                          <p:val>
                                            <p:strVal val="#ppt_h"/>
                                          </p:val>
                                        </p:tav>
                                      </p:tavLst>
                                    </p:anim>
                                    <p:animEffect transition="in" filter="fade">
                                      <p:cBhvr>
                                        <p:cTn id="19" dur="500"/>
                                        <p:tgtEl>
                                          <p:spTgt spid="3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p:cTn id="22" dur="500" fill="hold"/>
                                        <p:tgtEl>
                                          <p:spTgt spid="35"/>
                                        </p:tgtEl>
                                        <p:attrNameLst>
                                          <p:attrName>ppt_w</p:attrName>
                                        </p:attrNameLst>
                                      </p:cBhvr>
                                      <p:tavLst>
                                        <p:tav tm="0">
                                          <p:val>
                                            <p:fltVal val="0"/>
                                          </p:val>
                                        </p:tav>
                                        <p:tav tm="100000">
                                          <p:val>
                                            <p:strVal val="#ppt_w"/>
                                          </p:val>
                                        </p:tav>
                                      </p:tavLst>
                                    </p:anim>
                                    <p:anim calcmode="lin" valueType="num">
                                      <p:cBhvr>
                                        <p:cTn id="23" dur="500" fill="hold"/>
                                        <p:tgtEl>
                                          <p:spTgt spid="35"/>
                                        </p:tgtEl>
                                        <p:attrNameLst>
                                          <p:attrName>ppt_h</p:attrName>
                                        </p:attrNameLst>
                                      </p:cBhvr>
                                      <p:tavLst>
                                        <p:tav tm="0">
                                          <p:val>
                                            <p:fltVal val="0"/>
                                          </p:val>
                                        </p:tav>
                                        <p:tav tm="100000">
                                          <p:val>
                                            <p:strVal val="#ppt_h"/>
                                          </p:val>
                                        </p:tav>
                                      </p:tavLst>
                                    </p:anim>
                                    <p:animEffect transition="in" filter="fade">
                                      <p:cBhvr>
                                        <p:cTn id="24" dur="500"/>
                                        <p:tgtEl>
                                          <p:spTgt spid="3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p:cTn id="27" dur="500" fill="hold"/>
                                        <p:tgtEl>
                                          <p:spTgt spid="37"/>
                                        </p:tgtEl>
                                        <p:attrNameLst>
                                          <p:attrName>ppt_w</p:attrName>
                                        </p:attrNameLst>
                                      </p:cBhvr>
                                      <p:tavLst>
                                        <p:tav tm="0">
                                          <p:val>
                                            <p:fltVal val="0"/>
                                          </p:val>
                                        </p:tav>
                                        <p:tav tm="100000">
                                          <p:val>
                                            <p:strVal val="#ppt_w"/>
                                          </p:val>
                                        </p:tav>
                                      </p:tavLst>
                                    </p:anim>
                                    <p:anim calcmode="lin" valueType="num">
                                      <p:cBhvr>
                                        <p:cTn id="28" dur="500" fill="hold"/>
                                        <p:tgtEl>
                                          <p:spTgt spid="37"/>
                                        </p:tgtEl>
                                        <p:attrNameLst>
                                          <p:attrName>ppt_h</p:attrName>
                                        </p:attrNameLst>
                                      </p:cBhvr>
                                      <p:tavLst>
                                        <p:tav tm="0">
                                          <p:val>
                                            <p:fltVal val="0"/>
                                          </p:val>
                                        </p:tav>
                                        <p:tav tm="100000">
                                          <p:val>
                                            <p:strVal val="#ppt_h"/>
                                          </p:val>
                                        </p:tav>
                                      </p:tavLst>
                                    </p:anim>
                                    <p:animEffect transition="in" filter="fade">
                                      <p:cBhvr>
                                        <p:cTn id="29" dur="500"/>
                                        <p:tgtEl>
                                          <p:spTgt spid="3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8"/>
                                        </p:tgtEl>
                                        <p:attrNameLst>
                                          <p:attrName>style.visibility</p:attrName>
                                        </p:attrNameLst>
                                      </p:cBhvr>
                                      <p:to>
                                        <p:strVal val="visible"/>
                                      </p:to>
                                    </p:set>
                                    <p:anim calcmode="lin" valueType="num">
                                      <p:cBhvr>
                                        <p:cTn id="32" dur="500" fill="hold"/>
                                        <p:tgtEl>
                                          <p:spTgt spid="38"/>
                                        </p:tgtEl>
                                        <p:attrNameLst>
                                          <p:attrName>ppt_w</p:attrName>
                                        </p:attrNameLst>
                                      </p:cBhvr>
                                      <p:tavLst>
                                        <p:tav tm="0">
                                          <p:val>
                                            <p:fltVal val="0"/>
                                          </p:val>
                                        </p:tav>
                                        <p:tav tm="100000">
                                          <p:val>
                                            <p:strVal val="#ppt_w"/>
                                          </p:val>
                                        </p:tav>
                                      </p:tavLst>
                                    </p:anim>
                                    <p:anim calcmode="lin" valueType="num">
                                      <p:cBhvr>
                                        <p:cTn id="33" dur="500" fill="hold"/>
                                        <p:tgtEl>
                                          <p:spTgt spid="38"/>
                                        </p:tgtEl>
                                        <p:attrNameLst>
                                          <p:attrName>ppt_h</p:attrName>
                                        </p:attrNameLst>
                                      </p:cBhvr>
                                      <p:tavLst>
                                        <p:tav tm="0">
                                          <p:val>
                                            <p:fltVal val="0"/>
                                          </p:val>
                                        </p:tav>
                                        <p:tav tm="100000">
                                          <p:val>
                                            <p:strVal val="#ppt_h"/>
                                          </p:val>
                                        </p:tav>
                                      </p:tavLst>
                                    </p:anim>
                                    <p:animEffect transition="in" filter="fade">
                                      <p:cBhvr>
                                        <p:cTn id="34" dur="500"/>
                                        <p:tgtEl>
                                          <p:spTgt spid="38"/>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 calcmode="lin" valueType="num">
                                      <p:cBhvr>
                                        <p:cTn id="37" dur="500" fill="hold"/>
                                        <p:tgtEl>
                                          <p:spTgt spid="39"/>
                                        </p:tgtEl>
                                        <p:attrNameLst>
                                          <p:attrName>ppt_w</p:attrName>
                                        </p:attrNameLst>
                                      </p:cBhvr>
                                      <p:tavLst>
                                        <p:tav tm="0">
                                          <p:val>
                                            <p:fltVal val="0"/>
                                          </p:val>
                                        </p:tav>
                                        <p:tav tm="100000">
                                          <p:val>
                                            <p:strVal val="#ppt_w"/>
                                          </p:val>
                                        </p:tav>
                                      </p:tavLst>
                                    </p:anim>
                                    <p:anim calcmode="lin" valueType="num">
                                      <p:cBhvr>
                                        <p:cTn id="38" dur="500" fill="hold"/>
                                        <p:tgtEl>
                                          <p:spTgt spid="39"/>
                                        </p:tgtEl>
                                        <p:attrNameLst>
                                          <p:attrName>ppt_h</p:attrName>
                                        </p:attrNameLst>
                                      </p:cBhvr>
                                      <p:tavLst>
                                        <p:tav tm="0">
                                          <p:val>
                                            <p:fltVal val="0"/>
                                          </p:val>
                                        </p:tav>
                                        <p:tav tm="100000">
                                          <p:val>
                                            <p:strVal val="#ppt_h"/>
                                          </p:val>
                                        </p:tav>
                                      </p:tavLst>
                                    </p:anim>
                                    <p:animEffect transition="in" filter="fade">
                                      <p:cBhvr>
                                        <p:cTn id="39" dur="500"/>
                                        <p:tgtEl>
                                          <p:spTgt spid="39"/>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48"/>
                                        </p:tgtEl>
                                        <p:attrNameLst>
                                          <p:attrName>style.visibility</p:attrName>
                                        </p:attrNameLst>
                                      </p:cBhvr>
                                      <p:to>
                                        <p:strVal val="visible"/>
                                      </p:to>
                                    </p:set>
                                    <p:anim calcmode="lin" valueType="num">
                                      <p:cBhvr>
                                        <p:cTn id="42" dur="500" fill="hold"/>
                                        <p:tgtEl>
                                          <p:spTgt spid="48"/>
                                        </p:tgtEl>
                                        <p:attrNameLst>
                                          <p:attrName>ppt_w</p:attrName>
                                        </p:attrNameLst>
                                      </p:cBhvr>
                                      <p:tavLst>
                                        <p:tav tm="0">
                                          <p:val>
                                            <p:fltVal val="0"/>
                                          </p:val>
                                        </p:tav>
                                        <p:tav tm="100000">
                                          <p:val>
                                            <p:strVal val="#ppt_w"/>
                                          </p:val>
                                        </p:tav>
                                      </p:tavLst>
                                    </p:anim>
                                    <p:anim calcmode="lin" valueType="num">
                                      <p:cBhvr>
                                        <p:cTn id="43" dur="500" fill="hold"/>
                                        <p:tgtEl>
                                          <p:spTgt spid="48"/>
                                        </p:tgtEl>
                                        <p:attrNameLst>
                                          <p:attrName>ppt_h</p:attrName>
                                        </p:attrNameLst>
                                      </p:cBhvr>
                                      <p:tavLst>
                                        <p:tav tm="0">
                                          <p:val>
                                            <p:fltVal val="0"/>
                                          </p:val>
                                        </p:tav>
                                        <p:tav tm="100000">
                                          <p:val>
                                            <p:strVal val="#ppt_h"/>
                                          </p:val>
                                        </p:tav>
                                      </p:tavLst>
                                    </p:anim>
                                    <p:animEffect transition="in" filter="fade">
                                      <p:cBhvr>
                                        <p:cTn id="44" dur="500"/>
                                        <p:tgtEl>
                                          <p:spTgt spid="4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p:cTn id="47" dur="500" fill="hold"/>
                                        <p:tgtEl>
                                          <p:spTgt spid="20"/>
                                        </p:tgtEl>
                                        <p:attrNameLst>
                                          <p:attrName>ppt_w</p:attrName>
                                        </p:attrNameLst>
                                      </p:cBhvr>
                                      <p:tavLst>
                                        <p:tav tm="0">
                                          <p:val>
                                            <p:fltVal val="0"/>
                                          </p:val>
                                        </p:tav>
                                        <p:tav tm="100000">
                                          <p:val>
                                            <p:strVal val="#ppt_w"/>
                                          </p:val>
                                        </p:tav>
                                      </p:tavLst>
                                    </p:anim>
                                    <p:anim calcmode="lin" valueType="num">
                                      <p:cBhvr>
                                        <p:cTn id="48" dur="500" fill="hold"/>
                                        <p:tgtEl>
                                          <p:spTgt spid="20"/>
                                        </p:tgtEl>
                                        <p:attrNameLst>
                                          <p:attrName>ppt_h</p:attrName>
                                        </p:attrNameLst>
                                      </p:cBhvr>
                                      <p:tavLst>
                                        <p:tav tm="0">
                                          <p:val>
                                            <p:fltVal val="0"/>
                                          </p:val>
                                        </p:tav>
                                        <p:tav tm="100000">
                                          <p:val>
                                            <p:strVal val="#ppt_h"/>
                                          </p:val>
                                        </p:tav>
                                      </p:tavLst>
                                    </p:anim>
                                    <p:animEffect transition="in" filter="fade">
                                      <p:cBhvr>
                                        <p:cTn id="49" dur="500"/>
                                        <p:tgtEl>
                                          <p:spTgt spid="2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 calcmode="lin" valueType="num">
                                      <p:cBhvr>
                                        <p:cTn id="52" dur="500" fill="hold"/>
                                        <p:tgtEl>
                                          <p:spTgt spid="27"/>
                                        </p:tgtEl>
                                        <p:attrNameLst>
                                          <p:attrName>ppt_w</p:attrName>
                                        </p:attrNameLst>
                                      </p:cBhvr>
                                      <p:tavLst>
                                        <p:tav tm="0">
                                          <p:val>
                                            <p:fltVal val="0"/>
                                          </p:val>
                                        </p:tav>
                                        <p:tav tm="100000">
                                          <p:val>
                                            <p:strVal val="#ppt_w"/>
                                          </p:val>
                                        </p:tav>
                                      </p:tavLst>
                                    </p:anim>
                                    <p:anim calcmode="lin" valueType="num">
                                      <p:cBhvr>
                                        <p:cTn id="53" dur="500" fill="hold"/>
                                        <p:tgtEl>
                                          <p:spTgt spid="27"/>
                                        </p:tgtEl>
                                        <p:attrNameLst>
                                          <p:attrName>ppt_h</p:attrName>
                                        </p:attrNameLst>
                                      </p:cBhvr>
                                      <p:tavLst>
                                        <p:tav tm="0">
                                          <p:val>
                                            <p:fltVal val="0"/>
                                          </p:val>
                                        </p:tav>
                                        <p:tav tm="100000">
                                          <p:val>
                                            <p:strVal val="#ppt_h"/>
                                          </p:val>
                                        </p:tav>
                                      </p:tavLst>
                                    </p:anim>
                                    <p:animEffect transition="in" filter="fade">
                                      <p:cBhvr>
                                        <p:cTn id="54" dur="500"/>
                                        <p:tgtEl>
                                          <p:spTgt spid="2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 calcmode="lin" valueType="num">
                                      <p:cBhvr>
                                        <p:cTn id="57" dur="500" fill="hold"/>
                                        <p:tgtEl>
                                          <p:spTgt spid="30"/>
                                        </p:tgtEl>
                                        <p:attrNameLst>
                                          <p:attrName>ppt_w</p:attrName>
                                        </p:attrNameLst>
                                      </p:cBhvr>
                                      <p:tavLst>
                                        <p:tav tm="0">
                                          <p:val>
                                            <p:fltVal val="0"/>
                                          </p:val>
                                        </p:tav>
                                        <p:tav tm="100000">
                                          <p:val>
                                            <p:strVal val="#ppt_w"/>
                                          </p:val>
                                        </p:tav>
                                      </p:tavLst>
                                    </p:anim>
                                    <p:anim calcmode="lin" valueType="num">
                                      <p:cBhvr>
                                        <p:cTn id="58" dur="500" fill="hold"/>
                                        <p:tgtEl>
                                          <p:spTgt spid="30"/>
                                        </p:tgtEl>
                                        <p:attrNameLst>
                                          <p:attrName>ppt_h</p:attrName>
                                        </p:attrNameLst>
                                      </p:cBhvr>
                                      <p:tavLst>
                                        <p:tav tm="0">
                                          <p:val>
                                            <p:fltVal val="0"/>
                                          </p:val>
                                        </p:tav>
                                        <p:tav tm="100000">
                                          <p:val>
                                            <p:strVal val="#ppt_h"/>
                                          </p:val>
                                        </p:tav>
                                      </p:tavLst>
                                    </p:anim>
                                    <p:animEffect transition="in" filter="fade">
                                      <p:cBhvr>
                                        <p:cTn id="59" dur="500"/>
                                        <p:tgtEl>
                                          <p:spTgt spid="30"/>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 calcmode="lin" valueType="num">
                                      <p:cBhvr>
                                        <p:cTn id="62" dur="500" fill="hold"/>
                                        <p:tgtEl>
                                          <p:spTgt spid="31"/>
                                        </p:tgtEl>
                                        <p:attrNameLst>
                                          <p:attrName>ppt_w</p:attrName>
                                        </p:attrNameLst>
                                      </p:cBhvr>
                                      <p:tavLst>
                                        <p:tav tm="0">
                                          <p:val>
                                            <p:fltVal val="0"/>
                                          </p:val>
                                        </p:tav>
                                        <p:tav tm="100000">
                                          <p:val>
                                            <p:strVal val="#ppt_w"/>
                                          </p:val>
                                        </p:tav>
                                      </p:tavLst>
                                    </p:anim>
                                    <p:anim calcmode="lin" valueType="num">
                                      <p:cBhvr>
                                        <p:cTn id="63" dur="500" fill="hold"/>
                                        <p:tgtEl>
                                          <p:spTgt spid="31"/>
                                        </p:tgtEl>
                                        <p:attrNameLst>
                                          <p:attrName>ppt_h</p:attrName>
                                        </p:attrNameLst>
                                      </p:cBhvr>
                                      <p:tavLst>
                                        <p:tav tm="0">
                                          <p:val>
                                            <p:fltVal val="0"/>
                                          </p:val>
                                        </p:tav>
                                        <p:tav tm="100000">
                                          <p:val>
                                            <p:strVal val="#ppt_h"/>
                                          </p:val>
                                        </p:tav>
                                      </p:tavLst>
                                    </p:anim>
                                    <p:animEffect transition="in" filter="fade">
                                      <p:cBhvr>
                                        <p:cTn id="64" dur="500"/>
                                        <p:tgtEl>
                                          <p:spTgt spid="31"/>
                                        </p:tgtEl>
                                      </p:cBhvr>
                                    </p:animEffect>
                                  </p:childTnLst>
                                </p:cTn>
                              </p:par>
                            </p:childTnLst>
                          </p:cTn>
                        </p:par>
                        <p:par>
                          <p:cTn id="65" fill="hold">
                            <p:stCondLst>
                              <p:cond delay="500"/>
                            </p:stCondLst>
                            <p:childTnLst>
                              <p:par>
                                <p:cTn id="66" presetID="10" presetClass="entr" presetSubtype="0" fill="hold" grpId="0" nodeType="after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fade">
                                      <p:cBhvr>
                                        <p:cTn id="74" dur="500"/>
                                        <p:tgtEl>
                                          <p:spTgt spid="29"/>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fade">
                                      <p:cBhvr>
                                        <p:cTn id="77" dur="500"/>
                                        <p:tgtEl>
                                          <p:spTgt spid="32"/>
                                        </p:tgtEl>
                                      </p:cBhvr>
                                    </p:animEffect>
                                  </p:childTnLst>
                                </p:cTn>
                              </p:par>
                            </p:childTnLst>
                          </p:cTn>
                        </p:par>
                        <p:par>
                          <p:cTn id="78" fill="hold">
                            <p:stCondLst>
                              <p:cond delay="1000"/>
                            </p:stCondLst>
                            <p:childTnLst>
                              <p:par>
                                <p:cTn id="79" presetID="12" presetClass="entr" presetSubtype="8" fill="hold" nodeType="afterEffect">
                                  <p:stCondLst>
                                    <p:cond delay="0"/>
                                  </p:stCondLst>
                                  <p:childTnLst>
                                    <p:set>
                                      <p:cBhvr>
                                        <p:cTn id="80" dur="1" fill="hold">
                                          <p:stCondLst>
                                            <p:cond delay="0"/>
                                          </p:stCondLst>
                                        </p:cTn>
                                        <p:tgtEl>
                                          <p:spTgt spid="5"/>
                                        </p:tgtEl>
                                        <p:attrNameLst>
                                          <p:attrName>style.visibility</p:attrName>
                                        </p:attrNameLst>
                                      </p:cBhvr>
                                      <p:to>
                                        <p:strVal val="visible"/>
                                      </p:to>
                                    </p:set>
                                    <p:anim calcmode="lin" valueType="num">
                                      <p:cBhvr additive="base">
                                        <p:cTn id="81" dur="500"/>
                                        <p:tgtEl>
                                          <p:spTgt spid="5"/>
                                        </p:tgtEl>
                                        <p:attrNameLst>
                                          <p:attrName>ppt_x</p:attrName>
                                        </p:attrNameLst>
                                      </p:cBhvr>
                                      <p:tavLst>
                                        <p:tav tm="0">
                                          <p:val>
                                            <p:strVal val="#ppt_x-#ppt_w*1.125000"/>
                                          </p:val>
                                        </p:tav>
                                        <p:tav tm="100000">
                                          <p:val>
                                            <p:strVal val="#ppt_x"/>
                                          </p:val>
                                        </p:tav>
                                      </p:tavLst>
                                    </p:anim>
                                    <p:animEffect transition="in" filter="wipe(right)">
                                      <p:cBhvr>
                                        <p:cTn id="8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8" grpId="0" animBg="1"/>
      <p:bldP spid="29" grpId="0" animBg="1"/>
      <p:bldP spid="32" grpId="0" animBg="1"/>
      <p:bldP spid="19" grpId="0" animBg="1"/>
      <p:bldP spid="33" grpId="0" animBg="1"/>
      <p:bldP spid="34" grpId="0" animBg="1"/>
      <p:bldP spid="35" grpId="0" animBg="1"/>
      <p:bldP spid="37" grpId="0" animBg="1"/>
      <p:bldP spid="38" grpId="0" animBg="1"/>
      <p:bldP spid="39" grpId="0" animBg="1"/>
      <p:bldP spid="48" grpId="0" animBg="1"/>
      <p:bldP spid="20" grpId="0" animBg="1"/>
      <p:bldP spid="27" grpId="0" animBg="1"/>
      <p:bldP spid="30" grpId="0" animBg="1"/>
      <p:bldP spid="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1800000">
            <a:off x="3775591" y="1437052"/>
            <a:ext cx="7352422" cy="5336986"/>
          </a:xfrm>
          <a:custGeom>
            <a:avLst/>
            <a:gdLst>
              <a:gd name="connsiteX0" fmla="*/ 0 w 7352422"/>
              <a:gd name="connsiteY0" fmla="*/ 0 h 5326686"/>
              <a:gd name="connsiteX1" fmla="*/ 7352422 w 7352422"/>
              <a:gd name="connsiteY1" fmla="*/ 0 h 5326686"/>
              <a:gd name="connsiteX2" fmla="*/ 7352422 w 7352422"/>
              <a:gd name="connsiteY2" fmla="*/ 5326686 h 5326686"/>
              <a:gd name="connsiteX3" fmla="*/ 0 w 7352422"/>
              <a:gd name="connsiteY3" fmla="*/ 5326686 h 5326686"/>
              <a:gd name="connsiteX4" fmla="*/ 0 w 7352422"/>
              <a:gd name="connsiteY4" fmla="*/ 0 h 5326686"/>
              <a:gd name="connsiteX0" fmla="*/ 0 w 7352422"/>
              <a:gd name="connsiteY0" fmla="*/ 10300 h 5336986"/>
              <a:gd name="connsiteX1" fmla="*/ 4243516 w 7352422"/>
              <a:gd name="connsiteY1" fmla="*/ 0 h 5336986"/>
              <a:gd name="connsiteX2" fmla="*/ 7352422 w 7352422"/>
              <a:gd name="connsiteY2" fmla="*/ 10300 h 5336986"/>
              <a:gd name="connsiteX3" fmla="*/ 7352422 w 7352422"/>
              <a:gd name="connsiteY3" fmla="*/ 5336986 h 5336986"/>
              <a:gd name="connsiteX4" fmla="*/ 0 w 7352422"/>
              <a:gd name="connsiteY4" fmla="*/ 5336986 h 5336986"/>
              <a:gd name="connsiteX5" fmla="*/ 0 w 7352422"/>
              <a:gd name="connsiteY5" fmla="*/ 10300 h 5336986"/>
              <a:gd name="connsiteX0" fmla="*/ 0 w 7352422"/>
              <a:gd name="connsiteY0" fmla="*/ 5336986 h 5336986"/>
              <a:gd name="connsiteX1" fmla="*/ 4243516 w 7352422"/>
              <a:gd name="connsiteY1" fmla="*/ 0 h 5336986"/>
              <a:gd name="connsiteX2" fmla="*/ 7352422 w 7352422"/>
              <a:gd name="connsiteY2" fmla="*/ 10300 h 5336986"/>
              <a:gd name="connsiteX3" fmla="*/ 7352422 w 7352422"/>
              <a:gd name="connsiteY3" fmla="*/ 5336986 h 5336986"/>
              <a:gd name="connsiteX4" fmla="*/ 0 w 7352422"/>
              <a:gd name="connsiteY4" fmla="*/ 5336986 h 5336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2422" h="5336986">
                <a:moveTo>
                  <a:pt x="0" y="5336986"/>
                </a:moveTo>
                <a:lnTo>
                  <a:pt x="4243516" y="0"/>
                </a:lnTo>
                <a:lnTo>
                  <a:pt x="7352422" y="10300"/>
                </a:lnTo>
                <a:lnTo>
                  <a:pt x="7352422" y="5336986"/>
                </a:lnTo>
                <a:lnTo>
                  <a:pt x="0" y="5336986"/>
                </a:lnTo>
                <a:close/>
              </a:path>
            </a:pathLst>
          </a:custGeom>
          <a:gradFill flip="none" rotWithShape="0">
            <a:gsLst>
              <a:gs pos="0">
                <a:schemeClr val="tx1">
                  <a:alpha val="40000"/>
                </a:schemeClr>
              </a:gs>
              <a:gs pos="62000">
                <a:srgbClr val="C7C7C7">
                  <a:alpha val="0"/>
                </a:srgbClr>
              </a:gs>
              <a:gs pos="100000">
                <a:srgbClr val="FAFAFA">
                  <a:alpha val="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Arial"/>
              <a:ea typeface="微软雅黑"/>
            </a:endParaRPr>
          </a:p>
        </p:txBody>
      </p:sp>
      <p:sp>
        <p:nvSpPr>
          <p:cNvPr id="2" name="圆角矩形 1"/>
          <p:cNvSpPr/>
          <p:nvPr/>
        </p:nvSpPr>
        <p:spPr>
          <a:xfrm>
            <a:off x="2889412" y="2041022"/>
            <a:ext cx="6413174" cy="2569030"/>
          </a:xfrm>
          <a:prstGeom prst="roundRect">
            <a:avLst>
              <a:gd name="adj" fmla="val 593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Artificial intelligence in your eyes</a:t>
            </a:r>
            <a:endParaRPr lang="zh-CN" altLang="en-US"/>
          </a:p>
        </p:txBody>
      </p:sp>
      <p:sp>
        <p:nvSpPr>
          <p:cNvPr id="4" name="文本框 3"/>
          <p:cNvSpPr txBox="1"/>
          <p:nvPr/>
        </p:nvSpPr>
        <p:spPr>
          <a:xfrm>
            <a:off x="7933895" y="2171332"/>
            <a:ext cx="1176705" cy="110799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600" b="1" i="0" u="none" strike="noStrike" kern="1200" cap="none" spc="0" normalizeH="0" baseline="0" noProof="0" dirty="0">
                <a:ln>
                  <a:noFill/>
                </a:ln>
                <a:solidFill>
                  <a:srgbClr val="ED6196"/>
                </a:solidFill>
                <a:effectLst/>
                <a:uLnTx/>
                <a:uFillTx/>
                <a:ea typeface="微软雅黑"/>
              </a:rPr>
              <a:t>01</a:t>
            </a:r>
            <a:endParaRPr kumimoji="0" lang="zh-CN" altLang="en-US" sz="6600" b="1" i="0" u="none" strike="noStrike" kern="1200" cap="none" spc="0" normalizeH="0" baseline="0" noProof="0" dirty="0">
              <a:ln>
                <a:noFill/>
              </a:ln>
              <a:solidFill>
                <a:srgbClr val="ED6196"/>
              </a:solidFill>
              <a:effectLst/>
              <a:uLnTx/>
              <a:uFillTx/>
              <a:ea typeface="微软雅黑"/>
            </a:endParaRPr>
          </a:p>
        </p:txBody>
      </p:sp>
      <p:grpSp>
        <p:nvGrpSpPr>
          <p:cNvPr id="8" name="组合 7"/>
          <p:cNvGrpSpPr/>
          <p:nvPr/>
        </p:nvGrpSpPr>
        <p:grpSpPr>
          <a:xfrm>
            <a:off x="2889412" y="2478587"/>
            <a:ext cx="2872758" cy="551543"/>
            <a:chOff x="2889412" y="2478587"/>
            <a:chExt cx="2872758" cy="551543"/>
          </a:xfrm>
        </p:grpSpPr>
        <p:sp>
          <p:nvSpPr>
            <p:cNvPr id="5" name="矩形 4"/>
            <p:cNvSpPr/>
            <p:nvPr/>
          </p:nvSpPr>
          <p:spPr>
            <a:xfrm>
              <a:off x="2889412" y="2478587"/>
              <a:ext cx="2872758" cy="551543"/>
            </a:xfrm>
            <a:prstGeom prst="rect">
              <a:avLst/>
            </a:prstGeom>
            <a:solidFill>
              <a:srgbClr val="ED61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135776" y="2565671"/>
              <a:ext cx="2321595" cy="400110"/>
            </a:xfrm>
            <a:prstGeom prst="rect">
              <a:avLst/>
            </a:prstGeom>
            <a:noFill/>
          </p:spPr>
          <p:txBody>
            <a:bodyPr wrap="square" rtlCol="0">
              <a:spAutoFit/>
              <a:scene3d>
                <a:camera prst="orthographicFront"/>
                <a:lightRig rig="threePt" dir="t"/>
              </a:scene3d>
              <a:sp3d contourW="12700"/>
            </a:bodyPr>
            <a:lstStyle/>
            <a:p>
              <a:r>
                <a:rPr lang="zh-CN" altLang="en-US" sz="2000" b="1" dirty="0">
                  <a:solidFill>
                    <a:schemeClr val="bg1"/>
                  </a:solidFill>
                  <a:latin typeface="+mn-ea"/>
                </a:rPr>
                <a:t>你眼中的人工智能</a:t>
              </a:r>
            </a:p>
          </p:txBody>
        </p:sp>
      </p:grpSp>
      <p:sp>
        <p:nvSpPr>
          <p:cNvPr id="7" name="文本框 6"/>
          <p:cNvSpPr txBox="1"/>
          <p:nvPr/>
        </p:nvSpPr>
        <p:spPr>
          <a:xfrm>
            <a:off x="3135776" y="3325537"/>
            <a:ext cx="5805023" cy="336695"/>
          </a:xfrm>
          <a:prstGeom prst="rect">
            <a:avLst/>
          </a:prstGeom>
          <a:noFill/>
        </p:spPr>
        <p:txBody>
          <a:bodyPr wrap="square" rtlCol="0">
            <a:spAutoFit/>
            <a:scene3d>
              <a:camera prst="orthographicFront"/>
              <a:lightRig rig="threePt" dir="t"/>
            </a:scene3d>
            <a:sp3d contourW="12700"/>
          </a:bodyPr>
          <a:lstStyle/>
          <a:p>
            <a:pPr lvl="0">
              <a:lnSpc>
                <a:spcPct val="150000"/>
              </a:lnSpc>
              <a:defRPr/>
            </a:pPr>
            <a:r>
              <a:rPr lang="en-US" altLang="zh-CN" sz="1200" dirty="0">
                <a:solidFill>
                  <a:prstClr val="white">
                    <a:lumMod val="50000"/>
                  </a:prstClr>
                </a:solidFill>
                <a:latin typeface="微软雅黑"/>
              </a:rPr>
              <a:t>Artificial intelligence in your eyes</a:t>
            </a:r>
            <a:endParaRPr kumimoji="0" lang="en-US" altLang="zh-CN" sz="1200" b="0" i="0" u="none" strike="noStrike" kern="1200" cap="none" spc="0" normalizeH="0" baseline="0" noProof="0" dirty="0">
              <a:ln>
                <a:noFill/>
              </a:ln>
              <a:solidFill>
                <a:prstClr val="white">
                  <a:lumMod val="50000"/>
                </a:prstClr>
              </a:solidFill>
              <a:effectLst/>
              <a:uLnTx/>
              <a:uFillTx/>
              <a:latin typeface="微软雅黑"/>
              <a:ea typeface="微软雅黑"/>
            </a:endParaRPr>
          </a:p>
        </p:txBody>
      </p:sp>
    </p:spTree>
    <p:extLst>
      <p:ext uri="{BB962C8B-B14F-4D97-AF65-F5344CB8AC3E}">
        <p14:creationId xmlns:p14="http://schemas.microsoft.com/office/powerpoint/2010/main" val="29574046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Effect transition="in" filter="fade">
                                      <p:cBhvr>
                                        <p:cTn id="18" dur="500"/>
                                        <p:tgtEl>
                                          <p:spTgt spid="4"/>
                                        </p:tgtEl>
                                      </p:cBhvr>
                                    </p:animEffect>
                                  </p:childTnLst>
                                </p:cTn>
                              </p:par>
                            </p:childTnLst>
                          </p:cTn>
                        </p:par>
                        <p:par>
                          <p:cTn id="19" fill="hold">
                            <p:stCondLst>
                              <p:cond delay="1500"/>
                            </p:stCondLst>
                            <p:childTnLst>
                              <p:par>
                                <p:cTn id="20" presetID="12" presetClass="entr" presetSubtype="8"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p:tgtEl>
                                          <p:spTgt spid="8"/>
                                        </p:tgtEl>
                                        <p:attrNameLst>
                                          <p:attrName>ppt_x</p:attrName>
                                        </p:attrNameLst>
                                      </p:cBhvr>
                                      <p:tavLst>
                                        <p:tav tm="0">
                                          <p:val>
                                            <p:strVal val="#ppt_x-#ppt_w*1.125000"/>
                                          </p:val>
                                        </p:tav>
                                        <p:tav tm="100000">
                                          <p:val>
                                            <p:strVal val="#ppt_x"/>
                                          </p:val>
                                        </p:tav>
                                      </p:tavLst>
                                    </p:anim>
                                    <p:animEffect transition="in" filter="wipe(right)">
                                      <p:cBhvr>
                                        <p:cTn id="23" dur="500"/>
                                        <p:tgtEl>
                                          <p:spTgt spid="8"/>
                                        </p:tgtEl>
                                      </p:cBhvr>
                                    </p:animEffect>
                                  </p:childTnLst>
                                </p:cTn>
                              </p:par>
                            </p:childTnLst>
                          </p:cTn>
                        </p:par>
                        <p:par>
                          <p:cTn id="24" fill="hold">
                            <p:stCondLst>
                              <p:cond delay="2000"/>
                            </p:stCondLst>
                            <p:childTnLst>
                              <p:par>
                                <p:cTn id="25" presetID="14" presetClass="entr" presetSubtype="1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P spid="4"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rot="1800000">
            <a:off x="1579471" y="2326329"/>
            <a:ext cx="3905905" cy="2538465"/>
          </a:xfrm>
          <a:custGeom>
            <a:avLst/>
            <a:gdLst>
              <a:gd name="connsiteX0" fmla="*/ 0 w 3905905"/>
              <a:gd name="connsiteY0" fmla="*/ 0 h 2534227"/>
              <a:gd name="connsiteX1" fmla="*/ 3905905 w 3905905"/>
              <a:gd name="connsiteY1" fmla="*/ 0 h 2534227"/>
              <a:gd name="connsiteX2" fmla="*/ 3905905 w 3905905"/>
              <a:gd name="connsiteY2" fmla="*/ 2534227 h 2534227"/>
              <a:gd name="connsiteX3" fmla="*/ 0 w 3905905"/>
              <a:gd name="connsiteY3" fmla="*/ 2534227 h 2534227"/>
              <a:gd name="connsiteX4" fmla="*/ 0 w 3905905"/>
              <a:gd name="connsiteY4" fmla="*/ 0 h 2534227"/>
              <a:gd name="connsiteX0" fmla="*/ 0 w 3905905"/>
              <a:gd name="connsiteY0" fmla="*/ 4238 h 2538465"/>
              <a:gd name="connsiteX1" fmla="*/ 979755 w 3905905"/>
              <a:gd name="connsiteY1" fmla="*/ 0 h 2538465"/>
              <a:gd name="connsiteX2" fmla="*/ 3905905 w 3905905"/>
              <a:gd name="connsiteY2" fmla="*/ 4238 h 2538465"/>
              <a:gd name="connsiteX3" fmla="*/ 3905905 w 3905905"/>
              <a:gd name="connsiteY3" fmla="*/ 2538465 h 2538465"/>
              <a:gd name="connsiteX4" fmla="*/ 0 w 3905905"/>
              <a:gd name="connsiteY4" fmla="*/ 2538465 h 2538465"/>
              <a:gd name="connsiteX5" fmla="*/ 0 w 3905905"/>
              <a:gd name="connsiteY5" fmla="*/ 4238 h 2538465"/>
              <a:gd name="connsiteX0" fmla="*/ 0 w 3905905"/>
              <a:gd name="connsiteY0" fmla="*/ 2538465 h 2538465"/>
              <a:gd name="connsiteX1" fmla="*/ 979755 w 3905905"/>
              <a:gd name="connsiteY1" fmla="*/ 0 h 2538465"/>
              <a:gd name="connsiteX2" fmla="*/ 3905905 w 3905905"/>
              <a:gd name="connsiteY2" fmla="*/ 4238 h 2538465"/>
              <a:gd name="connsiteX3" fmla="*/ 3905905 w 3905905"/>
              <a:gd name="connsiteY3" fmla="*/ 2538465 h 2538465"/>
              <a:gd name="connsiteX4" fmla="*/ 0 w 3905905"/>
              <a:gd name="connsiteY4" fmla="*/ 2538465 h 2538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905" h="2538465">
                <a:moveTo>
                  <a:pt x="0" y="2538465"/>
                </a:moveTo>
                <a:lnTo>
                  <a:pt x="979755" y="0"/>
                </a:lnTo>
                <a:lnTo>
                  <a:pt x="3905905" y="4238"/>
                </a:lnTo>
                <a:lnTo>
                  <a:pt x="3905905" y="2538465"/>
                </a:lnTo>
                <a:lnTo>
                  <a:pt x="0" y="2538465"/>
                </a:lnTo>
                <a:close/>
              </a:path>
            </a:pathLst>
          </a:custGeom>
          <a:gradFill flip="none" rotWithShape="0">
            <a:gsLst>
              <a:gs pos="0">
                <a:schemeClr val="tx1">
                  <a:alpha val="40000"/>
                </a:schemeClr>
              </a:gs>
              <a:gs pos="62000">
                <a:srgbClr val="C7C7C7">
                  <a:alpha val="0"/>
                </a:srgbClr>
              </a:gs>
              <a:gs pos="100000">
                <a:srgbClr val="FAFAFA">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Arial"/>
              <a:ea typeface="微软雅黑"/>
            </a:endParaRPr>
          </a:p>
        </p:txBody>
      </p:sp>
      <p:sp>
        <p:nvSpPr>
          <p:cNvPr id="33" name="矩形 31"/>
          <p:cNvSpPr/>
          <p:nvPr/>
        </p:nvSpPr>
        <p:spPr>
          <a:xfrm rot="1800000">
            <a:off x="4043269" y="2326329"/>
            <a:ext cx="3905905" cy="2538465"/>
          </a:xfrm>
          <a:custGeom>
            <a:avLst/>
            <a:gdLst>
              <a:gd name="connsiteX0" fmla="*/ 0 w 3905905"/>
              <a:gd name="connsiteY0" fmla="*/ 0 h 2534227"/>
              <a:gd name="connsiteX1" fmla="*/ 3905905 w 3905905"/>
              <a:gd name="connsiteY1" fmla="*/ 0 h 2534227"/>
              <a:gd name="connsiteX2" fmla="*/ 3905905 w 3905905"/>
              <a:gd name="connsiteY2" fmla="*/ 2534227 h 2534227"/>
              <a:gd name="connsiteX3" fmla="*/ 0 w 3905905"/>
              <a:gd name="connsiteY3" fmla="*/ 2534227 h 2534227"/>
              <a:gd name="connsiteX4" fmla="*/ 0 w 3905905"/>
              <a:gd name="connsiteY4" fmla="*/ 0 h 2534227"/>
              <a:gd name="connsiteX0" fmla="*/ 0 w 3905905"/>
              <a:gd name="connsiteY0" fmla="*/ 4238 h 2538465"/>
              <a:gd name="connsiteX1" fmla="*/ 979755 w 3905905"/>
              <a:gd name="connsiteY1" fmla="*/ 0 h 2538465"/>
              <a:gd name="connsiteX2" fmla="*/ 3905905 w 3905905"/>
              <a:gd name="connsiteY2" fmla="*/ 4238 h 2538465"/>
              <a:gd name="connsiteX3" fmla="*/ 3905905 w 3905905"/>
              <a:gd name="connsiteY3" fmla="*/ 2538465 h 2538465"/>
              <a:gd name="connsiteX4" fmla="*/ 0 w 3905905"/>
              <a:gd name="connsiteY4" fmla="*/ 2538465 h 2538465"/>
              <a:gd name="connsiteX5" fmla="*/ 0 w 3905905"/>
              <a:gd name="connsiteY5" fmla="*/ 4238 h 2538465"/>
              <a:gd name="connsiteX0" fmla="*/ 0 w 3905905"/>
              <a:gd name="connsiteY0" fmla="*/ 2538465 h 2538465"/>
              <a:gd name="connsiteX1" fmla="*/ 979755 w 3905905"/>
              <a:gd name="connsiteY1" fmla="*/ 0 h 2538465"/>
              <a:gd name="connsiteX2" fmla="*/ 3905905 w 3905905"/>
              <a:gd name="connsiteY2" fmla="*/ 4238 h 2538465"/>
              <a:gd name="connsiteX3" fmla="*/ 3905905 w 3905905"/>
              <a:gd name="connsiteY3" fmla="*/ 2538465 h 2538465"/>
              <a:gd name="connsiteX4" fmla="*/ 0 w 3905905"/>
              <a:gd name="connsiteY4" fmla="*/ 2538465 h 2538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905" h="2538465">
                <a:moveTo>
                  <a:pt x="0" y="2538465"/>
                </a:moveTo>
                <a:lnTo>
                  <a:pt x="979755" y="0"/>
                </a:lnTo>
                <a:lnTo>
                  <a:pt x="3905905" y="4238"/>
                </a:lnTo>
                <a:lnTo>
                  <a:pt x="3905905" y="2538465"/>
                </a:lnTo>
                <a:lnTo>
                  <a:pt x="0" y="2538465"/>
                </a:lnTo>
                <a:close/>
              </a:path>
            </a:pathLst>
          </a:custGeom>
          <a:gradFill flip="none" rotWithShape="0">
            <a:gsLst>
              <a:gs pos="0">
                <a:schemeClr val="tx1">
                  <a:alpha val="40000"/>
                </a:schemeClr>
              </a:gs>
              <a:gs pos="62000">
                <a:srgbClr val="C7C7C7">
                  <a:alpha val="0"/>
                </a:srgbClr>
              </a:gs>
              <a:gs pos="100000">
                <a:srgbClr val="FAFAFA">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Arial"/>
              <a:ea typeface="微软雅黑"/>
            </a:endParaRPr>
          </a:p>
        </p:txBody>
      </p:sp>
      <p:sp>
        <p:nvSpPr>
          <p:cNvPr id="34" name="矩形 31"/>
          <p:cNvSpPr/>
          <p:nvPr/>
        </p:nvSpPr>
        <p:spPr>
          <a:xfrm rot="1800000">
            <a:off x="1579470" y="4314007"/>
            <a:ext cx="3905905" cy="2538465"/>
          </a:xfrm>
          <a:custGeom>
            <a:avLst/>
            <a:gdLst>
              <a:gd name="connsiteX0" fmla="*/ 0 w 3905905"/>
              <a:gd name="connsiteY0" fmla="*/ 0 h 2534227"/>
              <a:gd name="connsiteX1" fmla="*/ 3905905 w 3905905"/>
              <a:gd name="connsiteY1" fmla="*/ 0 h 2534227"/>
              <a:gd name="connsiteX2" fmla="*/ 3905905 w 3905905"/>
              <a:gd name="connsiteY2" fmla="*/ 2534227 h 2534227"/>
              <a:gd name="connsiteX3" fmla="*/ 0 w 3905905"/>
              <a:gd name="connsiteY3" fmla="*/ 2534227 h 2534227"/>
              <a:gd name="connsiteX4" fmla="*/ 0 w 3905905"/>
              <a:gd name="connsiteY4" fmla="*/ 0 h 2534227"/>
              <a:gd name="connsiteX0" fmla="*/ 0 w 3905905"/>
              <a:gd name="connsiteY0" fmla="*/ 4238 h 2538465"/>
              <a:gd name="connsiteX1" fmla="*/ 979755 w 3905905"/>
              <a:gd name="connsiteY1" fmla="*/ 0 h 2538465"/>
              <a:gd name="connsiteX2" fmla="*/ 3905905 w 3905905"/>
              <a:gd name="connsiteY2" fmla="*/ 4238 h 2538465"/>
              <a:gd name="connsiteX3" fmla="*/ 3905905 w 3905905"/>
              <a:gd name="connsiteY3" fmla="*/ 2538465 h 2538465"/>
              <a:gd name="connsiteX4" fmla="*/ 0 w 3905905"/>
              <a:gd name="connsiteY4" fmla="*/ 2538465 h 2538465"/>
              <a:gd name="connsiteX5" fmla="*/ 0 w 3905905"/>
              <a:gd name="connsiteY5" fmla="*/ 4238 h 2538465"/>
              <a:gd name="connsiteX0" fmla="*/ 0 w 3905905"/>
              <a:gd name="connsiteY0" fmla="*/ 2538465 h 2538465"/>
              <a:gd name="connsiteX1" fmla="*/ 979755 w 3905905"/>
              <a:gd name="connsiteY1" fmla="*/ 0 h 2538465"/>
              <a:gd name="connsiteX2" fmla="*/ 3905905 w 3905905"/>
              <a:gd name="connsiteY2" fmla="*/ 4238 h 2538465"/>
              <a:gd name="connsiteX3" fmla="*/ 3905905 w 3905905"/>
              <a:gd name="connsiteY3" fmla="*/ 2538465 h 2538465"/>
              <a:gd name="connsiteX4" fmla="*/ 0 w 3905905"/>
              <a:gd name="connsiteY4" fmla="*/ 2538465 h 2538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905" h="2538465">
                <a:moveTo>
                  <a:pt x="0" y="2538465"/>
                </a:moveTo>
                <a:lnTo>
                  <a:pt x="979755" y="0"/>
                </a:lnTo>
                <a:lnTo>
                  <a:pt x="3905905" y="4238"/>
                </a:lnTo>
                <a:lnTo>
                  <a:pt x="3905905" y="2538465"/>
                </a:lnTo>
                <a:lnTo>
                  <a:pt x="0" y="2538465"/>
                </a:lnTo>
                <a:close/>
              </a:path>
            </a:pathLst>
          </a:custGeom>
          <a:gradFill flip="none" rotWithShape="0">
            <a:gsLst>
              <a:gs pos="0">
                <a:schemeClr val="tx1">
                  <a:alpha val="40000"/>
                </a:schemeClr>
              </a:gs>
              <a:gs pos="62000">
                <a:srgbClr val="C7C7C7">
                  <a:alpha val="0"/>
                </a:srgbClr>
              </a:gs>
              <a:gs pos="100000">
                <a:srgbClr val="FAFAFA">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Arial"/>
              <a:ea typeface="微软雅黑"/>
            </a:endParaRPr>
          </a:p>
        </p:txBody>
      </p:sp>
      <p:sp>
        <p:nvSpPr>
          <p:cNvPr id="35" name="矩形 31"/>
          <p:cNvSpPr/>
          <p:nvPr/>
        </p:nvSpPr>
        <p:spPr>
          <a:xfrm rot="1800000">
            <a:off x="4043268" y="4314007"/>
            <a:ext cx="3905905" cy="2538465"/>
          </a:xfrm>
          <a:custGeom>
            <a:avLst/>
            <a:gdLst>
              <a:gd name="connsiteX0" fmla="*/ 0 w 3905905"/>
              <a:gd name="connsiteY0" fmla="*/ 0 h 2534227"/>
              <a:gd name="connsiteX1" fmla="*/ 3905905 w 3905905"/>
              <a:gd name="connsiteY1" fmla="*/ 0 h 2534227"/>
              <a:gd name="connsiteX2" fmla="*/ 3905905 w 3905905"/>
              <a:gd name="connsiteY2" fmla="*/ 2534227 h 2534227"/>
              <a:gd name="connsiteX3" fmla="*/ 0 w 3905905"/>
              <a:gd name="connsiteY3" fmla="*/ 2534227 h 2534227"/>
              <a:gd name="connsiteX4" fmla="*/ 0 w 3905905"/>
              <a:gd name="connsiteY4" fmla="*/ 0 h 2534227"/>
              <a:gd name="connsiteX0" fmla="*/ 0 w 3905905"/>
              <a:gd name="connsiteY0" fmla="*/ 4238 h 2538465"/>
              <a:gd name="connsiteX1" fmla="*/ 979755 w 3905905"/>
              <a:gd name="connsiteY1" fmla="*/ 0 h 2538465"/>
              <a:gd name="connsiteX2" fmla="*/ 3905905 w 3905905"/>
              <a:gd name="connsiteY2" fmla="*/ 4238 h 2538465"/>
              <a:gd name="connsiteX3" fmla="*/ 3905905 w 3905905"/>
              <a:gd name="connsiteY3" fmla="*/ 2538465 h 2538465"/>
              <a:gd name="connsiteX4" fmla="*/ 0 w 3905905"/>
              <a:gd name="connsiteY4" fmla="*/ 2538465 h 2538465"/>
              <a:gd name="connsiteX5" fmla="*/ 0 w 3905905"/>
              <a:gd name="connsiteY5" fmla="*/ 4238 h 2538465"/>
              <a:gd name="connsiteX0" fmla="*/ 0 w 3905905"/>
              <a:gd name="connsiteY0" fmla="*/ 2538465 h 2538465"/>
              <a:gd name="connsiteX1" fmla="*/ 979755 w 3905905"/>
              <a:gd name="connsiteY1" fmla="*/ 0 h 2538465"/>
              <a:gd name="connsiteX2" fmla="*/ 3905905 w 3905905"/>
              <a:gd name="connsiteY2" fmla="*/ 4238 h 2538465"/>
              <a:gd name="connsiteX3" fmla="*/ 3905905 w 3905905"/>
              <a:gd name="connsiteY3" fmla="*/ 2538465 h 2538465"/>
              <a:gd name="connsiteX4" fmla="*/ 0 w 3905905"/>
              <a:gd name="connsiteY4" fmla="*/ 2538465 h 2538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905" h="2538465">
                <a:moveTo>
                  <a:pt x="0" y="2538465"/>
                </a:moveTo>
                <a:lnTo>
                  <a:pt x="979755" y="0"/>
                </a:lnTo>
                <a:lnTo>
                  <a:pt x="3905905" y="4238"/>
                </a:lnTo>
                <a:lnTo>
                  <a:pt x="3905905" y="2538465"/>
                </a:lnTo>
                <a:lnTo>
                  <a:pt x="0" y="2538465"/>
                </a:lnTo>
                <a:close/>
              </a:path>
            </a:pathLst>
          </a:custGeom>
          <a:gradFill flip="none" rotWithShape="0">
            <a:gsLst>
              <a:gs pos="0">
                <a:schemeClr val="tx1">
                  <a:alpha val="40000"/>
                </a:schemeClr>
              </a:gs>
              <a:gs pos="62000">
                <a:srgbClr val="C7C7C7">
                  <a:alpha val="0"/>
                </a:srgbClr>
              </a:gs>
              <a:gs pos="100000">
                <a:srgbClr val="FAFAFA">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Arial"/>
              <a:ea typeface="微软雅黑"/>
            </a:endParaRPr>
          </a:p>
        </p:txBody>
      </p:sp>
      <p:sp>
        <p:nvSpPr>
          <p:cNvPr id="36" name="矩形 35"/>
          <p:cNvSpPr/>
          <p:nvPr/>
        </p:nvSpPr>
        <p:spPr>
          <a:xfrm rot="1800000">
            <a:off x="6625158" y="1274575"/>
            <a:ext cx="5573371" cy="2898820"/>
          </a:xfrm>
          <a:custGeom>
            <a:avLst/>
            <a:gdLst>
              <a:gd name="connsiteX0" fmla="*/ 0 w 5573371"/>
              <a:gd name="connsiteY0" fmla="*/ 0 h 2864285"/>
              <a:gd name="connsiteX1" fmla="*/ 5573371 w 5573371"/>
              <a:gd name="connsiteY1" fmla="*/ 0 h 2864285"/>
              <a:gd name="connsiteX2" fmla="*/ 5573371 w 5573371"/>
              <a:gd name="connsiteY2" fmla="*/ 2864285 h 2864285"/>
              <a:gd name="connsiteX3" fmla="*/ 0 w 5573371"/>
              <a:gd name="connsiteY3" fmla="*/ 2864285 h 2864285"/>
              <a:gd name="connsiteX4" fmla="*/ 0 w 5573371"/>
              <a:gd name="connsiteY4" fmla="*/ 0 h 2864285"/>
              <a:gd name="connsiteX0" fmla="*/ 0 w 5573371"/>
              <a:gd name="connsiteY0" fmla="*/ 34535 h 2898820"/>
              <a:gd name="connsiteX1" fmla="*/ 3869624 w 5573371"/>
              <a:gd name="connsiteY1" fmla="*/ 0 h 2898820"/>
              <a:gd name="connsiteX2" fmla="*/ 5573371 w 5573371"/>
              <a:gd name="connsiteY2" fmla="*/ 34535 h 2898820"/>
              <a:gd name="connsiteX3" fmla="*/ 5573371 w 5573371"/>
              <a:gd name="connsiteY3" fmla="*/ 2898820 h 2898820"/>
              <a:gd name="connsiteX4" fmla="*/ 0 w 5573371"/>
              <a:gd name="connsiteY4" fmla="*/ 2898820 h 2898820"/>
              <a:gd name="connsiteX5" fmla="*/ 0 w 5573371"/>
              <a:gd name="connsiteY5" fmla="*/ 34535 h 2898820"/>
              <a:gd name="connsiteX0" fmla="*/ 0 w 5573371"/>
              <a:gd name="connsiteY0" fmla="*/ 2898820 h 2898820"/>
              <a:gd name="connsiteX1" fmla="*/ 3869624 w 5573371"/>
              <a:gd name="connsiteY1" fmla="*/ 0 h 2898820"/>
              <a:gd name="connsiteX2" fmla="*/ 5573371 w 5573371"/>
              <a:gd name="connsiteY2" fmla="*/ 34535 h 2898820"/>
              <a:gd name="connsiteX3" fmla="*/ 5573371 w 5573371"/>
              <a:gd name="connsiteY3" fmla="*/ 2898820 h 2898820"/>
              <a:gd name="connsiteX4" fmla="*/ 0 w 5573371"/>
              <a:gd name="connsiteY4" fmla="*/ 2898820 h 2898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371" h="2898820">
                <a:moveTo>
                  <a:pt x="0" y="2898820"/>
                </a:moveTo>
                <a:lnTo>
                  <a:pt x="3869624" y="0"/>
                </a:lnTo>
                <a:lnTo>
                  <a:pt x="5573371" y="34535"/>
                </a:lnTo>
                <a:lnTo>
                  <a:pt x="5573371" y="2898820"/>
                </a:lnTo>
                <a:lnTo>
                  <a:pt x="0" y="2898820"/>
                </a:lnTo>
                <a:close/>
              </a:path>
            </a:pathLst>
          </a:custGeom>
          <a:gradFill flip="none" rotWithShape="0">
            <a:gsLst>
              <a:gs pos="0">
                <a:schemeClr val="tx1">
                  <a:alpha val="40000"/>
                </a:schemeClr>
              </a:gs>
              <a:gs pos="62000">
                <a:srgbClr val="C7C7C7">
                  <a:alpha val="0"/>
                </a:srgbClr>
              </a:gs>
              <a:gs pos="100000">
                <a:srgbClr val="FAFAFA">
                  <a:alpha val="0"/>
                </a:srgb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Arial"/>
              <a:ea typeface="微软雅黑"/>
            </a:endParaRPr>
          </a:p>
        </p:txBody>
      </p:sp>
      <p:sp>
        <p:nvSpPr>
          <p:cNvPr id="37" name="矩形 35"/>
          <p:cNvSpPr/>
          <p:nvPr/>
        </p:nvSpPr>
        <p:spPr>
          <a:xfrm rot="1800000">
            <a:off x="6625158" y="2270929"/>
            <a:ext cx="5573371" cy="2898820"/>
          </a:xfrm>
          <a:custGeom>
            <a:avLst/>
            <a:gdLst>
              <a:gd name="connsiteX0" fmla="*/ 0 w 5573371"/>
              <a:gd name="connsiteY0" fmla="*/ 0 h 2864285"/>
              <a:gd name="connsiteX1" fmla="*/ 5573371 w 5573371"/>
              <a:gd name="connsiteY1" fmla="*/ 0 h 2864285"/>
              <a:gd name="connsiteX2" fmla="*/ 5573371 w 5573371"/>
              <a:gd name="connsiteY2" fmla="*/ 2864285 h 2864285"/>
              <a:gd name="connsiteX3" fmla="*/ 0 w 5573371"/>
              <a:gd name="connsiteY3" fmla="*/ 2864285 h 2864285"/>
              <a:gd name="connsiteX4" fmla="*/ 0 w 5573371"/>
              <a:gd name="connsiteY4" fmla="*/ 0 h 2864285"/>
              <a:gd name="connsiteX0" fmla="*/ 0 w 5573371"/>
              <a:gd name="connsiteY0" fmla="*/ 34535 h 2898820"/>
              <a:gd name="connsiteX1" fmla="*/ 3869624 w 5573371"/>
              <a:gd name="connsiteY1" fmla="*/ 0 h 2898820"/>
              <a:gd name="connsiteX2" fmla="*/ 5573371 w 5573371"/>
              <a:gd name="connsiteY2" fmla="*/ 34535 h 2898820"/>
              <a:gd name="connsiteX3" fmla="*/ 5573371 w 5573371"/>
              <a:gd name="connsiteY3" fmla="*/ 2898820 h 2898820"/>
              <a:gd name="connsiteX4" fmla="*/ 0 w 5573371"/>
              <a:gd name="connsiteY4" fmla="*/ 2898820 h 2898820"/>
              <a:gd name="connsiteX5" fmla="*/ 0 w 5573371"/>
              <a:gd name="connsiteY5" fmla="*/ 34535 h 2898820"/>
              <a:gd name="connsiteX0" fmla="*/ 0 w 5573371"/>
              <a:gd name="connsiteY0" fmla="*/ 2898820 h 2898820"/>
              <a:gd name="connsiteX1" fmla="*/ 3869624 w 5573371"/>
              <a:gd name="connsiteY1" fmla="*/ 0 h 2898820"/>
              <a:gd name="connsiteX2" fmla="*/ 5573371 w 5573371"/>
              <a:gd name="connsiteY2" fmla="*/ 34535 h 2898820"/>
              <a:gd name="connsiteX3" fmla="*/ 5573371 w 5573371"/>
              <a:gd name="connsiteY3" fmla="*/ 2898820 h 2898820"/>
              <a:gd name="connsiteX4" fmla="*/ 0 w 5573371"/>
              <a:gd name="connsiteY4" fmla="*/ 2898820 h 2898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371" h="2898820">
                <a:moveTo>
                  <a:pt x="0" y="2898820"/>
                </a:moveTo>
                <a:lnTo>
                  <a:pt x="3869624" y="0"/>
                </a:lnTo>
                <a:lnTo>
                  <a:pt x="5573371" y="34535"/>
                </a:lnTo>
                <a:lnTo>
                  <a:pt x="5573371" y="2898820"/>
                </a:lnTo>
                <a:lnTo>
                  <a:pt x="0" y="2898820"/>
                </a:lnTo>
                <a:close/>
              </a:path>
            </a:pathLst>
          </a:custGeom>
          <a:gradFill flip="none" rotWithShape="0">
            <a:gsLst>
              <a:gs pos="0">
                <a:schemeClr val="tx1">
                  <a:alpha val="40000"/>
                </a:schemeClr>
              </a:gs>
              <a:gs pos="62000">
                <a:srgbClr val="C7C7C7">
                  <a:alpha val="0"/>
                </a:srgbClr>
              </a:gs>
              <a:gs pos="100000">
                <a:srgbClr val="FAFAFA">
                  <a:alpha val="0"/>
                </a:srgb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Arial"/>
              <a:ea typeface="微软雅黑"/>
            </a:endParaRPr>
          </a:p>
        </p:txBody>
      </p:sp>
      <p:sp>
        <p:nvSpPr>
          <p:cNvPr id="38" name="矩形 35"/>
          <p:cNvSpPr/>
          <p:nvPr/>
        </p:nvSpPr>
        <p:spPr>
          <a:xfrm rot="1800000">
            <a:off x="6625158" y="3323300"/>
            <a:ext cx="5573371" cy="2898820"/>
          </a:xfrm>
          <a:custGeom>
            <a:avLst/>
            <a:gdLst>
              <a:gd name="connsiteX0" fmla="*/ 0 w 5573371"/>
              <a:gd name="connsiteY0" fmla="*/ 0 h 2864285"/>
              <a:gd name="connsiteX1" fmla="*/ 5573371 w 5573371"/>
              <a:gd name="connsiteY1" fmla="*/ 0 h 2864285"/>
              <a:gd name="connsiteX2" fmla="*/ 5573371 w 5573371"/>
              <a:gd name="connsiteY2" fmla="*/ 2864285 h 2864285"/>
              <a:gd name="connsiteX3" fmla="*/ 0 w 5573371"/>
              <a:gd name="connsiteY3" fmla="*/ 2864285 h 2864285"/>
              <a:gd name="connsiteX4" fmla="*/ 0 w 5573371"/>
              <a:gd name="connsiteY4" fmla="*/ 0 h 2864285"/>
              <a:gd name="connsiteX0" fmla="*/ 0 w 5573371"/>
              <a:gd name="connsiteY0" fmla="*/ 34535 h 2898820"/>
              <a:gd name="connsiteX1" fmla="*/ 3869624 w 5573371"/>
              <a:gd name="connsiteY1" fmla="*/ 0 h 2898820"/>
              <a:gd name="connsiteX2" fmla="*/ 5573371 w 5573371"/>
              <a:gd name="connsiteY2" fmla="*/ 34535 h 2898820"/>
              <a:gd name="connsiteX3" fmla="*/ 5573371 w 5573371"/>
              <a:gd name="connsiteY3" fmla="*/ 2898820 h 2898820"/>
              <a:gd name="connsiteX4" fmla="*/ 0 w 5573371"/>
              <a:gd name="connsiteY4" fmla="*/ 2898820 h 2898820"/>
              <a:gd name="connsiteX5" fmla="*/ 0 w 5573371"/>
              <a:gd name="connsiteY5" fmla="*/ 34535 h 2898820"/>
              <a:gd name="connsiteX0" fmla="*/ 0 w 5573371"/>
              <a:gd name="connsiteY0" fmla="*/ 2898820 h 2898820"/>
              <a:gd name="connsiteX1" fmla="*/ 3869624 w 5573371"/>
              <a:gd name="connsiteY1" fmla="*/ 0 h 2898820"/>
              <a:gd name="connsiteX2" fmla="*/ 5573371 w 5573371"/>
              <a:gd name="connsiteY2" fmla="*/ 34535 h 2898820"/>
              <a:gd name="connsiteX3" fmla="*/ 5573371 w 5573371"/>
              <a:gd name="connsiteY3" fmla="*/ 2898820 h 2898820"/>
              <a:gd name="connsiteX4" fmla="*/ 0 w 5573371"/>
              <a:gd name="connsiteY4" fmla="*/ 2898820 h 2898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371" h="2898820">
                <a:moveTo>
                  <a:pt x="0" y="2898820"/>
                </a:moveTo>
                <a:lnTo>
                  <a:pt x="3869624" y="0"/>
                </a:lnTo>
                <a:lnTo>
                  <a:pt x="5573371" y="34535"/>
                </a:lnTo>
                <a:lnTo>
                  <a:pt x="5573371" y="2898820"/>
                </a:lnTo>
                <a:lnTo>
                  <a:pt x="0" y="2898820"/>
                </a:lnTo>
                <a:close/>
              </a:path>
            </a:pathLst>
          </a:custGeom>
          <a:gradFill flip="none" rotWithShape="0">
            <a:gsLst>
              <a:gs pos="0">
                <a:schemeClr val="tx1">
                  <a:alpha val="40000"/>
                </a:schemeClr>
              </a:gs>
              <a:gs pos="62000">
                <a:srgbClr val="C7C7C7">
                  <a:alpha val="0"/>
                </a:srgbClr>
              </a:gs>
              <a:gs pos="100000">
                <a:srgbClr val="FAFAFA">
                  <a:alpha val="0"/>
                </a:srgb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Arial"/>
              <a:ea typeface="微软雅黑"/>
            </a:endParaRPr>
          </a:p>
        </p:txBody>
      </p:sp>
      <p:sp>
        <p:nvSpPr>
          <p:cNvPr id="39" name="矩形 35"/>
          <p:cNvSpPr/>
          <p:nvPr/>
        </p:nvSpPr>
        <p:spPr>
          <a:xfrm rot="1800000">
            <a:off x="6625158" y="4326664"/>
            <a:ext cx="5573371" cy="2898820"/>
          </a:xfrm>
          <a:custGeom>
            <a:avLst/>
            <a:gdLst>
              <a:gd name="connsiteX0" fmla="*/ 0 w 5573371"/>
              <a:gd name="connsiteY0" fmla="*/ 0 h 2864285"/>
              <a:gd name="connsiteX1" fmla="*/ 5573371 w 5573371"/>
              <a:gd name="connsiteY1" fmla="*/ 0 h 2864285"/>
              <a:gd name="connsiteX2" fmla="*/ 5573371 w 5573371"/>
              <a:gd name="connsiteY2" fmla="*/ 2864285 h 2864285"/>
              <a:gd name="connsiteX3" fmla="*/ 0 w 5573371"/>
              <a:gd name="connsiteY3" fmla="*/ 2864285 h 2864285"/>
              <a:gd name="connsiteX4" fmla="*/ 0 w 5573371"/>
              <a:gd name="connsiteY4" fmla="*/ 0 h 2864285"/>
              <a:gd name="connsiteX0" fmla="*/ 0 w 5573371"/>
              <a:gd name="connsiteY0" fmla="*/ 34535 h 2898820"/>
              <a:gd name="connsiteX1" fmla="*/ 3869624 w 5573371"/>
              <a:gd name="connsiteY1" fmla="*/ 0 h 2898820"/>
              <a:gd name="connsiteX2" fmla="*/ 5573371 w 5573371"/>
              <a:gd name="connsiteY2" fmla="*/ 34535 h 2898820"/>
              <a:gd name="connsiteX3" fmla="*/ 5573371 w 5573371"/>
              <a:gd name="connsiteY3" fmla="*/ 2898820 h 2898820"/>
              <a:gd name="connsiteX4" fmla="*/ 0 w 5573371"/>
              <a:gd name="connsiteY4" fmla="*/ 2898820 h 2898820"/>
              <a:gd name="connsiteX5" fmla="*/ 0 w 5573371"/>
              <a:gd name="connsiteY5" fmla="*/ 34535 h 2898820"/>
              <a:gd name="connsiteX0" fmla="*/ 0 w 5573371"/>
              <a:gd name="connsiteY0" fmla="*/ 2898820 h 2898820"/>
              <a:gd name="connsiteX1" fmla="*/ 3869624 w 5573371"/>
              <a:gd name="connsiteY1" fmla="*/ 0 h 2898820"/>
              <a:gd name="connsiteX2" fmla="*/ 5573371 w 5573371"/>
              <a:gd name="connsiteY2" fmla="*/ 34535 h 2898820"/>
              <a:gd name="connsiteX3" fmla="*/ 5573371 w 5573371"/>
              <a:gd name="connsiteY3" fmla="*/ 2898820 h 2898820"/>
              <a:gd name="connsiteX4" fmla="*/ 0 w 5573371"/>
              <a:gd name="connsiteY4" fmla="*/ 2898820 h 2898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371" h="2898820">
                <a:moveTo>
                  <a:pt x="0" y="2898820"/>
                </a:moveTo>
                <a:lnTo>
                  <a:pt x="3869624" y="0"/>
                </a:lnTo>
                <a:lnTo>
                  <a:pt x="5573371" y="34535"/>
                </a:lnTo>
                <a:lnTo>
                  <a:pt x="5573371" y="2898820"/>
                </a:lnTo>
                <a:lnTo>
                  <a:pt x="0" y="2898820"/>
                </a:lnTo>
                <a:close/>
              </a:path>
            </a:pathLst>
          </a:custGeom>
          <a:gradFill flip="none" rotWithShape="0">
            <a:gsLst>
              <a:gs pos="0">
                <a:schemeClr val="tx1">
                  <a:alpha val="40000"/>
                </a:schemeClr>
              </a:gs>
              <a:gs pos="62000">
                <a:srgbClr val="C7C7C7">
                  <a:alpha val="0"/>
                </a:srgbClr>
              </a:gs>
              <a:gs pos="100000">
                <a:srgbClr val="FAFAFA">
                  <a:alpha val="0"/>
                </a:srgb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Arial"/>
              <a:ea typeface="微软雅黑"/>
            </a:endParaRPr>
          </a:p>
        </p:txBody>
      </p:sp>
      <p:sp>
        <p:nvSpPr>
          <p:cNvPr id="15" name="MH_SubTitle_1"/>
          <p:cNvSpPr txBox="1"/>
          <p:nvPr>
            <p:custDataLst>
              <p:tags r:id="rId2"/>
            </p:custDataLst>
          </p:nvPr>
        </p:nvSpPr>
        <p:spPr>
          <a:xfrm flipH="1">
            <a:off x="6186606" y="1998275"/>
            <a:ext cx="4800601" cy="593725"/>
          </a:xfrm>
          <a:prstGeom prst="rect">
            <a:avLst/>
          </a:prstGeom>
          <a:solidFill>
            <a:schemeClr val="bg1"/>
          </a:solidFill>
          <a:effectLst/>
        </p:spPr>
        <p:txBody>
          <a:bodyPr lIns="144000" rIns="1224000" anchor="ctr">
            <a:normAutofit/>
          </a:bodyPr>
          <a:lstStyle/>
          <a:p>
            <a:pPr algn="ctr">
              <a:defRPr/>
            </a:pPr>
            <a:endParaRPr lang="zh-CN" altLang="en-US" sz="1600" dirty="0">
              <a:solidFill>
                <a:schemeClr val="accent1">
                  <a:lumMod val="75000"/>
                </a:schemeClr>
              </a:solidFill>
              <a:cs typeface="Verdana" panose="020B0604030504040204" pitchFamily="34" charset="0"/>
            </a:endParaRPr>
          </a:p>
        </p:txBody>
      </p:sp>
      <p:sp>
        <p:nvSpPr>
          <p:cNvPr id="6" name="MH_Other_3"/>
          <p:cNvSpPr txBox="1"/>
          <p:nvPr>
            <p:custDataLst>
              <p:tags r:id="rId3"/>
            </p:custDataLst>
          </p:nvPr>
        </p:nvSpPr>
        <p:spPr>
          <a:xfrm flipH="1">
            <a:off x="9853614" y="1912939"/>
            <a:ext cx="790575" cy="765175"/>
          </a:xfrm>
          <a:prstGeom prst="rect">
            <a:avLst/>
          </a:prstGeom>
          <a:solidFill>
            <a:srgbClr val="ED6196"/>
          </a:solidFill>
          <a:effectLst/>
        </p:spPr>
        <p:txBody>
          <a:bodyPr lIns="0" tIns="0" rIns="0" bIns="0" anchor="ctr"/>
          <a:lstStyle/>
          <a:p>
            <a:pPr algn="ctr">
              <a:defRPr/>
            </a:pPr>
            <a:endParaRPr lang="zh-CN" altLang="en-US" sz="3200" dirty="0">
              <a:solidFill>
                <a:srgbClr val="FFFFFF"/>
              </a:solidFill>
              <a:latin typeface="Adobe Gothic Std B" panose="020B0800000000000000" pitchFamily="34" charset="-128"/>
              <a:ea typeface="Microsoft YaHei UI" panose="020B0503020204020204" pitchFamily="34" charset="-122"/>
              <a:cs typeface="Verdana" panose="020B0604030504040204" pitchFamily="34" charset="0"/>
            </a:endParaRPr>
          </a:p>
        </p:txBody>
      </p:sp>
      <p:sp>
        <p:nvSpPr>
          <p:cNvPr id="19" name="MH_SubTitle_2"/>
          <p:cNvSpPr txBox="1"/>
          <p:nvPr>
            <p:custDataLst>
              <p:tags r:id="rId4"/>
            </p:custDataLst>
          </p:nvPr>
        </p:nvSpPr>
        <p:spPr>
          <a:xfrm flipH="1">
            <a:off x="6273799" y="3014664"/>
            <a:ext cx="4800601" cy="593725"/>
          </a:xfrm>
          <a:prstGeom prst="rect">
            <a:avLst/>
          </a:prstGeom>
          <a:solidFill>
            <a:schemeClr val="bg1"/>
          </a:solidFill>
          <a:effectLst/>
        </p:spPr>
        <p:txBody>
          <a:bodyPr lIns="144000" rIns="1224000" anchor="ctr">
            <a:normAutofit/>
          </a:bodyPr>
          <a:lstStyle/>
          <a:p>
            <a:pPr algn="ctr">
              <a:defRPr/>
            </a:pPr>
            <a:endParaRPr lang="zh-CN" altLang="en-US" sz="1600" dirty="0">
              <a:solidFill>
                <a:schemeClr val="accent1">
                  <a:lumMod val="75000"/>
                </a:schemeClr>
              </a:solidFill>
              <a:cs typeface="Verdana" panose="020B0604030504040204" pitchFamily="34" charset="0"/>
            </a:endParaRPr>
          </a:p>
        </p:txBody>
      </p:sp>
      <p:sp>
        <p:nvSpPr>
          <p:cNvPr id="20" name="MH_Other_6"/>
          <p:cNvSpPr txBox="1"/>
          <p:nvPr>
            <p:custDataLst>
              <p:tags r:id="rId5"/>
            </p:custDataLst>
          </p:nvPr>
        </p:nvSpPr>
        <p:spPr>
          <a:xfrm flipH="1">
            <a:off x="9853614" y="2928939"/>
            <a:ext cx="790575" cy="765175"/>
          </a:xfrm>
          <a:prstGeom prst="rect">
            <a:avLst/>
          </a:prstGeom>
          <a:solidFill>
            <a:srgbClr val="5397EA"/>
          </a:solidFill>
          <a:effectLst/>
        </p:spPr>
        <p:txBody>
          <a:bodyPr lIns="0" tIns="0" rIns="0" bIns="0" anchor="ctr"/>
          <a:lstStyle/>
          <a:p>
            <a:pPr algn="ctr">
              <a:defRPr/>
            </a:pPr>
            <a:endParaRPr lang="zh-CN" altLang="en-US" sz="3200" dirty="0">
              <a:solidFill>
                <a:srgbClr val="FFFFFF"/>
              </a:solidFill>
              <a:latin typeface="Adobe Gothic Std B" panose="020B0800000000000000" pitchFamily="34" charset="-128"/>
              <a:ea typeface="Microsoft YaHei UI" panose="020B0503020204020204" pitchFamily="34" charset="-122"/>
              <a:cs typeface="Verdana" panose="020B0604030504040204" pitchFamily="34" charset="0"/>
            </a:endParaRPr>
          </a:p>
        </p:txBody>
      </p:sp>
      <p:sp>
        <p:nvSpPr>
          <p:cNvPr id="24" name="MH_SubTitle_3"/>
          <p:cNvSpPr txBox="1"/>
          <p:nvPr>
            <p:custDataLst>
              <p:tags r:id="rId6"/>
            </p:custDataLst>
          </p:nvPr>
        </p:nvSpPr>
        <p:spPr>
          <a:xfrm flipH="1">
            <a:off x="6273799" y="4030664"/>
            <a:ext cx="4800601" cy="593725"/>
          </a:xfrm>
          <a:prstGeom prst="rect">
            <a:avLst/>
          </a:prstGeom>
          <a:solidFill>
            <a:schemeClr val="bg1"/>
          </a:solidFill>
          <a:effectLst/>
        </p:spPr>
        <p:txBody>
          <a:bodyPr lIns="144000" rIns="1224000" anchor="ctr">
            <a:normAutofit/>
          </a:bodyPr>
          <a:lstStyle/>
          <a:p>
            <a:pPr algn="ctr">
              <a:defRPr/>
            </a:pPr>
            <a:endParaRPr lang="zh-CN" altLang="en-US" sz="1600" dirty="0">
              <a:solidFill>
                <a:schemeClr val="accent1">
                  <a:lumMod val="75000"/>
                </a:schemeClr>
              </a:solidFill>
              <a:cs typeface="Verdana" panose="020B0604030504040204" pitchFamily="34" charset="0"/>
            </a:endParaRPr>
          </a:p>
        </p:txBody>
      </p:sp>
      <p:sp>
        <p:nvSpPr>
          <p:cNvPr id="25" name="MH_Other_9"/>
          <p:cNvSpPr txBox="1"/>
          <p:nvPr>
            <p:custDataLst>
              <p:tags r:id="rId7"/>
            </p:custDataLst>
          </p:nvPr>
        </p:nvSpPr>
        <p:spPr>
          <a:xfrm flipH="1">
            <a:off x="9853614" y="3944939"/>
            <a:ext cx="790575" cy="765175"/>
          </a:xfrm>
          <a:prstGeom prst="rect">
            <a:avLst/>
          </a:prstGeom>
          <a:solidFill>
            <a:srgbClr val="ED6196"/>
          </a:solidFill>
          <a:effectLst/>
        </p:spPr>
        <p:txBody>
          <a:bodyPr lIns="0" tIns="0" rIns="0" bIns="0" anchor="ctr"/>
          <a:lstStyle/>
          <a:p>
            <a:pPr algn="ctr">
              <a:defRPr/>
            </a:pPr>
            <a:endParaRPr lang="zh-CN" altLang="en-US" sz="3200" dirty="0">
              <a:solidFill>
                <a:srgbClr val="FFFFFF"/>
              </a:solidFill>
              <a:latin typeface="Adobe Gothic Std B" panose="020B0800000000000000" pitchFamily="34" charset="-128"/>
              <a:ea typeface="Microsoft YaHei UI" panose="020B0503020204020204" pitchFamily="34" charset="-122"/>
              <a:cs typeface="Verdana" panose="020B0604030504040204" pitchFamily="34" charset="0"/>
            </a:endParaRPr>
          </a:p>
        </p:txBody>
      </p:sp>
      <p:sp>
        <p:nvSpPr>
          <p:cNvPr id="29" name="MH_SubTitle_4"/>
          <p:cNvSpPr txBox="1"/>
          <p:nvPr>
            <p:custDataLst>
              <p:tags r:id="rId8"/>
            </p:custDataLst>
          </p:nvPr>
        </p:nvSpPr>
        <p:spPr>
          <a:xfrm flipH="1">
            <a:off x="6273799" y="5046664"/>
            <a:ext cx="4800601" cy="593725"/>
          </a:xfrm>
          <a:prstGeom prst="rect">
            <a:avLst/>
          </a:prstGeom>
          <a:solidFill>
            <a:schemeClr val="bg1"/>
          </a:solidFill>
          <a:effectLst/>
        </p:spPr>
        <p:txBody>
          <a:bodyPr lIns="144000" rIns="1224000" anchor="ctr">
            <a:normAutofit/>
          </a:bodyPr>
          <a:lstStyle/>
          <a:p>
            <a:pPr algn="ctr">
              <a:defRPr/>
            </a:pPr>
            <a:endParaRPr lang="zh-CN" altLang="en-US" sz="1600" dirty="0">
              <a:solidFill>
                <a:schemeClr val="accent1">
                  <a:lumMod val="75000"/>
                </a:schemeClr>
              </a:solidFill>
              <a:cs typeface="Verdana" panose="020B0604030504040204" pitchFamily="34" charset="0"/>
            </a:endParaRPr>
          </a:p>
        </p:txBody>
      </p:sp>
      <p:sp>
        <p:nvSpPr>
          <p:cNvPr id="30" name="MH_Other_12"/>
          <p:cNvSpPr txBox="1"/>
          <p:nvPr>
            <p:custDataLst>
              <p:tags r:id="rId9"/>
            </p:custDataLst>
          </p:nvPr>
        </p:nvSpPr>
        <p:spPr>
          <a:xfrm flipH="1">
            <a:off x="9853614" y="4960939"/>
            <a:ext cx="790575" cy="765175"/>
          </a:xfrm>
          <a:prstGeom prst="rect">
            <a:avLst/>
          </a:prstGeom>
          <a:solidFill>
            <a:srgbClr val="5397EA"/>
          </a:solidFill>
          <a:effectLst/>
        </p:spPr>
        <p:txBody>
          <a:bodyPr lIns="0" tIns="0" rIns="0" bIns="0" anchor="ctr"/>
          <a:lstStyle/>
          <a:p>
            <a:pPr algn="ctr">
              <a:defRPr/>
            </a:pPr>
            <a:endParaRPr lang="zh-CN" altLang="en-US" sz="3200" dirty="0">
              <a:solidFill>
                <a:srgbClr val="FFFFFF"/>
              </a:solidFill>
              <a:latin typeface="Adobe Gothic Std B" panose="020B0800000000000000" pitchFamily="34" charset="-128"/>
              <a:ea typeface="Microsoft YaHei UI" panose="020B0503020204020204" pitchFamily="34" charset="-122"/>
              <a:cs typeface="Verdana" panose="020B0604030504040204" pitchFamily="34" charset="0"/>
            </a:endParaRPr>
          </a:p>
        </p:txBody>
      </p:sp>
      <p:grpSp>
        <p:nvGrpSpPr>
          <p:cNvPr id="40" name="组合 39"/>
          <p:cNvGrpSpPr/>
          <p:nvPr/>
        </p:nvGrpSpPr>
        <p:grpSpPr>
          <a:xfrm>
            <a:off x="170544" y="402712"/>
            <a:ext cx="11850912" cy="523220"/>
            <a:chOff x="170544" y="402712"/>
            <a:chExt cx="11850912" cy="523220"/>
          </a:xfrm>
        </p:grpSpPr>
        <p:sp>
          <p:nvSpPr>
            <p:cNvPr id="44" name="文本框 43"/>
            <p:cNvSpPr txBox="1"/>
            <p:nvPr/>
          </p:nvSpPr>
          <p:spPr>
            <a:xfrm>
              <a:off x="4448342"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你眼中的人工智能</a:t>
              </a:r>
            </a:p>
          </p:txBody>
        </p:sp>
        <p:cxnSp>
          <p:nvCxnSpPr>
            <p:cNvPr id="42" name="直接连接符 41"/>
            <p:cNvCxnSpPr/>
            <p:nvPr/>
          </p:nvCxnSpPr>
          <p:spPr>
            <a:xfrm>
              <a:off x="170544" y="664322"/>
              <a:ext cx="4085771"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935685" y="664322"/>
              <a:ext cx="4085771"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sp>
        <p:nvSpPr>
          <p:cNvPr id="46" name="矩形 45"/>
          <p:cNvSpPr/>
          <p:nvPr/>
        </p:nvSpPr>
        <p:spPr>
          <a:xfrm>
            <a:off x="6229178" y="2070502"/>
            <a:ext cx="3580840"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dirty="0">
                <a:solidFill>
                  <a:schemeClr val="tx1">
                    <a:lumMod val="75000"/>
                    <a:lumOff val="25000"/>
                  </a:schemeClr>
                </a:solidFill>
                <a:latin typeface="+mn-ea"/>
              </a:rPr>
              <a:t>说到人工智能，很容易联想到机器人</a:t>
            </a:r>
            <a:endParaRPr lang="zh-CN" altLang="en-US" sz="1200" dirty="0">
              <a:solidFill>
                <a:schemeClr val="tx1">
                  <a:lumMod val="75000"/>
                  <a:lumOff val="25000"/>
                </a:schemeClr>
              </a:solidFill>
              <a:latin typeface="+mn-ea"/>
            </a:endParaRPr>
          </a:p>
        </p:txBody>
      </p:sp>
      <p:sp>
        <p:nvSpPr>
          <p:cNvPr id="47" name="矩形 46"/>
          <p:cNvSpPr/>
          <p:nvPr/>
        </p:nvSpPr>
        <p:spPr>
          <a:xfrm>
            <a:off x="6566761" y="3049584"/>
            <a:ext cx="3081082" cy="658257"/>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600" dirty="0">
                <a:solidFill>
                  <a:schemeClr val="tx1">
                    <a:lumMod val="75000"/>
                    <a:lumOff val="25000"/>
                  </a:schemeClr>
                </a:solidFill>
                <a:latin typeface="+mn-ea"/>
              </a:rPr>
              <a:t>你眼中的人工智能，或许是电影拯救世界的英雄</a:t>
            </a:r>
          </a:p>
        </p:txBody>
      </p:sp>
      <p:sp>
        <p:nvSpPr>
          <p:cNvPr id="48" name="矩形 47"/>
          <p:cNvSpPr/>
          <p:nvPr/>
        </p:nvSpPr>
        <p:spPr>
          <a:xfrm>
            <a:off x="6566761" y="3970979"/>
            <a:ext cx="3081082" cy="658257"/>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600" dirty="0">
                <a:solidFill>
                  <a:schemeClr val="tx1">
                    <a:lumMod val="75000"/>
                    <a:lumOff val="25000"/>
                  </a:schemeClr>
                </a:solidFill>
                <a:latin typeface="+mn-ea"/>
              </a:rPr>
              <a:t>也许是有着和人类相似外表的机器人</a:t>
            </a:r>
          </a:p>
        </p:txBody>
      </p:sp>
      <p:sp>
        <p:nvSpPr>
          <p:cNvPr id="49" name="矩形 48"/>
          <p:cNvSpPr/>
          <p:nvPr/>
        </p:nvSpPr>
        <p:spPr>
          <a:xfrm>
            <a:off x="6566761" y="5075138"/>
            <a:ext cx="3081082" cy="658257"/>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600" dirty="0">
                <a:solidFill>
                  <a:schemeClr val="tx1">
                    <a:lumMod val="75000"/>
                    <a:lumOff val="25000"/>
                  </a:schemeClr>
                </a:solidFill>
                <a:latin typeface="+mn-ea"/>
              </a:rPr>
              <a:t>又或者是与人类对抗想要统治世界的恐怖机器人</a:t>
            </a:r>
          </a:p>
        </p:txBody>
      </p:sp>
      <p:sp>
        <p:nvSpPr>
          <p:cNvPr id="50" name="PA-矩形 5">
            <a:extLst>
              <a:ext uri="{FF2B5EF4-FFF2-40B4-BE49-F238E27FC236}">
                <a16:creationId xmlns:a16="http://schemas.microsoft.com/office/drawing/2014/main" id="{8E7EF90F-8A32-4F2C-96AF-88B5B2B26E51}"/>
              </a:ext>
            </a:extLst>
          </p:cNvPr>
          <p:cNvSpPr/>
          <p:nvPr>
            <p:custDataLst>
              <p:tags r:id="rId10"/>
            </p:custDataLst>
          </p:nvPr>
        </p:nvSpPr>
        <p:spPr>
          <a:xfrm>
            <a:off x="1242029" y="2007236"/>
            <a:ext cx="2133600" cy="1731195"/>
          </a:xfrm>
          <a:prstGeom prst="rect">
            <a:avLst/>
          </a:prstGeom>
          <a:blipFill>
            <a:blip r:embed="rId14"/>
            <a:srcRect/>
            <a:stretch>
              <a:fillRect b="-14859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1" name="Picture 2" descr="http://img.51miz.com/Element/00/85/60/24/129b18ab_E856024_5ce31fab.jpg!/quality/90/unsharp/true/compress/true/format/jpg">
            <a:extLst>
              <a:ext uri="{FF2B5EF4-FFF2-40B4-BE49-F238E27FC236}">
                <a16:creationId xmlns:a16="http://schemas.microsoft.com/office/drawing/2014/main" id="{2ED31247-107C-4954-815A-D4B82D2DB31F}"/>
              </a:ext>
            </a:extLst>
          </p:cNvPr>
          <p:cNvPicPr preferRelativeResize="0">
            <a:picLocks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653004" y="1993304"/>
            <a:ext cx="2118151" cy="1731201"/>
          </a:xfrm>
          <a:prstGeom prst="rect">
            <a:avLst/>
          </a:prstGeom>
          <a:noFill/>
          <a:extLst>
            <a:ext uri="{909E8E84-426E-40DD-AFC4-6F175D3DCCD1}">
              <a14:hiddenFill xmlns:a14="http://schemas.microsoft.com/office/drawing/2010/main">
                <a:solidFill>
                  <a:srgbClr val="FFFFFF"/>
                </a:solidFill>
              </a14:hiddenFill>
            </a:ext>
          </a:extLst>
        </p:spPr>
      </p:pic>
      <p:sp>
        <p:nvSpPr>
          <p:cNvPr id="53" name="PA-矩形 1">
            <a:extLst>
              <a:ext uri="{FF2B5EF4-FFF2-40B4-BE49-F238E27FC236}">
                <a16:creationId xmlns:a16="http://schemas.microsoft.com/office/drawing/2014/main" id="{D5E3146F-1F85-42AF-8DCF-CDB19E99917B}"/>
              </a:ext>
            </a:extLst>
          </p:cNvPr>
          <p:cNvSpPr/>
          <p:nvPr>
            <p:custDataLst>
              <p:tags r:id="rId11"/>
            </p:custDataLst>
          </p:nvPr>
        </p:nvSpPr>
        <p:spPr>
          <a:xfrm>
            <a:off x="3670296" y="3974385"/>
            <a:ext cx="2133602" cy="1751729"/>
          </a:xfrm>
          <a:prstGeom prst="rect">
            <a:avLst/>
          </a:prstGeom>
          <a:blipFill>
            <a:blip r:embed="rId16"/>
            <a:srcRect/>
            <a:stretch>
              <a:fillRect t="-1" b="-1490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https://timgsa.baidu.com/timg?image&amp;quality=80&amp;size=b9999_10000&amp;sec=1581077261704&amp;di=ccebaed069443888751c42146aac9a26&amp;imgtype=0&amp;src=http%3A%2F%2Farticle.fd.zol-img.com.cn%2Ft_s640x2000%2Fg5%2FM00%2F0D%2F02%2FChMkJln5b4yIXNsHAANEVZv8QGwAAhvXgLD2FgAA0Rt109.jpg">
            <a:extLst>
              <a:ext uri="{FF2B5EF4-FFF2-40B4-BE49-F238E27FC236}">
                <a16:creationId xmlns:a16="http://schemas.microsoft.com/office/drawing/2014/main" id="{746F2030-C364-421D-83C5-F02A82BB4308}"/>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206498" y="3974385"/>
            <a:ext cx="2167314" cy="179156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6225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500" fill="hold"/>
                                        <p:tgtEl>
                                          <p:spTgt spid="50"/>
                                        </p:tgtEl>
                                        <p:attrNameLst>
                                          <p:attrName>ppt_w</p:attrName>
                                        </p:attrNameLst>
                                      </p:cBhvr>
                                      <p:tavLst>
                                        <p:tav tm="0">
                                          <p:val>
                                            <p:fltVal val="0"/>
                                          </p:val>
                                        </p:tav>
                                        <p:tav tm="100000">
                                          <p:val>
                                            <p:strVal val="#ppt_w"/>
                                          </p:val>
                                        </p:tav>
                                      </p:tavLst>
                                    </p:anim>
                                    <p:anim calcmode="lin" valueType="num">
                                      <p:cBhvr>
                                        <p:cTn id="8" dur="500" fill="hold"/>
                                        <p:tgtEl>
                                          <p:spTgt spid="50"/>
                                        </p:tgtEl>
                                        <p:attrNameLst>
                                          <p:attrName>ppt_h</p:attrName>
                                        </p:attrNameLst>
                                      </p:cBhvr>
                                      <p:tavLst>
                                        <p:tav tm="0">
                                          <p:val>
                                            <p:fltVal val="0"/>
                                          </p:val>
                                        </p:tav>
                                        <p:tav tm="100000">
                                          <p:val>
                                            <p:strVal val="#ppt_h"/>
                                          </p:val>
                                        </p:tav>
                                      </p:tavLst>
                                    </p:anim>
                                    <p:animEffect transition="in" filter="fade">
                                      <p:cBhvr>
                                        <p:cTn id="9" dur="500"/>
                                        <p:tgtEl>
                                          <p:spTgt spid="50"/>
                                        </p:tgtEl>
                                      </p:cBhvr>
                                    </p:animEffect>
                                  </p:childTnLst>
                                </p:cTn>
                              </p:par>
                              <p:par>
                                <p:cTn id="10" presetID="53" presetClass="entr" presetSubtype="16" fill="hold" nodeType="withEffect">
                                  <p:stCondLst>
                                    <p:cond delay="0"/>
                                  </p:stCondLst>
                                  <p:childTnLst>
                                    <p:set>
                                      <p:cBhvr>
                                        <p:cTn id="11" dur="1" fill="hold">
                                          <p:stCondLst>
                                            <p:cond delay="0"/>
                                          </p:stCondLst>
                                        </p:cTn>
                                        <p:tgtEl>
                                          <p:spTgt spid="51"/>
                                        </p:tgtEl>
                                        <p:attrNameLst>
                                          <p:attrName>style.visibility</p:attrName>
                                        </p:attrNameLst>
                                      </p:cBhvr>
                                      <p:to>
                                        <p:strVal val="visible"/>
                                      </p:to>
                                    </p:set>
                                    <p:anim calcmode="lin" valueType="num">
                                      <p:cBhvr>
                                        <p:cTn id="12" dur="500" fill="hold"/>
                                        <p:tgtEl>
                                          <p:spTgt spid="51"/>
                                        </p:tgtEl>
                                        <p:attrNameLst>
                                          <p:attrName>ppt_w</p:attrName>
                                        </p:attrNameLst>
                                      </p:cBhvr>
                                      <p:tavLst>
                                        <p:tav tm="0">
                                          <p:val>
                                            <p:fltVal val="0"/>
                                          </p:val>
                                        </p:tav>
                                        <p:tav tm="100000">
                                          <p:val>
                                            <p:strVal val="#ppt_w"/>
                                          </p:val>
                                        </p:tav>
                                      </p:tavLst>
                                    </p:anim>
                                    <p:anim calcmode="lin" valueType="num">
                                      <p:cBhvr>
                                        <p:cTn id="13" dur="500" fill="hold"/>
                                        <p:tgtEl>
                                          <p:spTgt spid="51"/>
                                        </p:tgtEl>
                                        <p:attrNameLst>
                                          <p:attrName>ppt_h</p:attrName>
                                        </p:attrNameLst>
                                      </p:cBhvr>
                                      <p:tavLst>
                                        <p:tav tm="0">
                                          <p:val>
                                            <p:fltVal val="0"/>
                                          </p:val>
                                        </p:tav>
                                        <p:tav tm="100000">
                                          <p:val>
                                            <p:strVal val="#ppt_h"/>
                                          </p:val>
                                        </p:tav>
                                      </p:tavLst>
                                    </p:anim>
                                    <p:animEffect transition="in" filter="fade">
                                      <p:cBhvr>
                                        <p:cTn id="14" dur="500"/>
                                        <p:tgtEl>
                                          <p:spTgt spid="5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0"/>
                                  </p:stCondLst>
                                  <p:childTnLst>
                                    <p:set>
                                      <p:cBhvr>
                                        <p:cTn id="21" dur="1" fill="hold">
                                          <p:stCondLst>
                                            <p:cond delay="0"/>
                                          </p:stCondLst>
                                        </p:cTn>
                                        <p:tgtEl>
                                          <p:spTgt spid="1026"/>
                                        </p:tgtEl>
                                        <p:attrNameLst>
                                          <p:attrName>style.visibility</p:attrName>
                                        </p:attrNameLst>
                                      </p:cBhvr>
                                      <p:to>
                                        <p:strVal val="visible"/>
                                      </p:to>
                                    </p:set>
                                    <p:anim calcmode="lin" valueType="num">
                                      <p:cBhvr>
                                        <p:cTn id="22" dur="500" fill="hold"/>
                                        <p:tgtEl>
                                          <p:spTgt spid="1026"/>
                                        </p:tgtEl>
                                        <p:attrNameLst>
                                          <p:attrName>ppt_w</p:attrName>
                                        </p:attrNameLst>
                                      </p:cBhvr>
                                      <p:tavLst>
                                        <p:tav tm="0">
                                          <p:val>
                                            <p:fltVal val="0"/>
                                          </p:val>
                                        </p:tav>
                                        <p:tav tm="100000">
                                          <p:val>
                                            <p:strVal val="#ppt_w"/>
                                          </p:val>
                                        </p:tav>
                                      </p:tavLst>
                                    </p:anim>
                                    <p:anim calcmode="lin" valueType="num">
                                      <p:cBhvr>
                                        <p:cTn id="23" dur="500" fill="hold"/>
                                        <p:tgtEl>
                                          <p:spTgt spid="1026"/>
                                        </p:tgtEl>
                                        <p:attrNameLst>
                                          <p:attrName>ppt_h</p:attrName>
                                        </p:attrNameLst>
                                      </p:cBhvr>
                                      <p:tavLst>
                                        <p:tav tm="0">
                                          <p:val>
                                            <p:fltVal val="0"/>
                                          </p:val>
                                        </p:tav>
                                        <p:tav tm="100000">
                                          <p:val>
                                            <p:strVal val="#ppt_h"/>
                                          </p:val>
                                        </p:tav>
                                      </p:tavLst>
                                    </p:anim>
                                    <p:animEffect transition="in" filter="fade">
                                      <p:cBhvr>
                                        <p:cTn id="24" dur="500"/>
                                        <p:tgtEl>
                                          <p:spTgt spid="1026"/>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par>
                          <p:cTn id="38" fill="hold">
                            <p:stCondLst>
                              <p:cond delay="1000"/>
                            </p:stCondLst>
                            <p:childTnLst>
                              <p:par>
                                <p:cTn id="39" presetID="2" presetClass="entr" presetSubtype="2"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1+#ppt_w/2"/>
                                          </p:val>
                                        </p:tav>
                                        <p:tav tm="100000">
                                          <p:val>
                                            <p:strVal val="#ppt_x"/>
                                          </p:val>
                                        </p:tav>
                                      </p:tavLst>
                                    </p:anim>
                                    <p:anim calcmode="lin" valueType="num">
                                      <p:cBhvr additive="base">
                                        <p:cTn id="42" dur="500" fill="hold"/>
                                        <p:tgtEl>
                                          <p:spTgt spid="15"/>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fill="hold"/>
                                        <p:tgtEl>
                                          <p:spTgt spid="6"/>
                                        </p:tgtEl>
                                        <p:attrNameLst>
                                          <p:attrName>ppt_x</p:attrName>
                                        </p:attrNameLst>
                                      </p:cBhvr>
                                      <p:tavLst>
                                        <p:tav tm="0">
                                          <p:val>
                                            <p:strVal val="1+#ppt_w/2"/>
                                          </p:val>
                                        </p:tav>
                                        <p:tav tm="100000">
                                          <p:val>
                                            <p:strVal val="#ppt_x"/>
                                          </p:val>
                                        </p:tav>
                                      </p:tavLst>
                                    </p:anim>
                                    <p:anim calcmode="lin" valueType="num">
                                      <p:cBhvr additive="base">
                                        <p:cTn id="46" dur="500" fill="hold"/>
                                        <p:tgtEl>
                                          <p:spTgt spid="6"/>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1+#ppt_w/2"/>
                                          </p:val>
                                        </p:tav>
                                        <p:tav tm="100000">
                                          <p:val>
                                            <p:strVal val="#ppt_x"/>
                                          </p:val>
                                        </p:tav>
                                      </p:tavLst>
                                    </p:anim>
                                    <p:anim calcmode="lin" valueType="num">
                                      <p:cBhvr additive="base">
                                        <p:cTn id="50" dur="500" fill="hold"/>
                                        <p:tgtEl>
                                          <p:spTgt spid="19"/>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1+#ppt_w/2"/>
                                          </p:val>
                                        </p:tav>
                                        <p:tav tm="100000">
                                          <p:val>
                                            <p:strVal val="#ppt_x"/>
                                          </p:val>
                                        </p:tav>
                                      </p:tavLst>
                                    </p:anim>
                                    <p:anim calcmode="lin" valueType="num">
                                      <p:cBhvr additive="base">
                                        <p:cTn id="54" dur="500" fill="hold"/>
                                        <p:tgtEl>
                                          <p:spTgt spid="20"/>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additive="base">
                                        <p:cTn id="57" dur="500" fill="hold"/>
                                        <p:tgtEl>
                                          <p:spTgt spid="24"/>
                                        </p:tgtEl>
                                        <p:attrNameLst>
                                          <p:attrName>ppt_x</p:attrName>
                                        </p:attrNameLst>
                                      </p:cBhvr>
                                      <p:tavLst>
                                        <p:tav tm="0">
                                          <p:val>
                                            <p:strVal val="1+#ppt_w/2"/>
                                          </p:val>
                                        </p:tav>
                                        <p:tav tm="100000">
                                          <p:val>
                                            <p:strVal val="#ppt_x"/>
                                          </p:val>
                                        </p:tav>
                                      </p:tavLst>
                                    </p:anim>
                                    <p:anim calcmode="lin" valueType="num">
                                      <p:cBhvr additive="base">
                                        <p:cTn id="58" dur="500" fill="hold"/>
                                        <p:tgtEl>
                                          <p:spTgt spid="24"/>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1+#ppt_w/2"/>
                                          </p:val>
                                        </p:tav>
                                        <p:tav tm="100000">
                                          <p:val>
                                            <p:strVal val="#ppt_x"/>
                                          </p:val>
                                        </p:tav>
                                      </p:tavLst>
                                    </p:anim>
                                    <p:anim calcmode="lin" valueType="num">
                                      <p:cBhvr additive="base">
                                        <p:cTn id="62" dur="500" fill="hold"/>
                                        <p:tgtEl>
                                          <p:spTgt spid="25"/>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 calcmode="lin" valueType="num">
                                      <p:cBhvr additive="base">
                                        <p:cTn id="65" dur="500" fill="hold"/>
                                        <p:tgtEl>
                                          <p:spTgt spid="29"/>
                                        </p:tgtEl>
                                        <p:attrNameLst>
                                          <p:attrName>ppt_x</p:attrName>
                                        </p:attrNameLst>
                                      </p:cBhvr>
                                      <p:tavLst>
                                        <p:tav tm="0">
                                          <p:val>
                                            <p:strVal val="1+#ppt_w/2"/>
                                          </p:val>
                                        </p:tav>
                                        <p:tav tm="100000">
                                          <p:val>
                                            <p:strVal val="#ppt_x"/>
                                          </p:val>
                                        </p:tav>
                                      </p:tavLst>
                                    </p:anim>
                                    <p:anim calcmode="lin" valueType="num">
                                      <p:cBhvr additive="base">
                                        <p:cTn id="66" dur="500" fill="hold"/>
                                        <p:tgtEl>
                                          <p:spTgt spid="29"/>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anim calcmode="lin" valueType="num">
                                      <p:cBhvr additive="base">
                                        <p:cTn id="69" dur="500" fill="hold"/>
                                        <p:tgtEl>
                                          <p:spTgt spid="30"/>
                                        </p:tgtEl>
                                        <p:attrNameLst>
                                          <p:attrName>ppt_x</p:attrName>
                                        </p:attrNameLst>
                                      </p:cBhvr>
                                      <p:tavLst>
                                        <p:tav tm="0">
                                          <p:val>
                                            <p:strVal val="1+#ppt_w/2"/>
                                          </p:val>
                                        </p:tav>
                                        <p:tav tm="100000">
                                          <p:val>
                                            <p:strVal val="#ppt_x"/>
                                          </p:val>
                                        </p:tav>
                                      </p:tavLst>
                                    </p:anim>
                                    <p:anim calcmode="lin" valueType="num">
                                      <p:cBhvr additive="base">
                                        <p:cTn id="70" dur="500" fill="hold"/>
                                        <p:tgtEl>
                                          <p:spTgt spid="30"/>
                                        </p:tgtEl>
                                        <p:attrNameLst>
                                          <p:attrName>ppt_y</p:attrName>
                                        </p:attrNameLst>
                                      </p:cBhvr>
                                      <p:tavLst>
                                        <p:tav tm="0">
                                          <p:val>
                                            <p:strVal val="#ppt_y"/>
                                          </p:val>
                                        </p:tav>
                                        <p:tav tm="100000">
                                          <p:val>
                                            <p:strVal val="#ppt_y"/>
                                          </p:val>
                                        </p:tav>
                                      </p:tavLst>
                                    </p:anim>
                                  </p:childTnLst>
                                </p:cTn>
                              </p:par>
                              <p:par>
                                <p:cTn id="71" presetID="2" presetClass="entr" presetSubtype="2" fill="hold" grpId="0" nodeType="withEffect">
                                  <p:stCondLst>
                                    <p:cond delay="0"/>
                                  </p:stCondLst>
                                  <p:childTnLst>
                                    <p:set>
                                      <p:cBhvr>
                                        <p:cTn id="72" dur="1" fill="hold">
                                          <p:stCondLst>
                                            <p:cond delay="0"/>
                                          </p:stCondLst>
                                        </p:cTn>
                                        <p:tgtEl>
                                          <p:spTgt spid="46"/>
                                        </p:tgtEl>
                                        <p:attrNameLst>
                                          <p:attrName>style.visibility</p:attrName>
                                        </p:attrNameLst>
                                      </p:cBhvr>
                                      <p:to>
                                        <p:strVal val="visible"/>
                                      </p:to>
                                    </p:set>
                                    <p:anim calcmode="lin" valueType="num">
                                      <p:cBhvr additive="base">
                                        <p:cTn id="73" dur="500" fill="hold"/>
                                        <p:tgtEl>
                                          <p:spTgt spid="46"/>
                                        </p:tgtEl>
                                        <p:attrNameLst>
                                          <p:attrName>ppt_x</p:attrName>
                                        </p:attrNameLst>
                                      </p:cBhvr>
                                      <p:tavLst>
                                        <p:tav tm="0">
                                          <p:val>
                                            <p:strVal val="1+#ppt_w/2"/>
                                          </p:val>
                                        </p:tav>
                                        <p:tav tm="100000">
                                          <p:val>
                                            <p:strVal val="#ppt_x"/>
                                          </p:val>
                                        </p:tav>
                                      </p:tavLst>
                                    </p:anim>
                                    <p:anim calcmode="lin" valueType="num">
                                      <p:cBhvr additive="base">
                                        <p:cTn id="74" dur="500" fill="hold"/>
                                        <p:tgtEl>
                                          <p:spTgt spid="46"/>
                                        </p:tgtEl>
                                        <p:attrNameLst>
                                          <p:attrName>ppt_y</p:attrName>
                                        </p:attrNameLst>
                                      </p:cBhvr>
                                      <p:tavLst>
                                        <p:tav tm="0">
                                          <p:val>
                                            <p:strVal val="#ppt_y"/>
                                          </p:val>
                                        </p:tav>
                                        <p:tav tm="100000">
                                          <p:val>
                                            <p:strVal val="#ppt_y"/>
                                          </p:val>
                                        </p:tav>
                                      </p:tavLst>
                                    </p:anim>
                                  </p:childTnLst>
                                </p:cTn>
                              </p:par>
                              <p:par>
                                <p:cTn id="75" presetID="2" presetClass="entr" presetSubtype="2" fill="hold" grpId="0" nodeType="withEffect">
                                  <p:stCondLst>
                                    <p:cond delay="0"/>
                                  </p:stCondLst>
                                  <p:childTnLst>
                                    <p:set>
                                      <p:cBhvr>
                                        <p:cTn id="76" dur="1" fill="hold">
                                          <p:stCondLst>
                                            <p:cond delay="0"/>
                                          </p:stCondLst>
                                        </p:cTn>
                                        <p:tgtEl>
                                          <p:spTgt spid="47"/>
                                        </p:tgtEl>
                                        <p:attrNameLst>
                                          <p:attrName>style.visibility</p:attrName>
                                        </p:attrNameLst>
                                      </p:cBhvr>
                                      <p:to>
                                        <p:strVal val="visible"/>
                                      </p:to>
                                    </p:set>
                                    <p:anim calcmode="lin" valueType="num">
                                      <p:cBhvr additive="base">
                                        <p:cTn id="77" dur="500" fill="hold"/>
                                        <p:tgtEl>
                                          <p:spTgt spid="47"/>
                                        </p:tgtEl>
                                        <p:attrNameLst>
                                          <p:attrName>ppt_x</p:attrName>
                                        </p:attrNameLst>
                                      </p:cBhvr>
                                      <p:tavLst>
                                        <p:tav tm="0">
                                          <p:val>
                                            <p:strVal val="1+#ppt_w/2"/>
                                          </p:val>
                                        </p:tav>
                                        <p:tav tm="100000">
                                          <p:val>
                                            <p:strVal val="#ppt_x"/>
                                          </p:val>
                                        </p:tav>
                                      </p:tavLst>
                                    </p:anim>
                                    <p:anim calcmode="lin" valueType="num">
                                      <p:cBhvr additive="base">
                                        <p:cTn id="78" dur="500" fill="hold"/>
                                        <p:tgtEl>
                                          <p:spTgt spid="47"/>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0"/>
                                  </p:stCondLst>
                                  <p:childTnLst>
                                    <p:set>
                                      <p:cBhvr>
                                        <p:cTn id="80" dur="1" fill="hold">
                                          <p:stCondLst>
                                            <p:cond delay="0"/>
                                          </p:stCondLst>
                                        </p:cTn>
                                        <p:tgtEl>
                                          <p:spTgt spid="48"/>
                                        </p:tgtEl>
                                        <p:attrNameLst>
                                          <p:attrName>style.visibility</p:attrName>
                                        </p:attrNameLst>
                                      </p:cBhvr>
                                      <p:to>
                                        <p:strVal val="visible"/>
                                      </p:to>
                                    </p:set>
                                    <p:anim calcmode="lin" valueType="num">
                                      <p:cBhvr additive="base">
                                        <p:cTn id="81" dur="500" fill="hold"/>
                                        <p:tgtEl>
                                          <p:spTgt spid="48"/>
                                        </p:tgtEl>
                                        <p:attrNameLst>
                                          <p:attrName>ppt_x</p:attrName>
                                        </p:attrNameLst>
                                      </p:cBhvr>
                                      <p:tavLst>
                                        <p:tav tm="0">
                                          <p:val>
                                            <p:strVal val="1+#ppt_w/2"/>
                                          </p:val>
                                        </p:tav>
                                        <p:tav tm="100000">
                                          <p:val>
                                            <p:strVal val="#ppt_x"/>
                                          </p:val>
                                        </p:tav>
                                      </p:tavLst>
                                    </p:anim>
                                    <p:anim calcmode="lin" valueType="num">
                                      <p:cBhvr additive="base">
                                        <p:cTn id="82" dur="500" fill="hold"/>
                                        <p:tgtEl>
                                          <p:spTgt spid="48"/>
                                        </p:tgtEl>
                                        <p:attrNameLst>
                                          <p:attrName>ppt_y</p:attrName>
                                        </p:attrNameLst>
                                      </p:cBhvr>
                                      <p:tavLst>
                                        <p:tav tm="0">
                                          <p:val>
                                            <p:strVal val="#ppt_y"/>
                                          </p:val>
                                        </p:tav>
                                        <p:tav tm="100000">
                                          <p:val>
                                            <p:strVal val="#ppt_y"/>
                                          </p:val>
                                        </p:tav>
                                      </p:tavLst>
                                    </p:anim>
                                  </p:childTnLst>
                                </p:cTn>
                              </p:par>
                              <p:par>
                                <p:cTn id="83" presetID="2" presetClass="entr" presetSubtype="2" fill="hold" grpId="0" nodeType="withEffect">
                                  <p:stCondLst>
                                    <p:cond delay="0"/>
                                  </p:stCondLst>
                                  <p:childTnLst>
                                    <p:set>
                                      <p:cBhvr>
                                        <p:cTn id="84" dur="1" fill="hold">
                                          <p:stCondLst>
                                            <p:cond delay="0"/>
                                          </p:stCondLst>
                                        </p:cTn>
                                        <p:tgtEl>
                                          <p:spTgt spid="49"/>
                                        </p:tgtEl>
                                        <p:attrNameLst>
                                          <p:attrName>style.visibility</p:attrName>
                                        </p:attrNameLst>
                                      </p:cBhvr>
                                      <p:to>
                                        <p:strVal val="visible"/>
                                      </p:to>
                                    </p:set>
                                    <p:anim calcmode="lin" valueType="num">
                                      <p:cBhvr additive="base">
                                        <p:cTn id="85" dur="500" fill="hold"/>
                                        <p:tgtEl>
                                          <p:spTgt spid="49"/>
                                        </p:tgtEl>
                                        <p:attrNameLst>
                                          <p:attrName>ppt_x</p:attrName>
                                        </p:attrNameLst>
                                      </p:cBhvr>
                                      <p:tavLst>
                                        <p:tav tm="0">
                                          <p:val>
                                            <p:strVal val="1+#ppt_w/2"/>
                                          </p:val>
                                        </p:tav>
                                        <p:tav tm="100000">
                                          <p:val>
                                            <p:strVal val="#ppt_x"/>
                                          </p:val>
                                        </p:tav>
                                      </p:tavLst>
                                    </p:anim>
                                    <p:anim calcmode="lin" valueType="num">
                                      <p:cBhvr additive="base">
                                        <p:cTn id="86" dur="500" fill="hold"/>
                                        <p:tgtEl>
                                          <p:spTgt spid="49"/>
                                        </p:tgtEl>
                                        <p:attrNameLst>
                                          <p:attrName>ppt_y</p:attrName>
                                        </p:attrNameLst>
                                      </p:cBhvr>
                                      <p:tavLst>
                                        <p:tav tm="0">
                                          <p:val>
                                            <p:strVal val="#ppt_y"/>
                                          </p:val>
                                        </p:tav>
                                        <p:tav tm="100000">
                                          <p:val>
                                            <p:strVal val="#ppt_y"/>
                                          </p:val>
                                        </p:tav>
                                      </p:tavLst>
                                    </p:anim>
                                  </p:childTnLst>
                                </p:cTn>
                              </p:par>
                            </p:childTnLst>
                          </p:cTn>
                        </p:par>
                        <p:par>
                          <p:cTn id="87" fill="hold">
                            <p:stCondLst>
                              <p:cond delay="1500"/>
                            </p:stCondLst>
                            <p:childTnLst>
                              <p:par>
                                <p:cTn id="88" presetID="10" presetClass="entr" presetSubtype="0" fill="hold" grpId="0" nodeType="afterEffect">
                                  <p:stCondLst>
                                    <p:cond delay="0"/>
                                  </p:stCondLst>
                                  <p:childTnLst>
                                    <p:set>
                                      <p:cBhvr>
                                        <p:cTn id="89" dur="1" fill="hold">
                                          <p:stCondLst>
                                            <p:cond delay="0"/>
                                          </p:stCondLst>
                                        </p:cTn>
                                        <p:tgtEl>
                                          <p:spTgt spid="36"/>
                                        </p:tgtEl>
                                        <p:attrNameLst>
                                          <p:attrName>style.visibility</p:attrName>
                                        </p:attrNameLst>
                                      </p:cBhvr>
                                      <p:to>
                                        <p:strVal val="visible"/>
                                      </p:to>
                                    </p:set>
                                    <p:animEffect transition="in" filter="fade">
                                      <p:cBhvr>
                                        <p:cTn id="90" dur="500"/>
                                        <p:tgtEl>
                                          <p:spTgt spid="3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fade">
                                      <p:cBhvr>
                                        <p:cTn id="93" dur="500"/>
                                        <p:tgtEl>
                                          <p:spTgt spid="37"/>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fade">
                                      <p:cBhvr>
                                        <p:cTn id="96" dur="500"/>
                                        <p:tgtEl>
                                          <p:spTgt spid="3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9"/>
                                        </p:tgtEl>
                                        <p:attrNameLst>
                                          <p:attrName>style.visibility</p:attrName>
                                        </p:attrNameLst>
                                      </p:cBhvr>
                                      <p:to>
                                        <p:strVal val="visible"/>
                                      </p:to>
                                    </p:set>
                                    <p:animEffect transition="in" filter="fade">
                                      <p:cBhvr>
                                        <p:cTn id="9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15" grpId="0" animBg="1"/>
      <p:bldP spid="6" grpId="0" animBg="1"/>
      <p:bldP spid="19" grpId="0" animBg="1"/>
      <p:bldP spid="20" grpId="0" animBg="1"/>
      <p:bldP spid="24" grpId="0" animBg="1"/>
      <p:bldP spid="25" grpId="0" animBg="1"/>
      <p:bldP spid="29" grpId="0" animBg="1"/>
      <p:bldP spid="30" grpId="0" animBg="1"/>
      <p:bldP spid="46" grpId="0"/>
      <p:bldP spid="47" grpId="0"/>
      <p:bldP spid="48" grpId="0"/>
      <p:bldP spid="49" grpId="0"/>
      <p:bldP spid="50" grpId="0" animBg="1"/>
      <p:bldP spid="5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rot="1800000">
            <a:off x="5644905" y="2674430"/>
            <a:ext cx="3742023" cy="1779509"/>
          </a:xfrm>
          <a:custGeom>
            <a:avLst/>
            <a:gdLst>
              <a:gd name="connsiteX0" fmla="*/ 0 w 3742023"/>
              <a:gd name="connsiteY0" fmla="*/ 0 h 1775203"/>
              <a:gd name="connsiteX1" fmla="*/ 3742023 w 3742023"/>
              <a:gd name="connsiteY1" fmla="*/ 0 h 1775203"/>
              <a:gd name="connsiteX2" fmla="*/ 3742023 w 3742023"/>
              <a:gd name="connsiteY2" fmla="*/ 1775203 h 1775203"/>
              <a:gd name="connsiteX3" fmla="*/ 0 w 3742023"/>
              <a:gd name="connsiteY3" fmla="*/ 1775203 h 1775203"/>
              <a:gd name="connsiteX4" fmla="*/ 0 w 3742023"/>
              <a:gd name="connsiteY4" fmla="*/ 0 h 1775203"/>
              <a:gd name="connsiteX0" fmla="*/ 0 w 3742023"/>
              <a:gd name="connsiteY0" fmla="*/ 0 h 1779509"/>
              <a:gd name="connsiteX1" fmla="*/ 3742023 w 3742023"/>
              <a:gd name="connsiteY1" fmla="*/ 0 h 1779509"/>
              <a:gd name="connsiteX2" fmla="*/ 3742023 w 3742023"/>
              <a:gd name="connsiteY2" fmla="*/ 1775203 h 1779509"/>
              <a:gd name="connsiteX3" fmla="*/ 1031094 w 3742023"/>
              <a:gd name="connsiteY3" fmla="*/ 1779509 h 1779509"/>
              <a:gd name="connsiteX4" fmla="*/ 0 w 3742023"/>
              <a:gd name="connsiteY4" fmla="*/ 1775203 h 1779509"/>
              <a:gd name="connsiteX5" fmla="*/ 0 w 3742023"/>
              <a:gd name="connsiteY5" fmla="*/ 0 h 1779509"/>
              <a:gd name="connsiteX0" fmla="*/ 0 w 3742023"/>
              <a:gd name="connsiteY0" fmla="*/ 0 h 1779509"/>
              <a:gd name="connsiteX1" fmla="*/ 3742023 w 3742023"/>
              <a:gd name="connsiteY1" fmla="*/ 0 h 1779509"/>
              <a:gd name="connsiteX2" fmla="*/ 3742023 w 3742023"/>
              <a:gd name="connsiteY2" fmla="*/ 1775203 h 1779509"/>
              <a:gd name="connsiteX3" fmla="*/ 1031094 w 3742023"/>
              <a:gd name="connsiteY3" fmla="*/ 1779509 h 1779509"/>
              <a:gd name="connsiteX4" fmla="*/ 0 w 3742023"/>
              <a:gd name="connsiteY4" fmla="*/ 0 h 1779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2023" h="1779509">
                <a:moveTo>
                  <a:pt x="0" y="0"/>
                </a:moveTo>
                <a:lnTo>
                  <a:pt x="3742023" y="0"/>
                </a:lnTo>
                <a:lnTo>
                  <a:pt x="3742023" y="1775203"/>
                </a:lnTo>
                <a:lnTo>
                  <a:pt x="1031094" y="1779509"/>
                </a:lnTo>
                <a:lnTo>
                  <a:pt x="0" y="0"/>
                </a:lnTo>
                <a:close/>
              </a:path>
            </a:pathLst>
          </a:custGeom>
          <a:gradFill flip="none" rotWithShape="0">
            <a:gsLst>
              <a:gs pos="0">
                <a:schemeClr val="tx1">
                  <a:alpha val="40000"/>
                </a:schemeClr>
              </a:gs>
              <a:gs pos="62000">
                <a:srgbClr val="C7C7C7">
                  <a:alpha val="0"/>
                </a:srgbClr>
              </a:gs>
              <a:gs pos="100000">
                <a:srgbClr val="FAFAFA">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Arial"/>
              <a:ea typeface="微软雅黑"/>
            </a:endParaRPr>
          </a:p>
        </p:txBody>
      </p:sp>
      <p:sp>
        <p:nvSpPr>
          <p:cNvPr id="17" name="矩形 16"/>
          <p:cNvSpPr/>
          <p:nvPr/>
        </p:nvSpPr>
        <p:spPr>
          <a:xfrm rot="1800000">
            <a:off x="6701550" y="3949959"/>
            <a:ext cx="3742023" cy="1536484"/>
          </a:xfrm>
          <a:custGeom>
            <a:avLst/>
            <a:gdLst>
              <a:gd name="connsiteX0" fmla="*/ 0 w 3742023"/>
              <a:gd name="connsiteY0" fmla="*/ 0 h 1530171"/>
              <a:gd name="connsiteX1" fmla="*/ 3742023 w 3742023"/>
              <a:gd name="connsiteY1" fmla="*/ 0 h 1530171"/>
              <a:gd name="connsiteX2" fmla="*/ 3742023 w 3742023"/>
              <a:gd name="connsiteY2" fmla="*/ 1530171 h 1530171"/>
              <a:gd name="connsiteX3" fmla="*/ 0 w 3742023"/>
              <a:gd name="connsiteY3" fmla="*/ 1530171 h 1530171"/>
              <a:gd name="connsiteX4" fmla="*/ 0 w 3742023"/>
              <a:gd name="connsiteY4" fmla="*/ 0 h 1530171"/>
              <a:gd name="connsiteX0" fmla="*/ 0 w 3742023"/>
              <a:gd name="connsiteY0" fmla="*/ 0 h 1536484"/>
              <a:gd name="connsiteX1" fmla="*/ 3742023 w 3742023"/>
              <a:gd name="connsiteY1" fmla="*/ 0 h 1536484"/>
              <a:gd name="connsiteX2" fmla="*/ 3742023 w 3742023"/>
              <a:gd name="connsiteY2" fmla="*/ 1530171 h 1536484"/>
              <a:gd name="connsiteX3" fmla="*/ 895676 w 3742023"/>
              <a:gd name="connsiteY3" fmla="*/ 1536484 h 1536484"/>
              <a:gd name="connsiteX4" fmla="*/ 0 w 3742023"/>
              <a:gd name="connsiteY4" fmla="*/ 1530171 h 1536484"/>
              <a:gd name="connsiteX5" fmla="*/ 0 w 3742023"/>
              <a:gd name="connsiteY5" fmla="*/ 0 h 1536484"/>
              <a:gd name="connsiteX0" fmla="*/ 0 w 3742023"/>
              <a:gd name="connsiteY0" fmla="*/ 0 h 1536484"/>
              <a:gd name="connsiteX1" fmla="*/ 3742023 w 3742023"/>
              <a:gd name="connsiteY1" fmla="*/ 0 h 1536484"/>
              <a:gd name="connsiteX2" fmla="*/ 3742023 w 3742023"/>
              <a:gd name="connsiteY2" fmla="*/ 1530171 h 1536484"/>
              <a:gd name="connsiteX3" fmla="*/ 895676 w 3742023"/>
              <a:gd name="connsiteY3" fmla="*/ 1536484 h 1536484"/>
              <a:gd name="connsiteX4" fmla="*/ 0 w 3742023"/>
              <a:gd name="connsiteY4" fmla="*/ 0 h 1536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2023" h="1536484">
                <a:moveTo>
                  <a:pt x="0" y="0"/>
                </a:moveTo>
                <a:lnTo>
                  <a:pt x="3742023" y="0"/>
                </a:lnTo>
                <a:lnTo>
                  <a:pt x="3742023" y="1530171"/>
                </a:lnTo>
                <a:lnTo>
                  <a:pt x="895676" y="1536484"/>
                </a:lnTo>
                <a:lnTo>
                  <a:pt x="0" y="0"/>
                </a:lnTo>
                <a:close/>
              </a:path>
            </a:pathLst>
          </a:custGeom>
          <a:gradFill flip="none" rotWithShape="0">
            <a:gsLst>
              <a:gs pos="0">
                <a:schemeClr val="tx1">
                  <a:alpha val="40000"/>
                </a:schemeClr>
              </a:gs>
              <a:gs pos="62000">
                <a:srgbClr val="C7C7C7">
                  <a:alpha val="0"/>
                </a:srgbClr>
              </a:gs>
              <a:gs pos="100000">
                <a:srgbClr val="FAFAFA">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Arial"/>
              <a:ea typeface="微软雅黑"/>
            </a:endParaRPr>
          </a:p>
        </p:txBody>
      </p:sp>
      <p:sp>
        <p:nvSpPr>
          <p:cNvPr id="18" name="矩形 17"/>
          <p:cNvSpPr/>
          <p:nvPr/>
        </p:nvSpPr>
        <p:spPr>
          <a:xfrm rot="1800000">
            <a:off x="5733081" y="4948330"/>
            <a:ext cx="3742023" cy="1409882"/>
          </a:xfrm>
          <a:custGeom>
            <a:avLst/>
            <a:gdLst>
              <a:gd name="connsiteX0" fmla="*/ 0 w 3742023"/>
              <a:gd name="connsiteY0" fmla="*/ 0 h 1407716"/>
              <a:gd name="connsiteX1" fmla="*/ 3742023 w 3742023"/>
              <a:gd name="connsiteY1" fmla="*/ 0 h 1407716"/>
              <a:gd name="connsiteX2" fmla="*/ 3742023 w 3742023"/>
              <a:gd name="connsiteY2" fmla="*/ 1407716 h 1407716"/>
              <a:gd name="connsiteX3" fmla="*/ 0 w 3742023"/>
              <a:gd name="connsiteY3" fmla="*/ 1407716 h 1407716"/>
              <a:gd name="connsiteX4" fmla="*/ 0 w 3742023"/>
              <a:gd name="connsiteY4" fmla="*/ 0 h 1407716"/>
              <a:gd name="connsiteX0" fmla="*/ 0 w 3742023"/>
              <a:gd name="connsiteY0" fmla="*/ 0 h 1409882"/>
              <a:gd name="connsiteX1" fmla="*/ 3742023 w 3742023"/>
              <a:gd name="connsiteY1" fmla="*/ 0 h 1409882"/>
              <a:gd name="connsiteX2" fmla="*/ 3742023 w 3742023"/>
              <a:gd name="connsiteY2" fmla="*/ 1407716 h 1409882"/>
              <a:gd name="connsiteX3" fmla="*/ 811576 w 3742023"/>
              <a:gd name="connsiteY3" fmla="*/ 1409882 h 1409882"/>
              <a:gd name="connsiteX4" fmla="*/ 0 w 3742023"/>
              <a:gd name="connsiteY4" fmla="*/ 1407716 h 1409882"/>
              <a:gd name="connsiteX5" fmla="*/ 0 w 3742023"/>
              <a:gd name="connsiteY5" fmla="*/ 0 h 1409882"/>
              <a:gd name="connsiteX0" fmla="*/ 0 w 3742023"/>
              <a:gd name="connsiteY0" fmla="*/ 0 h 1409882"/>
              <a:gd name="connsiteX1" fmla="*/ 3742023 w 3742023"/>
              <a:gd name="connsiteY1" fmla="*/ 0 h 1409882"/>
              <a:gd name="connsiteX2" fmla="*/ 3742023 w 3742023"/>
              <a:gd name="connsiteY2" fmla="*/ 1407716 h 1409882"/>
              <a:gd name="connsiteX3" fmla="*/ 811576 w 3742023"/>
              <a:gd name="connsiteY3" fmla="*/ 1409882 h 1409882"/>
              <a:gd name="connsiteX4" fmla="*/ 0 w 3742023"/>
              <a:gd name="connsiteY4" fmla="*/ 0 h 1409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2023" h="1409882">
                <a:moveTo>
                  <a:pt x="0" y="0"/>
                </a:moveTo>
                <a:lnTo>
                  <a:pt x="3742023" y="0"/>
                </a:lnTo>
                <a:lnTo>
                  <a:pt x="3742023" y="1407716"/>
                </a:lnTo>
                <a:lnTo>
                  <a:pt x="811576" y="1409882"/>
                </a:lnTo>
                <a:lnTo>
                  <a:pt x="0" y="0"/>
                </a:lnTo>
                <a:close/>
              </a:path>
            </a:pathLst>
          </a:custGeom>
          <a:gradFill flip="none" rotWithShape="0">
            <a:gsLst>
              <a:gs pos="0">
                <a:schemeClr val="tx1">
                  <a:alpha val="40000"/>
                </a:schemeClr>
              </a:gs>
              <a:gs pos="62000">
                <a:srgbClr val="C7C7C7">
                  <a:alpha val="0"/>
                </a:srgbClr>
              </a:gs>
              <a:gs pos="100000">
                <a:srgbClr val="FAFAFA">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Arial"/>
              <a:ea typeface="微软雅黑"/>
            </a:endParaRPr>
          </a:p>
        </p:txBody>
      </p:sp>
      <p:sp>
        <p:nvSpPr>
          <p:cNvPr id="19" name="矩形 18"/>
          <p:cNvSpPr/>
          <p:nvPr/>
        </p:nvSpPr>
        <p:spPr>
          <a:xfrm rot="1800000">
            <a:off x="4341053" y="3707626"/>
            <a:ext cx="3742023" cy="1932315"/>
          </a:xfrm>
          <a:custGeom>
            <a:avLst/>
            <a:gdLst>
              <a:gd name="connsiteX0" fmla="*/ 0 w 3742023"/>
              <a:gd name="connsiteY0" fmla="*/ 0 h 1913561"/>
              <a:gd name="connsiteX1" fmla="*/ 3742023 w 3742023"/>
              <a:gd name="connsiteY1" fmla="*/ 0 h 1913561"/>
              <a:gd name="connsiteX2" fmla="*/ 3742023 w 3742023"/>
              <a:gd name="connsiteY2" fmla="*/ 1913561 h 1913561"/>
              <a:gd name="connsiteX3" fmla="*/ 0 w 3742023"/>
              <a:gd name="connsiteY3" fmla="*/ 1913561 h 1913561"/>
              <a:gd name="connsiteX4" fmla="*/ 0 w 3742023"/>
              <a:gd name="connsiteY4" fmla="*/ 0 h 1913561"/>
              <a:gd name="connsiteX0" fmla="*/ 0 w 3742023"/>
              <a:gd name="connsiteY0" fmla="*/ 0 h 1932315"/>
              <a:gd name="connsiteX1" fmla="*/ 3742023 w 3742023"/>
              <a:gd name="connsiteY1" fmla="*/ 0 h 1932315"/>
              <a:gd name="connsiteX2" fmla="*/ 3742023 w 3742023"/>
              <a:gd name="connsiteY2" fmla="*/ 1913561 h 1932315"/>
              <a:gd name="connsiteX3" fmla="*/ 1117961 w 3742023"/>
              <a:gd name="connsiteY3" fmla="*/ 1932315 h 1932315"/>
              <a:gd name="connsiteX4" fmla="*/ 0 w 3742023"/>
              <a:gd name="connsiteY4" fmla="*/ 1913561 h 1932315"/>
              <a:gd name="connsiteX5" fmla="*/ 0 w 3742023"/>
              <a:gd name="connsiteY5" fmla="*/ 0 h 1932315"/>
              <a:gd name="connsiteX0" fmla="*/ 0 w 3742023"/>
              <a:gd name="connsiteY0" fmla="*/ 0 h 1932315"/>
              <a:gd name="connsiteX1" fmla="*/ 3742023 w 3742023"/>
              <a:gd name="connsiteY1" fmla="*/ 0 h 1932315"/>
              <a:gd name="connsiteX2" fmla="*/ 3742023 w 3742023"/>
              <a:gd name="connsiteY2" fmla="*/ 1913561 h 1932315"/>
              <a:gd name="connsiteX3" fmla="*/ 1117961 w 3742023"/>
              <a:gd name="connsiteY3" fmla="*/ 1932315 h 1932315"/>
              <a:gd name="connsiteX4" fmla="*/ 0 w 3742023"/>
              <a:gd name="connsiteY4" fmla="*/ 0 h 1932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2023" h="1932315">
                <a:moveTo>
                  <a:pt x="0" y="0"/>
                </a:moveTo>
                <a:lnTo>
                  <a:pt x="3742023" y="0"/>
                </a:lnTo>
                <a:lnTo>
                  <a:pt x="3742023" y="1913561"/>
                </a:lnTo>
                <a:lnTo>
                  <a:pt x="1117961" y="1932315"/>
                </a:lnTo>
                <a:lnTo>
                  <a:pt x="0" y="0"/>
                </a:lnTo>
                <a:close/>
              </a:path>
            </a:pathLst>
          </a:custGeom>
          <a:gradFill flip="none" rotWithShape="0">
            <a:gsLst>
              <a:gs pos="0">
                <a:schemeClr val="tx1">
                  <a:alpha val="40000"/>
                </a:schemeClr>
              </a:gs>
              <a:gs pos="62000">
                <a:srgbClr val="C7C7C7">
                  <a:alpha val="0"/>
                </a:srgbClr>
              </a:gs>
              <a:gs pos="100000">
                <a:srgbClr val="FAFAFA">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Arial"/>
              <a:ea typeface="微软雅黑"/>
            </a:endParaRPr>
          </a:p>
        </p:txBody>
      </p:sp>
      <p:grpSp>
        <p:nvGrpSpPr>
          <p:cNvPr id="2" name="组合 1"/>
          <p:cNvGrpSpPr/>
          <p:nvPr/>
        </p:nvGrpSpPr>
        <p:grpSpPr>
          <a:xfrm>
            <a:off x="3750762" y="1915822"/>
            <a:ext cx="4206845" cy="3737449"/>
            <a:chOff x="1861514" y="2522220"/>
            <a:chExt cx="3315324" cy="3000195"/>
          </a:xfrm>
        </p:grpSpPr>
        <p:sp>
          <p:nvSpPr>
            <p:cNvPr id="4" name="MH_SubTitle_1"/>
            <p:cNvSpPr/>
            <p:nvPr>
              <p:custDataLst>
                <p:tags r:id="rId2"/>
              </p:custDataLst>
            </p:nvPr>
          </p:nvSpPr>
          <p:spPr>
            <a:xfrm>
              <a:off x="1861514" y="3339159"/>
              <a:ext cx="1710668" cy="1710668"/>
            </a:xfrm>
            <a:prstGeom prst="diamond">
              <a:avLst/>
            </a:prstGeom>
            <a:solidFill>
              <a:srgbClr val="5397EA"/>
            </a:solidFill>
            <a:ln w="57150">
              <a:solidFill>
                <a:schemeClr val="bg1"/>
              </a:solidFill>
            </a:ln>
          </p:spPr>
          <p:txBody>
            <a:bodyPr lIns="0" tIns="0" rIns="0" bIns="0" anchor="ctr">
              <a:normAutofit/>
            </a:bodyPr>
            <a:lstStyle/>
            <a:p>
              <a:pPr algn="ctr">
                <a:lnSpc>
                  <a:spcPct val="120000"/>
                </a:lnSpc>
                <a:defRPr/>
              </a:pPr>
              <a:endParaRPr lang="zh-CN" altLang="en-US" sz="2800" dirty="0">
                <a:solidFill>
                  <a:srgbClr val="FFFFFF"/>
                </a:solidFill>
              </a:endParaRPr>
            </a:p>
          </p:txBody>
        </p:sp>
        <p:sp>
          <p:nvSpPr>
            <p:cNvPr id="5" name="MH_SubTitle_2"/>
            <p:cNvSpPr/>
            <p:nvPr>
              <p:custDataLst>
                <p:tags r:id="rId3"/>
              </p:custDataLst>
            </p:nvPr>
          </p:nvSpPr>
          <p:spPr>
            <a:xfrm>
              <a:off x="2919337" y="2522220"/>
              <a:ext cx="1571462" cy="1572896"/>
            </a:xfrm>
            <a:prstGeom prst="diamond">
              <a:avLst/>
            </a:prstGeom>
            <a:solidFill>
              <a:srgbClr val="ED6196"/>
            </a:solidFill>
            <a:ln w="57150">
              <a:solidFill>
                <a:schemeClr val="bg1"/>
              </a:solidFill>
            </a:ln>
          </p:spPr>
          <p:txBody>
            <a:bodyPr lIns="0" tIns="0" rIns="0" bIns="0" anchor="ctr">
              <a:normAutofit/>
            </a:bodyPr>
            <a:lstStyle/>
            <a:p>
              <a:pPr algn="ctr">
                <a:lnSpc>
                  <a:spcPct val="120000"/>
                </a:lnSpc>
                <a:defRPr/>
              </a:pPr>
              <a:endParaRPr lang="zh-CN" altLang="en-US" sz="2800" dirty="0">
                <a:solidFill>
                  <a:srgbClr val="FFFFFF"/>
                </a:solidFill>
              </a:endParaRPr>
            </a:p>
          </p:txBody>
        </p:sp>
        <p:sp>
          <p:nvSpPr>
            <p:cNvPr id="3076" name="MH_SubTitle_3"/>
            <p:cNvSpPr>
              <a:spLocks noChangeArrowheads="1"/>
            </p:cNvSpPr>
            <p:nvPr>
              <p:custDataLst>
                <p:tags r:id="rId4"/>
              </p:custDataLst>
            </p:nvPr>
          </p:nvSpPr>
          <p:spPr bwMode="auto">
            <a:xfrm>
              <a:off x="3084377" y="4281033"/>
              <a:ext cx="1241382" cy="1241382"/>
            </a:xfrm>
            <a:prstGeom prst="diamond">
              <a:avLst/>
            </a:prstGeom>
            <a:solidFill>
              <a:srgbClr val="ED6196"/>
            </a:solidFill>
            <a:ln w="57150">
              <a:solidFill>
                <a:schemeClr val="bg1"/>
              </a:solidFill>
            </a:ln>
          </p:spPr>
          <p:txBody>
            <a:bodyPr lIns="0" tIns="0" rIns="0" bIns="0" anchor="ctr">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lnSpc>
                  <a:spcPct val="120000"/>
                </a:lnSpc>
                <a:spcBef>
                  <a:spcPct val="0"/>
                </a:spcBef>
                <a:buFontTx/>
                <a:buNone/>
                <a:defRPr/>
              </a:pPr>
              <a:endParaRPr lang="zh-CN" altLang="en-US" sz="2000" dirty="0">
                <a:solidFill>
                  <a:srgbClr val="FFFFFF"/>
                </a:solidFill>
                <a:latin typeface="+mn-lt"/>
                <a:ea typeface="+mn-ea"/>
              </a:endParaRPr>
            </a:p>
          </p:txBody>
        </p:sp>
        <p:sp>
          <p:nvSpPr>
            <p:cNvPr id="3077" name="MH_SubTitle_4"/>
            <p:cNvSpPr>
              <a:spLocks noChangeArrowheads="1"/>
            </p:cNvSpPr>
            <p:nvPr>
              <p:custDataLst>
                <p:tags r:id="rId5"/>
              </p:custDataLst>
            </p:nvPr>
          </p:nvSpPr>
          <p:spPr bwMode="auto">
            <a:xfrm>
              <a:off x="3819210" y="3514094"/>
              <a:ext cx="1357628" cy="1357626"/>
            </a:xfrm>
            <a:prstGeom prst="diamond">
              <a:avLst/>
            </a:prstGeom>
            <a:solidFill>
              <a:srgbClr val="5397EA"/>
            </a:solidFill>
            <a:ln w="57150">
              <a:solidFill>
                <a:schemeClr val="bg1"/>
              </a:solidFill>
            </a:ln>
          </p:spPr>
          <p:txBody>
            <a:bodyPr lIns="0" tIns="0" rIns="0" bIns="0" anchor="ctr">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lnSpc>
                  <a:spcPct val="120000"/>
                </a:lnSpc>
                <a:spcBef>
                  <a:spcPct val="0"/>
                </a:spcBef>
                <a:buFontTx/>
                <a:buNone/>
                <a:defRPr/>
              </a:pPr>
              <a:endParaRPr lang="zh-CN" altLang="en-US" sz="2000" dirty="0">
                <a:solidFill>
                  <a:srgbClr val="FFFFFF"/>
                </a:solidFill>
                <a:latin typeface="+mn-lt"/>
                <a:ea typeface="+mn-ea"/>
              </a:endParaRPr>
            </a:p>
          </p:txBody>
        </p:sp>
      </p:grpSp>
      <p:grpSp>
        <p:nvGrpSpPr>
          <p:cNvPr id="20" name="组合 19"/>
          <p:cNvGrpSpPr/>
          <p:nvPr/>
        </p:nvGrpSpPr>
        <p:grpSpPr>
          <a:xfrm>
            <a:off x="170544" y="402712"/>
            <a:ext cx="11850912" cy="523220"/>
            <a:chOff x="170544" y="402712"/>
            <a:chExt cx="11850912" cy="523220"/>
          </a:xfrm>
        </p:grpSpPr>
        <p:sp>
          <p:nvSpPr>
            <p:cNvPr id="28" name="文本框 27"/>
            <p:cNvSpPr txBox="1"/>
            <p:nvPr/>
          </p:nvSpPr>
          <p:spPr>
            <a:xfrm>
              <a:off x="4448342"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你眼中的人工智能</a:t>
              </a:r>
            </a:p>
          </p:txBody>
        </p:sp>
        <p:cxnSp>
          <p:nvCxnSpPr>
            <p:cNvPr id="26" name="直接连接符 25"/>
            <p:cNvCxnSpPr/>
            <p:nvPr/>
          </p:nvCxnSpPr>
          <p:spPr>
            <a:xfrm>
              <a:off x="170544" y="664322"/>
              <a:ext cx="4085771"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935685" y="664322"/>
              <a:ext cx="4085771"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sp>
        <p:nvSpPr>
          <p:cNvPr id="45" name="椭圆 43"/>
          <p:cNvSpPr/>
          <p:nvPr/>
        </p:nvSpPr>
        <p:spPr>
          <a:xfrm>
            <a:off x="4229738" y="3321950"/>
            <a:ext cx="1171711" cy="1237197"/>
          </a:xfrm>
          <a:custGeom>
            <a:avLst/>
            <a:gdLst>
              <a:gd name="connsiteX0" fmla="*/ 184010 w 292270"/>
              <a:gd name="connsiteY0" fmla="*/ 131763 h 336550"/>
              <a:gd name="connsiteX1" fmla="*/ 178567 w 292270"/>
              <a:gd name="connsiteY1" fmla="*/ 141923 h 336550"/>
              <a:gd name="connsiteX2" fmla="*/ 184010 w 292270"/>
              <a:gd name="connsiteY2" fmla="*/ 150813 h 336550"/>
              <a:gd name="connsiteX3" fmla="*/ 188092 w 292270"/>
              <a:gd name="connsiteY3" fmla="*/ 141923 h 336550"/>
              <a:gd name="connsiteX4" fmla="*/ 184010 w 292270"/>
              <a:gd name="connsiteY4" fmla="*/ 131763 h 336550"/>
              <a:gd name="connsiteX5" fmla="*/ 141147 w 292270"/>
              <a:gd name="connsiteY5" fmla="*/ 131763 h 336550"/>
              <a:gd name="connsiteX6" fmla="*/ 135704 w 292270"/>
              <a:gd name="connsiteY6" fmla="*/ 141923 h 336550"/>
              <a:gd name="connsiteX7" fmla="*/ 141147 w 292270"/>
              <a:gd name="connsiteY7" fmla="*/ 150813 h 336550"/>
              <a:gd name="connsiteX8" fmla="*/ 145229 w 292270"/>
              <a:gd name="connsiteY8" fmla="*/ 141923 h 336550"/>
              <a:gd name="connsiteX9" fmla="*/ 141147 w 292270"/>
              <a:gd name="connsiteY9" fmla="*/ 131763 h 336550"/>
              <a:gd name="connsiteX10" fmla="*/ 96811 w 292270"/>
              <a:gd name="connsiteY10" fmla="*/ 131763 h 336550"/>
              <a:gd name="connsiteX11" fmla="*/ 92842 w 292270"/>
              <a:gd name="connsiteY11" fmla="*/ 134938 h 336550"/>
              <a:gd name="connsiteX12" fmla="*/ 100780 w 292270"/>
              <a:gd name="connsiteY12" fmla="*/ 134938 h 336550"/>
              <a:gd name="connsiteX13" fmla="*/ 96811 w 292270"/>
              <a:gd name="connsiteY13" fmla="*/ 131763 h 336550"/>
              <a:gd name="connsiteX14" fmla="*/ 225310 w 292270"/>
              <a:gd name="connsiteY14" fmla="*/ 127000 h 336550"/>
              <a:gd name="connsiteX15" fmla="*/ 226721 w 292270"/>
              <a:gd name="connsiteY15" fmla="*/ 127000 h 336550"/>
              <a:gd name="connsiteX16" fmla="*/ 229543 w 292270"/>
              <a:gd name="connsiteY16" fmla="*/ 127000 h 336550"/>
              <a:gd name="connsiteX17" fmla="*/ 230954 w 292270"/>
              <a:gd name="connsiteY17" fmla="*/ 127000 h 336550"/>
              <a:gd name="connsiteX18" fmla="*/ 230954 w 292270"/>
              <a:gd name="connsiteY18" fmla="*/ 155792 h 336550"/>
              <a:gd name="connsiteX19" fmla="*/ 229543 w 292270"/>
              <a:gd name="connsiteY19" fmla="*/ 157163 h 336550"/>
              <a:gd name="connsiteX20" fmla="*/ 225310 w 292270"/>
              <a:gd name="connsiteY20" fmla="*/ 157163 h 336550"/>
              <a:gd name="connsiteX21" fmla="*/ 225310 w 292270"/>
              <a:gd name="connsiteY21" fmla="*/ 155792 h 336550"/>
              <a:gd name="connsiteX22" fmla="*/ 225310 w 292270"/>
              <a:gd name="connsiteY22" fmla="*/ 132484 h 336550"/>
              <a:gd name="connsiteX23" fmla="*/ 221076 w 292270"/>
              <a:gd name="connsiteY23" fmla="*/ 133855 h 336550"/>
              <a:gd name="connsiteX24" fmla="*/ 221076 w 292270"/>
              <a:gd name="connsiteY24" fmla="*/ 135227 h 336550"/>
              <a:gd name="connsiteX25" fmla="*/ 219665 w 292270"/>
              <a:gd name="connsiteY25" fmla="*/ 133855 h 336550"/>
              <a:gd name="connsiteX26" fmla="*/ 219665 w 292270"/>
              <a:gd name="connsiteY26" fmla="*/ 131113 h 336550"/>
              <a:gd name="connsiteX27" fmla="*/ 219665 w 292270"/>
              <a:gd name="connsiteY27" fmla="*/ 129742 h 336550"/>
              <a:gd name="connsiteX28" fmla="*/ 225310 w 292270"/>
              <a:gd name="connsiteY28" fmla="*/ 127000 h 336550"/>
              <a:gd name="connsiteX29" fmla="*/ 203791 w 292270"/>
              <a:gd name="connsiteY29" fmla="*/ 127000 h 336550"/>
              <a:gd name="connsiteX30" fmla="*/ 207495 w 292270"/>
              <a:gd name="connsiteY30" fmla="*/ 127000 h 336550"/>
              <a:gd name="connsiteX31" fmla="*/ 208730 w 292270"/>
              <a:gd name="connsiteY31" fmla="*/ 127000 h 336550"/>
              <a:gd name="connsiteX32" fmla="*/ 208730 w 292270"/>
              <a:gd name="connsiteY32" fmla="*/ 155792 h 336550"/>
              <a:gd name="connsiteX33" fmla="*/ 207495 w 292270"/>
              <a:gd name="connsiteY33" fmla="*/ 157163 h 336550"/>
              <a:gd name="connsiteX34" fmla="*/ 203791 w 292270"/>
              <a:gd name="connsiteY34" fmla="*/ 157163 h 336550"/>
              <a:gd name="connsiteX35" fmla="*/ 202556 w 292270"/>
              <a:gd name="connsiteY35" fmla="*/ 155792 h 336550"/>
              <a:gd name="connsiteX36" fmla="*/ 202556 w 292270"/>
              <a:gd name="connsiteY36" fmla="*/ 132484 h 336550"/>
              <a:gd name="connsiteX37" fmla="*/ 200086 w 292270"/>
              <a:gd name="connsiteY37" fmla="*/ 133855 h 336550"/>
              <a:gd name="connsiteX38" fmla="*/ 198852 w 292270"/>
              <a:gd name="connsiteY38" fmla="*/ 135227 h 336550"/>
              <a:gd name="connsiteX39" fmla="*/ 198852 w 292270"/>
              <a:gd name="connsiteY39" fmla="*/ 133855 h 336550"/>
              <a:gd name="connsiteX40" fmla="*/ 197617 w 292270"/>
              <a:gd name="connsiteY40" fmla="*/ 131113 h 336550"/>
              <a:gd name="connsiteX41" fmla="*/ 198852 w 292270"/>
              <a:gd name="connsiteY41" fmla="*/ 129742 h 336550"/>
              <a:gd name="connsiteX42" fmla="*/ 203791 w 292270"/>
              <a:gd name="connsiteY42" fmla="*/ 127000 h 336550"/>
              <a:gd name="connsiteX43" fmla="*/ 183964 w 292270"/>
              <a:gd name="connsiteY43" fmla="*/ 127000 h 336550"/>
              <a:gd name="connsiteX44" fmla="*/ 192854 w 292270"/>
              <a:gd name="connsiteY44" fmla="*/ 141426 h 336550"/>
              <a:gd name="connsiteX45" fmla="*/ 182694 w 292270"/>
              <a:gd name="connsiteY45" fmla="*/ 157163 h 336550"/>
              <a:gd name="connsiteX46" fmla="*/ 173804 w 292270"/>
              <a:gd name="connsiteY46" fmla="*/ 142737 h 336550"/>
              <a:gd name="connsiteX47" fmla="*/ 183964 w 292270"/>
              <a:gd name="connsiteY47" fmla="*/ 127000 h 336550"/>
              <a:gd name="connsiteX48" fmla="*/ 161699 w 292270"/>
              <a:gd name="connsiteY48" fmla="*/ 127000 h 336550"/>
              <a:gd name="connsiteX49" fmla="*/ 164478 w 292270"/>
              <a:gd name="connsiteY49" fmla="*/ 127000 h 336550"/>
              <a:gd name="connsiteX50" fmla="*/ 165867 w 292270"/>
              <a:gd name="connsiteY50" fmla="*/ 127000 h 336550"/>
              <a:gd name="connsiteX51" fmla="*/ 165867 w 292270"/>
              <a:gd name="connsiteY51" fmla="*/ 155792 h 336550"/>
              <a:gd name="connsiteX52" fmla="*/ 164478 w 292270"/>
              <a:gd name="connsiteY52" fmla="*/ 157163 h 336550"/>
              <a:gd name="connsiteX53" fmla="*/ 161699 w 292270"/>
              <a:gd name="connsiteY53" fmla="*/ 157163 h 336550"/>
              <a:gd name="connsiteX54" fmla="*/ 160310 w 292270"/>
              <a:gd name="connsiteY54" fmla="*/ 155792 h 336550"/>
              <a:gd name="connsiteX55" fmla="*/ 160310 w 292270"/>
              <a:gd name="connsiteY55" fmla="*/ 132484 h 336550"/>
              <a:gd name="connsiteX56" fmla="*/ 156143 w 292270"/>
              <a:gd name="connsiteY56" fmla="*/ 133855 h 336550"/>
              <a:gd name="connsiteX57" fmla="*/ 156143 w 292270"/>
              <a:gd name="connsiteY57" fmla="*/ 135227 h 336550"/>
              <a:gd name="connsiteX58" fmla="*/ 154754 w 292270"/>
              <a:gd name="connsiteY58" fmla="*/ 133855 h 336550"/>
              <a:gd name="connsiteX59" fmla="*/ 154754 w 292270"/>
              <a:gd name="connsiteY59" fmla="*/ 131113 h 336550"/>
              <a:gd name="connsiteX60" fmla="*/ 154754 w 292270"/>
              <a:gd name="connsiteY60" fmla="*/ 129742 h 336550"/>
              <a:gd name="connsiteX61" fmla="*/ 161699 w 292270"/>
              <a:gd name="connsiteY61" fmla="*/ 127000 h 336550"/>
              <a:gd name="connsiteX62" fmla="*/ 141261 w 292270"/>
              <a:gd name="connsiteY62" fmla="*/ 127000 h 336550"/>
              <a:gd name="connsiteX63" fmla="*/ 151580 w 292270"/>
              <a:gd name="connsiteY63" fmla="*/ 141426 h 336550"/>
              <a:gd name="connsiteX64" fmla="*/ 141261 w 292270"/>
              <a:gd name="connsiteY64" fmla="*/ 157163 h 336550"/>
              <a:gd name="connsiteX65" fmla="*/ 130942 w 292270"/>
              <a:gd name="connsiteY65" fmla="*/ 142737 h 336550"/>
              <a:gd name="connsiteX66" fmla="*/ 141261 w 292270"/>
              <a:gd name="connsiteY66" fmla="*/ 127000 h 336550"/>
              <a:gd name="connsiteX67" fmla="*/ 247736 w 292270"/>
              <a:gd name="connsiteY67" fmla="*/ 80963 h 336550"/>
              <a:gd name="connsiteX68" fmla="*/ 243654 w 292270"/>
              <a:gd name="connsiteY68" fmla="*/ 91970 h 336550"/>
              <a:gd name="connsiteX69" fmla="*/ 247736 w 292270"/>
              <a:gd name="connsiteY69" fmla="*/ 101601 h 336550"/>
              <a:gd name="connsiteX70" fmla="*/ 253179 w 292270"/>
              <a:gd name="connsiteY70" fmla="*/ 90594 h 336550"/>
              <a:gd name="connsiteX71" fmla="*/ 247736 w 292270"/>
              <a:gd name="connsiteY71" fmla="*/ 80963 h 336550"/>
              <a:gd name="connsiteX72" fmla="*/ 205328 w 292270"/>
              <a:gd name="connsiteY72" fmla="*/ 80963 h 336550"/>
              <a:gd name="connsiteX73" fmla="*/ 200792 w 292270"/>
              <a:gd name="connsiteY73" fmla="*/ 91970 h 336550"/>
              <a:gd name="connsiteX74" fmla="*/ 205328 w 292270"/>
              <a:gd name="connsiteY74" fmla="*/ 101601 h 336550"/>
              <a:gd name="connsiteX75" fmla="*/ 208730 w 292270"/>
              <a:gd name="connsiteY75" fmla="*/ 90594 h 336550"/>
              <a:gd name="connsiteX76" fmla="*/ 205328 w 292270"/>
              <a:gd name="connsiteY76" fmla="*/ 80963 h 336550"/>
              <a:gd name="connsiteX77" fmla="*/ 184010 w 292270"/>
              <a:gd name="connsiteY77" fmla="*/ 80963 h 336550"/>
              <a:gd name="connsiteX78" fmla="*/ 178567 w 292270"/>
              <a:gd name="connsiteY78" fmla="*/ 91970 h 336550"/>
              <a:gd name="connsiteX79" fmla="*/ 184010 w 292270"/>
              <a:gd name="connsiteY79" fmla="*/ 101601 h 336550"/>
              <a:gd name="connsiteX80" fmla="*/ 188092 w 292270"/>
              <a:gd name="connsiteY80" fmla="*/ 90594 h 336550"/>
              <a:gd name="connsiteX81" fmla="*/ 184010 w 292270"/>
              <a:gd name="connsiteY81" fmla="*/ 80963 h 336550"/>
              <a:gd name="connsiteX82" fmla="*/ 162011 w 292270"/>
              <a:gd name="connsiteY82" fmla="*/ 80963 h 336550"/>
              <a:gd name="connsiteX83" fmla="*/ 157929 w 292270"/>
              <a:gd name="connsiteY83" fmla="*/ 91970 h 336550"/>
              <a:gd name="connsiteX84" fmla="*/ 162011 w 292270"/>
              <a:gd name="connsiteY84" fmla="*/ 101601 h 336550"/>
              <a:gd name="connsiteX85" fmla="*/ 167454 w 292270"/>
              <a:gd name="connsiteY85" fmla="*/ 90594 h 336550"/>
              <a:gd name="connsiteX86" fmla="*/ 162011 w 292270"/>
              <a:gd name="connsiteY86" fmla="*/ 80963 h 336550"/>
              <a:gd name="connsiteX87" fmla="*/ 76173 w 292270"/>
              <a:gd name="connsiteY87" fmla="*/ 80963 h 336550"/>
              <a:gd name="connsiteX88" fmla="*/ 72204 w 292270"/>
              <a:gd name="connsiteY88" fmla="*/ 91970 h 336550"/>
              <a:gd name="connsiteX89" fmla="*/ 76173 w 292270"/>
              <a:gd name="connsiteY89" fmla="*/ 101601 h 336550"/>
              <a:gd name="connsiteX90" fmla="*/ 80142 w 292270"/>
              <a:gd name="connsiteY90" fmla="*/ 90594 h 336550"/>
              <a:gd name="connsiteX91" fmla="*/ 76173 w 292270"/>
              <a:gd name="connsiteY91" fmla="*/ 80963 h 336550"/>
              <a:gd name="connsiteX92" fmla="*/ 225310 w 292270"/>
              <a:gd name="connsiteY92" fmla="*/ 76200 h 336550"/>
              <a:gd name="connsiteX93" fmla="*/ 226721 w 292270"/>
              <a:gd name="connsiteY93" fmla="*/ 76200 h 336550"/>
              <a:gd name="connsiteX94" fmla="*/ 229543 w 292270"/>
              <a:gd name="connsiteY94" fmla="*/ 76200 h 336550"/>
              <a:gd name="connsiteX95" fmla="*/ 230954 w 292270"/>
              <a:gd name="connsiteY95" fmla="*/ 77511 h 336550"/>
              <a:gd name="connsiteX96" fmla="*/ 230954 w 292270"/>
              <a:gd name="connsiteY96" fmla="*/ 105052 h 336550"/>
              <a:gd name="connsiteX97" fmla="*/ 229543 w 292270"/>
              <a:gd name="connsiteY97" fmla="*/ 106363 h 336550"/>
              <a:gd name="connsiteX98" fmla="*/ 225310 w 292270"/>
              <a:gd name="connsiteY98" fmla="*/ 106363 h 336550"/>
              <a:gd name="connsiteX99" fmla="*/ 225310 w 292270"/>
              <a:gd name="connsiteY99" fmla="*/ 105052 h 336550"/>
              <a:gd name="connsiteX100" fmla="*/ 225310 w 292270"/>
              <a:gd name="connsiteY100" fmla="*/ 82757 h 336550"/>
              <a:gd name="connsiteX101" fmla="*/ 221076 w 292270"/>
              <a:gd name="connsiteY101" fmla="*/ 84069 h 336550"/>
              <a:gd name="connsiteX102" fmla="*/ 219665 w 292270"/>
              <a:gd name="connsiteY102" fmla="*/ 84069 h 336550"/>
              <a:gd name="connsiteX103" fmla="*/ 219665 w 292270"/>
              <a:gd name="connsiteY103" fmla="*/ 81446 h 336550"/>
              <a:gd name="connsiteX104" fmla="*/ 219665 w 292270"/>
              <a:gd name="connsiteY104" fmla="*/ 80134 h 336550"/>
              <a:gd name="connsiteX105" fmla="*/ 225310 w 292270"/>
              <a:gd name="connsiteY105" fmla="*/ 76200 h 336550"/>
              <a:gd name="connsiteX106" fmla="*/ 205555 w 292270"/>
              <a:gd name="connsiteY106" fmla="*/ 76200 h 336550"/>
              <a:gd name="connsiteX107" fmla="*/ 216667 w 292270"/>
              <a:gd name="connsiteY107" fmla="*/ 90626 h 336550"/>
              <a:gd name="connsiteX108" fmla="*/ 205555 w 292270"/>
              <a:gd name="connsiteY108" fmla="*/ 106363 h 336550"/>
              <a:gd name="connsiteX109" fmla="*/ 194442 w 292270"/>
              <a:gd name="connsiteY109" fmla="*/ 91937 h 336550"/>
              <a:gd name="connsiteX110" fmla="*/ 205555 w 292270"/>
              <a:gd name="connsiteY110" fmla="*/ 76200 h 336550"/>
              <a:gd name="connsiteX111" fmla="*/ 183964 w 292270"/>
              <a:gd name="connsiteY111" fmla="*/ 76200 h 336550"/>
              <a:gd name="connsiteX112" fmla="*/ 192854 w 292270"/>
              <a:gd name="connsiteY112" fmla="*/ 90626 h 336550"/>
              <a:gd name="connsiteX113" fmla="*/ 182694 w 292270"/>
              <a:gd name="connsiteY113" fmla="*/ 106363 h 336550"/>
              <a:gd name="connsiteX114" fmla="*/ 173804 w 292270"/>
              <a:gd name="connsiteY114" fmla="*/ 91937 h 336550"/>
              <a:gd name="connsiteX115" fmla="*/ 183964 w 292270"/>
              <a:gd name="connsiteY115" fmla="*/ 76200 h 336550"/>
              <a:gd name="connsiteX116" fmla="*/ 161898 w 292270"/>
              <a:gd name="connsiteY116" fmla="*/ 76200 h 336550"/>
              <a:gd name="connsiteX117" fmla="*/ 172217 w 292270"/>
              <a:gd name="connsiteY117" fmla="*/ 90626 h 336550"/>
              <a:gd name="connsiteX118" fmla="*/ 161898 w 292270"/>
              <a:gd name="connsiteY118" fmla="*/ 106363 h 336550"/>
              <a:gd name="connsiteX119" fmla="*/ 151579 w 292270"/>
              <a:gd name="connsiteY119" fmla="*/ 91937 h 336550"/>
              <a:gd name="connsiteX120" fmla="*/ 161898 w 292270"/>
              <a:gd name="connsiteY120" fmla="*/ 76200 h 336550"/>
              <a:gd name="connsiteX121" fmla="*/ 139584 w 292270"/>
              <a:gd name="connsiteY121" fmla="*/ 76200 h 336550"/>
              <a:gd name="connsiteX122" fmla="*/ 140996 w 292270"/>
              <a:gd name="connsiteY122" fmla="*/ 76200 h 336550"/>
              <a:gd name="connsiteX123" fmla="*/ 143818 w 292270"/>
              <a:gd name="connsiteY123" fmla="*/ 76200 h 336550"/>
              <a:gd name="connsiteX124" fmla="*/ 145229 w 292270"/>
              <a:gd name="connsiteY124" fmla="*/ 77511 h 336550"/>
              <a:gd name="connsiteX125" fmla="*/ 145229 w 292270"/>
              <a:gd name="connsiteY125" fmla="*/ 105052 h 336550"/>
              <a:gd name="connsiteX126" fmla="*/ 143818 w 292270"/>
              <a:gd name="connsiteY126" fmla="*/ 106363 h 336550"/>
              <a:gd name="connsiteX127" fmla="*/ 139584 w 292270"/>
              <a:gd name="connsiteY127" fmla="*/ 106363 h 336550"/>
              <a:gd name="connsiteX128" fmla="*/ 139584 w 292270"/>
              <a:gd name="connsiteY128" fmla="*/ 105052 h 336550"/>
              <a:gd name="connsiteX129" fmla="*/ 139584 w 292270"/>
              <a:gd name="connsiteY129" fmla="*/ 82757 h 336550"/>
              <a:gd name="connsiteX130" fmla="*/ 135351 w 292270"/>
              <a:gd name="connsiteY130" fmla="*/ 84069 h 336550"/>
              <a:gd name="connsiteX131" fmla="*/ 133940 w 292270"/>
              <a:gd name="connsiteY131" fmla="*/ 84069 h 336550"/>
              <a:gd name="connsiteX132" fmla="*/ 132529 w 292270"/>
              <a:gd name="connsiteY132" fmla="*/ 81446 h 336550"/>
              <a:gd name="connsiteX133" fmla="*/ 133940 w 292270"/>
              <a:gd name="connsiteY133" fmla="*/ 80134 h 336550"/>
              <a:gd name="connsiteX134" fmla="*/ 139584 w 292270"/>
              <a:gd name="connsiteY134" fmla="*/ 76200 h 336550"/>
              <a:gd name="connsiteX135" fmla="*/ 118837 w 292270"/>
              <a:gd name="connsiteY135" fmla="*/ 76200 h 336550"/>
              <a:gd name="connsiteX136" fmla="*/ 123005 w 292270"/>
              <a:gd name="connsiteY136" fmla="*/ 76200 h 336550"/>
              <a:gd name="connsiteX137" fmla="*/ 123005 w 292270"/>
              <a:gd name="connsiteY137" fmla="*/ 77511 h 336550"/>
              <a:gd name="connsiteX138" fmla="*/ 123005 w 292270"/>
              <a:gd name="connsiteY138" fmla="*/ 105052 h 336550"/>
              <a:gd name="connsiteX139" fmla="*/ 123005 w 292270"/>
              <a:gd name="connsiteY139" fmla="*/ 106363 h 336550"/>
              <a:gd name="connsiteX140" fmla="*/ 118837 w 292270"/>
              <a:gd name="connsiteY140" fmla="*/ 106363 h 336550"/>
              <a:gd name="connsiteX141" fmla="*/ 117448 w 292270"/>
              <a:gd name="connsiteY141" fmla="*/ 105052 h 336550"/>
              <a:gd name="connsiteX142" fmla="*/ 117448 w 292270"/>
              <a:gd name="connsiteY142" fmla="*/ 82757 h 336550"/>
              <a:gd name="connsiteX143" fmla="*/ 114670 w 292270"/>
              <a:gd name="connsiteY143" fmla="*/ 84069 h 336550"/>
              <a:gd name="connsiteX144" fmla="*/ 113281 w 292270"/>
              <a:gd name="connsiteY144" fmla="*/ 84069 h 336550"/>
              <a:gd name="connsiteX145" fmla="*/ 111892 w 292270"/>
              <a:gd name="connsiteY145" fmla="*/ 81446 h 336550"/>
              <a:gd name="connsiteX146" fmla="*/ 111892 w 292270"/>
              <a:gd name="connsiteY146" fmla="*/ 80134 h 336550"/>
              <a:gd name="connsiteX147" fmla="*/ 118837 w 292270"/>
              <a:gd name="connsiteY147" fmla="*/ 76200 h 336550"/>
              <a:gd name="connsiteX148" fmla="*/ 97207 w 292270"/>
              <a:gd name="connsiteY148" fmla="*/ 76200 h 336550"/>
              <a:gd name="connsiteX149" fmla="*/ 99588 w 292270"/>
              <a:gd name="connsiteY149" fmla="*/ 76200 h 336550"/>
              <a:gd name="connsiteX150" fmla="*/ 100779 w 292270"/>
              <a:gd name="connsiteY150" fmla="*/ 77511 h 336550"/>
              <a:gd name="connsiteX151" fmla="*/ 100779 w 292270"/>
              <a:gd name="connsiteY151" fmla="*/ 105052 h 336550"/>
              <a:gd name="connsiteX152" fmla="*/ 99588 w 292270"/>
              <a:gd name="connsiteY152" fmla="*/ 106363 h 336550"/>
              <a:gd name="connsiteX153" fmla="*/ 97207 w 292270"/>
              <a:gd name="connsiteY153" fmla="*/ 106363 h 336550"/>
              <a:gd name="connsiteX154" fmla="*/ 96016 w 292270"/>
              <a:gd name="connsiteY154" fmla="*/ 105052 h 336550"/>
              <a:gd name="connsiteX155" fmla="*/ 96016 w 292270"/>
              <a:gd name="connsiteY155" fmla="*/ 82757 h 336550"/>
              <a:gd name="connsiteX156" fmla="*/ 92444 w 292270"/>
              <a:gd name="connsiteY156" fmla="*/ 84069 h 336550"/>
              <a:gd name="connsiteX157" fmla="*/ 91254 w 292270"/>
              <a:gd name="connsiteY157" fmla="*/ 84069 h 336550"/>
              <a:gd name="connsiteX158" fmla="*/ 91254 w 292270"/>
              <a:gd name="connsiteY158" fmla="*/ 81446 h 336550"/>
              <a:gd name="connsiteX159" fmla="*/ 91254 w 292270"/>
              <a:gd name="connsiteY159" fmla="*/ 80134 h 336550"/>
              <a:gd name="connsiteX160" fmla="*/ 97207 w 292270"/>
              <a:gd name="connsiteY160" fmla="*/ 76200 h 336550"/>
              <a:gd name="connsiteX161" fmla="*/ 201926 w 292270"/>
              <a:gd name="connsiteY161" fmla="*/ 36513 h 336550"/>
              <a:gd name="connsiteX162" fmla="*/ 200792 w 292270"/>
              <a:gd name="connsiteY162" fmla="*/ 40409 h 336550"/>
              <a:gd name="connsiteX163" fmla="*/ 205328 w 292270"/>
              <a:gd name="connsiteY163" fmla="*/ 50801 h 336550"/>
              <a:gd name="connsiteX164" fmla="*/ 208730 w 292270"/>
              <a:gd name="connsiteY164" fmla="*/ 40409 h 336550"/>
              <a:gd name="connsiteX165" fmla="*/ 208730 w 292270"/>
              <a:gd name="connsiteY165" fmla="*/ 39111 h 336550"/>
              <a:gd name="connsiteX166" fmla="*/ 201926 w 292270"/>
              <a:gd name="connsiteY166" fmla="*/ 36513 h 336550"/>
              <a:gd name="connsiteX167" fmla="*/ 123005 w 292270"/>
              <a:gd name="connsiteY167" fmla="*/ 34925 h 336550"/>
              <a:gd name="connsiteX168" fmla="*/ 116201 w 292270"/>
              <a:gd name="connsiteY168" fmla="*/ 37571 h 336550"/>
              <a:gd name="connsiteX169" fmla="*/ 115067 w 292270"/>
              <a:gd name="connsiteY169" fmla="*/ 38894 h 336550"/>
              <a:gd name="connsiteX170" fmla="*/ 115067 w 292270"/>
              <a:gd name="connsiteY170" fmla="*/ 40216 h 336550"/>
              <a:gd name="connsiteX171" fmla="*/ 119603 w 292270"/>
              <a:gd name="connsiteY171" fmla="*/ 50800 h 336550"/>
              <a:gd name="connsiteX172" fmla="*/ 123005 w 292270"/>
              <a:gd name="connsiteY172" fmla="*/ 40216 h 336550"/>
              <a:gd name="connsiteX173" fmla="*/ 123005 w 292270"/>
              <a:gd name="connsiteY173" fmla="*/ 34925 h 336550"/>
              <a:gd name="connsiteX174" fmla="*/ 162011 w 292270"/>
              <a:gd name="connsiteY174" fmla="*/ 31750 h 336550"/>
              <a:gd name="connsiteX175" fmla="*/ 157929 w 292270"/>
              <a:gd name="connsiteY175" fmla="*/ 40640 h 336550"/>
              <a:gd name="connsiteX176" fmla="*/ 162011 w 292270"/>
              <a:gd name="connsiteY176" fmla="*/ 50800 h 336550"/>
              <a:gd name="connsiteX177" fmla="*/ 167454 w 292270"/>
              <a:gd name="connsiteY177" fmla="*/ 40640 h 336550"/>
              <a:gd name="connsiteX178" fmla="*/ 162011 w 292270"/>
              <a:gd name="connsiteY178" fmla="*/ 31750 h 336550"/>
              <a:gd name="connsiteX179" fmla="*/ 144703 w 292270"/>
              <a:gd name="connsiteY179" fmla="*/ 28575 h 336550"/>
              <a:gd name="connsiteX180" fmla="*/ 144703 w 292270"/>
              <a:gd name="connsiteY180" fmla="*/ 55075 h 336550"/>
              <a:gd name="connsiteX181" fmla="*/ 143389 w 292270"/>
              <a:gd name="connsiteY181" fmla="*/ 55075 h 336550"/>
              <a:gd name="connsiteX182" fmla="*/ 139447 w 292270"/>
              <a:gd name="connsiteY182" fmla="*/ 55075 h 336550"/>
              <a:gd name="connsiteX183" fmla="*/ 139447 w 292270"/>
              <a:gd name="connsiteY183" fmla="*/ 32550 h 336550"/>
              <a:gd name="connsiteX184" fmla="*/ 135504 w 292270"/>
              <a:gd name="connsiteY184" fmla="*/ 33875 h 336550"/>
              <a:gd name="connsiteX185" fmla="*/ 134190 w 292270"/>
              <a:gd name="connsiteY185" fmla="*/ 33875 h 336550"/>
              <a:gd name="connsiteX186" fmla="*/ 132876 w 292270"/>
              <a:gd name="connsiteY186" fmla="*/ 31225 h 336550"/>
              <a:gd name="connsiteX187" fmla="*/ 127619 w 292270"/>
              <a:gd name="connsiteY187" fmla="*/ 32550 h 336550"/>
              <a:gd name="connsiteX188" fmla="*/ 128934 w 292270"/>
              <a:gd name="connsiteY188" fmla="*/ 40500 h 336550"/>
              <a:gd name="connsiteX189" fmla="*/ 118420 w 292270"/>
              <a:gd name="connsiteY189" fmla="*/ 56400 h 336550"/>
              <a:gd name="connsiteX190" fmla="*/ 109221 w 292270"/>
              <a:gd name="connsiteY190" fmla="*/ 41825 h 336550"/>
              <a:gd name="connsiteX191" fmla="*/ 101336 w 292270"/>
              <a:gd name="connsiteY191" fmla="*/ 47125 h 336550"/>
              <a:gd name="connsiteX192" fmla="*/ 101336 w 292270"/>
              <a:gd name="connsiteY192" fmla="*/ 55075 h 336550"/>
              <a:gd name="connsiteX193" fmla="*/ 100022 w 292270"/>
              <a:gd name="connsiteY193" fmla="*/ 55075 h 336550"/>
              <a:gd name="connsiteX194" fmla="*/ 97394 w 292270"/>
              <a:gd name="connsiteY194" fmla="*/ 55075 h 336550"/>
              <a:gd name="connsiteX195" fmla="*/ 96080 w 292270"/>
              <a:gd name="connsiteY195" fmla="*/ 55075 h 336550"/>
              <a:gd name="connsiteX196" fmla="*/ 96080 w 292270"/>
              <a:gd name="connsiteY196" fmla="*/ 49775 h 336550"/>
              <a:gd name="connsiteX197" fmla="*/ 72425 w 292270"/>
              <a:gd name="connsiteY197" fmla="*/ 77600 h 336550"/>
              <a:gd name="connsiteX198" fmla="*/ 76367 w 292270"/>
              <a:gd name="connsiteY198" fmla="*/ 76275 h 336550"/>
              <a:gd name="connsiteX199" fmla="*/ 86880 w 292270"/>
              <a:gd name="connsiteY199" fmla="*/ 90850 h 336550"/>
              <a:gd name="connsiteX200" fmla="*/ 76367 w 292270"/>
              <a:gd name="connsiteY200" fmla="*/ 106750 h 336550"/>
              <a:gd name="connsiteX201" fmla="*/ 67168 w 292270"/>
              <a:gd name="connsiteY201" fmla="*/ 97475 h 336550"/>
              <a:gd name="connsiteX202" fmla="*/ 75053 w 292270"/>
              <a:gd name="connsiteY202" fmla="*/ 127950 h 336550"/>
              <a:gd name="connsiteX203" fmla="*/ 76367 w 292270"/>
              <a:gd name="connsiteY203" fmla="*/ 127950 h 336550"/>
              <a:gd name="connsiteX204" fmla="*/ 78995 w 292270"/>
              <a:gd name="connsiteY204" fmla="*/ 127950 h 336550"/>
              <a:gd name="connsiteX205" fmla="*/ 80310 w 292270"/>
              <a:gd name="connsiteY205" fmla="*/ 127950 h 336550"/>
              <a:gd name="connsiteX206" fmla="*/ 80310 w 292270"/>
              <a:gd name="connsiteY206" fmla="*/ 133250 h 336550"/>
              <a:gd name="connsiteX207" fmla="*/ 88195 w 292270"/>
              <a:gd name="connsiteY207" fmla="*/ 135900 h 336550"/>
              <a:gd name="connsiteX208" fmla="*/ 97394 w 292270"/>
              <a:gd name="connsiteY208" fmla="*/ 126625 h 336550"/>
              <a:gd name="connsiteX209" fmla="*/ 107907 w 292270"/>
              <a:gd name="connsiteY209" fmla="*/ 135900 h 336550"/>
              <a:gd name="connsiteX210" fmla="*/ 114478 w 292270"/>
              <a:gd name="connsiteY210" fmla="*/ 145175 h 336550"/>
              <a:gd name="connsiteX211" fmla="*/ 117106 w 292270"/>
              <a:gd name="connsiteY211" fmla="*/ 151800 h 336550"/>
              <a:gd name="connsiteX212" fmla="*/ 117106 w 292270"/>
              <a:gd name="connsiteY212" fmla="*/ 133250 h 336550"/>
              <a:gd name="connsiteX213" fmla="*/ 114478 w 292270"/>
              <a:gd name="connsiteY213" fmla="*/ 134575 h 336550"/>
              <a:gd name="connsiteX214" fmla="*/ 113164 w 292270"/>
              <a:gd name="connsiteY214" fmla="*/ 135900 h 336550"/>
              <a:gd name="connsiteX215" fmla="*/ 113164 w 292270"/>
              <a:gd name="connsiteY215" fmla="*/ 134575 h 336550"/>
              <a:gd name="connsiteX216" fmla="*/ 111849 w 292270"/>
              <a:gd name="connsiteY216" fmla="*/ 131925 h 336550"/>
              <a:gd name="connsiteX217" fmla="*/ 111849 w 292270"/>
              <a:gd name="connsiteY217" fmla="*/ 130600 h 336550"/>
              <a:gd name="connsiteX218" fmla="*/ 118420 w 292270"/>
              <a:gd name="connsiteY218" fmla="*/ 127950 h 336550"/>
              <a:gd name="connsiteX219" fmla="*/ 122363 w 292270"/>
              <a:gd name="connsiteY219" fmla="*/ 127950 h 336550"/>
              <a:gd name="connsiteX220" fmla="*/ 122363 w 292270"/>
              <a:gd name="connsiteY220" fmla="*/ 155775 h 336550"/>
              <a:gd name="connsiteX221" fmla="*/ 122363 w 292270"/>
              <a:gd name="connsiteY221" fmla="*/ 157100 h 336550"/>
              <a:gd name="connsiteX222" fmla="*/ 121049 w 292270"/>
              <a:gd name="connsiteY222" fmla="*/ 157100 h 336550"/>
              <a:gd name="connsiteX223" fmla="*/ 135504 w 292270"/>
              <a:gd name="connsiteY223" fmla="*/ 162400 h 336550"/>
              <a:gd name="connsiteX224" fmla="*/ 161787 w 292270"/>
              <a:gd name="connsiteY224" fmla="*/ 159750 h 336550"/>
              <a:gd name="connsiteX225" fmla="*/ 181500 w 292270"/>
              <a:gd name="connsiteY225" fmla="*/ 191550 h 336550"/>
              <a:gd name="connsiteX226" fmla="*/ 181500 w 292270"/>
              <a:gd name="connsiteY226" fmla="*/ 183600 h 336550"/>
              <a:gd name="connsiteX227" fmla="*/ 178872 w 292270"/>
              <a:gd name="connsiteY227" fmla="*/ 186250 h 336550"/>
              <a:gd name="connsiteX228" fmla="*/ 177557 w 292270"/>
              <a:gd name="connsiteY228" fmla="*/ 186250 h 336550"/>
              <a:gd name="connsiteX229" fmla="*/ 176243 w 292270"/>
              <a:gd name="connsiteY229" fmla="*/ 184925 h 336550"/>
              <a:gd name="connsiteX230" fmla="*/ 176243 w 292270"/>
              <a:gd name="connsiteY230" fmla="*/ 182275 h 336550"/>
              <a:gd name="connsiteX231" fmla="*/ 176243 w 292270"/>
              <a:gd name="connsiteY231" fmla="*/ 180950 h 336550"/>
              <a:gd name="connsiteX232" fmla="*/ 182814 w 292270"/>
              <a:gd name="connsiteY232" fmla="*/ 178300 h 336550"/>
              <a:gd name="connsiteX233" fmla="*/ 186756 w 292270"/>
              <a:gd name="connsiteY233" fmla="*/ 178300 h 336550"/>
              <a:gd name="connsiteX234" fmla="*/ 186756 w 292270"/>
              <a:gd name="connsiteY234" fmla="*/ 194200 h 336550"/>
              <a:gd name="connsiteX235" fmla="*/ 199898 w 292270"/>
              <a:gd name="connsiteY235" fmla="*/ 186250 h 336550"/>
              <a:gd name="connsiteX236" fmla="*/ 198584 w 292270"/>
              <a:gd name="connsiteY236" fmla="*/ 186250 h 336550"/>
              <a:gd name="connsiteX237" fmla="*/ 198584 w 292270"/>
              <a:gd name="connsiteY237" fmla="*/ 184925 h 336550"/>
              <a:gd name="connsiteX238" fmla="*/ 197270 w 292270"/>
              <a:gd name="connsiteY238" fmla="*/ 182275 h 336550"/>
              <a:gd name="connsiteX239" fmla="*/ 198584 w 292270"/>
              <a:gd name="connsiteY239" fmla="*/ 180950 h 336550"/>
              <a:gd name="connsiteX240" fmla="*/ 199898 w 292270"/>
              <a:gd name="connsiteY240" fmla="*/ 180950 h 336550"/>
              <a:gd name="connsiteX241" fmla="*/ 199898 w 292270"/>
              <a:gd name="connsiteY241" fmla="*/ 166375 h 336550"/>
              <a:gd name="connsiteX242" fmla="*/ 234066 w 292270"/>
              <a:gd name="connsiteY242" fmla="*/ 161075 h 336550"/>
              <a:gd name="connsiteX243" fmla="*/ 241951 w 292270"/>
              <a:gd name="connsiteY243" fmla="*/ 146500 h 336550"/>
              <a:gd name="connsiteX244" fmla="*/ 245894 w 292270"/>
              <a:gd name="connsiteY244" fmla="*/ 143850 h 336550"/>
              <a:gd name="connsiteX245" fmla="*/ 245894 w 292270"/>
              <a:gd name="connsiteY245" fmla="*/ 133250 h 336550"/>
              <a:gd name="connsiteX246" fmla="*/ 241951 w 292270"/>
              <a:gd name="connsiteY246" fmla="*/ 134575 h 336550"/>
              <a:gd name="connsiteX247" fmla="*/ 241951 w 292270"/>
              <a:gd name="connsiteY247" fmla="*/ 135900 h 336550"/>
              <a:gd name="connsiteX248" fmla="*/ 240637 w 292270"/>
              <a:gd name="connsiteY248" fmla="*/ 134575 h 336550"/>
              <a:gd name="connsiteX249" fmla="*/ 240637 w 292270"/>
              <a:gd name="connsiteY249" fmla="*/ 131925 h 336550"/>
              <a:gd name="connsiteX250" fmla="*/ 240637 w 292270"/>
              <a:gd name="connsiteY250" fmla="*/ 130600 h 336550"/>
              <a:gd name="connsiteX251" fmla="*/ 247208 w 292270"/>
              <a:gd name="connsiteY251" fmla="*/ 127950 h 336550"/>
              <a:gd name="connsiteX252" fmla="*/ 249836 w 292270"/>
              <a:gd name="connsiteY252" fmla="*/ 127950 h 336550"/>
              <a:gd name="connsiteX253" fmla="*/ 251151 w 292270"/>
              <a:gd name="connsiteY253" fmla="*/ 127950 h 336550"/>
              <a:gd name="connsiteX254" fmla="*/ 251151 w 292270"/>
              <a:gd name="connsiteY254" fmla="*/ 143850 h 336550"/>
              <a:gd name="connsiteX255" fmla="*/ 252465 w 292270"/>
              <a:gd name="connsiteY255" fmla="*/ 143850 h 336550"/>
              <a:gd name="connsiteX256" fmla="*/ 257721 w 292270"/>
              <a:gd name="connsiteY256" fmla="*/ 94825 h 336550"/>
              <a:gd name="connsiteX257" fmla="*/ 247208 w 292270"/>
              <a:gd name="connsiteY257" fmla="*/ 106750 h 336550"/>
              <a:gd name="connsiteX258" fmla="*/ 238009 w 292270"/>
              <a:gd name="connsiteY258" fmla="*/ 92175 h 336550"/>
              <a:gd name="connsiteX259" fmla="*/ 248522 w 292270"/>
              <a:gd name="connsiteY259" fmla="*/ 76275 h 336550"/>
              <a:gd name="connsiteX260" fmla="*/ 249836 w 292270"/>
              <a:gd name="connsiteY260" fmla="*/ 76275 h 336550"/>
              <a:gd name="connsiteX261" fmla="*/ 230124 w 292270"/>
              <a:gd name="connsiteY261" fmla="*/ 52425 h 336550"/>
              <a:gd name="connsiteX262" fmla="*/ 230124 w 292270"/>
              <a:gd name="connsiteY262" fmla="*/ 55075 h 336550"/>
              <a:gd name="connsiteX263" fmla="*/ 228810 w 292270"/>
              <a:gd name="connsiteY263" fmla="*/ 55075 h 336550"/>
              <a:gd name="connsiteX264" fmla="*/ 224867 w 292270"/>
              <a:gd name="connsiteY264" fmla="*/ 55075 h 336550"/>
              <a:gd name="connsiteX265" fmla="*/ 224867 w 292270"/>
              <a:gd name="connsiteY265" fmla="*/ 48450 h 336550"/>
              <a:gd name="connsiteX266" fmla="*/ 215668 w 292270"/>
              <a:gd name="connsiteY266" fmla="*/ 43150 h 336550"/>
              <a:gd name="connsiteX267" fmla="*/ 205155 w 292270"/>
              <a:gd name="connsiteY267" fmla="*/ 56400 h 336550"/>
              <a:gd name="connsiteX268" fmla="*/ 194641 w 292270"/>
              <a:gd name="connsiteY268" fmla="*/ 40500 h 336550"/>
              <a:gd name="connsiteX269" fmla="*/ 195956 w 292270"/>
              <a:gd name="connsiteY269" fmla="*/ 33875 h 336550"/>
              <a:gd name="connsiteX270" fmla="*/ 186756 w 292270"/>
              <a:gd name="connsiteY270" fmla="*/ 31225 h 336550"/>
              <a:gd name="connsiteX271" fmla="*/ 186756 w 292270"/>
              <a:gd name="connsiteY271" fmla="*/ 55075 h 336550"/>
              <a:gd name="connsiteX272" fmla="*/ 182814 w 292270"/>
              <a:gd name="connsiteY272" fmla="*/ 55075 h 336550"/>
              <a:gd name="connsiteX273" fmla="*/ 181500 w 292270"/>
              <a:gd name="connsiteY273" fmla="*/ 55075 h 336550"/>
              <a:gd name="connsiteX274" fmla="*/ 181500 w 292270"/>
              <a:gd name="connsiteY274" fmla="*/ 32550 h 336550"/>
              <a:gd name="connsiteX275" fmla="*/ 178872 w 292270"/>
              <a:gd name="connsiteY275" fmla="*/ 33875 h 336550"/>
              <a:gd name="connsiteX276" fmla="*/ 177557 w 292270"/>
              <a:gd name="connsiteY276" fmla="*/ 33875 h 336550"/>
              <a:gd name="connsiteX277" fmla="*/ 176243 w 292270"/>
              <a:gd name="connsiteY277" fmla="*/ 33875 h 336550"/>
              <a:gd name="connsiteX278" fmla="*/ 176243 w 292270"/>
              <a:gd name="connsiteY278" fmla="*/ 31225 h 336550"/>
              <a:gd name="connsiteX279" fmla="*/ 176243 w 292270"/>
              <a:gd name="connsiteY279" fmla="*/ 29900 h 336550"/>
              <a:gd name="connsiteX280" fmla="*/ 177557 w 292270"/>
              <a:gd name="connsiteY280" fmla="*/ 29900 h 336550"/>
              <a:gd name="connsiteX281" fmla="*/ 168358 w 292270"/>
              <a:gd name="connsiteY281" fmla="*/ 28575 h 336550"/>
              <a:gd name="connsiteX282" fmla="*/ 172301 w 292270"/>
              <a:gd name="connsiteY282" fmla="*/ 40500 h 336550"/>
              <a:gd name="connsiteX283" fmla="*/ 161787 w 292270"/>
              <a:gd name="connsiteY283" fmla="*/ 56400 h 336550"/>
              <a:gd name="connsiteX284" fmla="*/ 151274 w 292270"/>
              <a:gd name="connsiteY284" fmla="*/ 40500 h 336550"/>
              <a:gd name="connsiteX285" fmla="*/ 156531 w 292270"/>
              <a:gd name="connsiteY285" fmla="*/ 28575 h 336550"/>
              <a:gd name="connsiteX286" fmla="*/ 144703 w 292270"/>
              <a:gd name="connsiteY286" fmla="*/ 28575 h 336550"/>
              <a:gd name="connsiteX287" fmla="*/ 164533 w 292270"/>
              <a:gd name="connsiteY287" fmla="*/ 0 h 336550"/>
              <a:gd name="connsiteX288" fmla="*/ 266895 w 292270"/>
              <a:gd name="connsiteY288" fmla="*/ 48642 h 336550"/>
              <a:gd name="connsiteX289" fmla="*/ 291829 w 292270"/>
              <a:gd name="connsiteY289" fmla="*/ 130150 h 336550"/>
              <a:gd name="connsiteX290" fmla="*/ 269520 w 292270"/>
              <a:gd name="connsiteY290" fmla="*/ 206400 h 336550"/>
              <a:gd name="connsiteX291" fmla="*/ 257709 w 292270"/>
              <a:gd name="connsiteY291" fmla="*/ 324718 h 336550"/>
              <a:gd name="connsiteX292" fmla="*/ 256396 w 292270"/>
              <a:gd name="connsiteY292" fmla="*/ 332606 h 336550"/>
              <a:gd name="connsiteX293" fmla="*/ 249835 w 292270"/>
              <a:gd name="connsiteY293" fmla="*/ 336550 h 336550"/>
              <a:gd name="connsiteX294" fmla="*/ 105478 w 292270"/>
              <a:gd name="connsiteY294" fmla="*/ 336550 h 336550"/>
              <a:gd name="connsiteX295" fmla="*/ 97604 w 292270"/>
              <a:gd name="connsiteY295" fmla="*/ 331292 h 336550"/>
              <a:gd name="connsiteX296" fmla="*/ 96292 w 292270"/>
              <a:gd name="connsiteY296" fmla="*/ 315516 h 336550"/>
              <a:gd name="connsiteX297" fmla="*/ 96292 w 292270"/>
              <a:gd name="connsiteY297" fmla="*/ 312887 h 336550"/>
              <a:gd name="connsiteX298" fmla="*/ 71357 w 292270"/>
              <a:gd name="connsiteY298" fmla="*/ 294481 h 336550"/>
              <a:gd name="connsiteX299" fmla="*/ 31987 w 292270"/>
              <a:gd name="connsiteY299" fmla="*/ 278706 h 336550"/>
              <a:gd name="connsiteX300" fmla="*/ 25426 w 292270"/>
              <a:gd name="connsiteY300" fmla="*/ 236637 h 336550"/>
              <a:gd name="connsiteX301" fmla="*/ 21489 w 292270"/>
              <a:gd name="connsiteY301" fmla="*/ 209029 h 336550"/>
              <a:gd name="connsiteX302" fmla="*/ 16239 w 292270"/>
              <a:gd name="connsiteY302" fmla="*/ 205085 h 336550"/>
              <a:gd name="connsiteX303" fmla="*/ 491 w 292270"/>
              <a:gd name="connsiteY303" fmla="*/ 191939 h 336550"/>
              <a:gd name="connsiteX304" fmla="*/ 4428 w 292270"/>
              <a:gd name="connsiteY304" fmla="*/ 177478 h 336550"/>
              <a:gd name="connsiteX305" fmla="*/ 24113 w 292270"/>
              <a:gd name="connsiteY305" fmla="*/ 126206 h 336550"/>
              <a:gd name="connsiteX306" fmla="*/ 29363 w 292270"/>
              <a:gd name="connsiteY306" fmla="*/ 97284 h 336550"/>
              <a:gd name="connsiteX307" fmla="*/ 81856 w 292270"/>
              <a:gd name="connsiteY307" fmla="*/ 26293 h 336550"/>
              <a:gd name="connsiteX308" fmla="*/ 164533 w 292270"/>
              <a:gd name="connsiteY308"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Lst>
            <a:rect l="l" t="t" r="r" b="b"/>
            <a:pathLst>
              <a:path w="292270" h="336550">
                <a:moveTo>
                  <a:pt x="184010" y="131763"/>
                </a:moveTo>
                <a:cubicBezTo>
                  <a:pt x="179928" y="131763"/>
                  <a:pt x="178567" y="135573"/>
                  <a:pt x="178567" y="141923"/>
                </a:cubicBezTo>
                <a:cubicBezTo>
                  <a:pt x="178567" y="147003"/>
                  <a:pt x="179928" y="150813"/>
                  <a:pt x="184010" y="150813"/>
                </a:cubicBezTo>
                <a:cubicBezTo>
                  <a:pt x="188092" y="150813"/>
                  <a:pt x="188092" y="144463"/>
                  <a:pt x="188092" y="141923"/>
                </a:cubicBezTo>
                <a:cubicBezTo>
                  <a:pt x="188092" y="138113"/>
                  <a:pt x="188092" y="131763"/>
                  <a:pt x="184010" y="131763"/>
                </a:cubicBezTo>
                <a:close/>
                <a:moveTo>
                  <a:pt x="141147" y="131763"/>
                </a:moveTo>
                <a:cubicBezTo>
                  <a:pt x="138425" y="131763"/>
                  <a:pt x="135704" y="135573"/>
                  <a:pt x="135704" y="141923"/>
                </a:cubicBezTo>
                <a:cubicBezTo>
                  <a:pt x="135704" y="147003"/>
                  <a:pt x="138425" y="150813"/>
                  <a:pt x="141147" y="150813"/>
                </a:cubicBezTo>
                <a:cubicBezTo>
                  <a:pt x="145229" y="150813"/>
                  <a:pt x="145229" y="144463"/>
                  <a:pt x="145229" y="141923"/>
                </a:cubicBezTo>
                <a:cubicBezTo>
                  <a:pt x="145229" y="138113"/>
                  <a:pt x="145229" y="131763"/>
                  <a:pt x="141147" y="131763"/>
                </a:cubicBezTo>
                <a:close/>
                <a:moveTo>
                  <a:pt x="96811" y="131763"/>
                </a:moveTo>
                <a:cubicBezTo>
                  <a:pt x="95488" y="131763"/>
                  <a:pt x="94165" y="132822"/>
                  <a:pt x="92842" y="134938"/>
                </a:cubicBezTo>
                <a:cubicBezTo>
                  <a:pt x="95488" y="134938"/>
                  <a:pt x="98134" y="134938"/>
                  <a:pt x="100780" y="134938"/>
                </a:cubicBezTo>
                <a:cubicBezTo>
                  <a:pt x="100780" y="132822"/>
                  <a:pt x="99457" y="131763"/>
                  <a:pt x="96811" y="131763"/>
                </a:cubicBezTo>
                <a:close/>
                <a:moveTo>
                  <a:pt x="225310" y="127000"/>
                </a:moveTo>
                <a:cubicBezTo>
                  <a:pt x="226721" y="127000"/>
                  <a:pt x="226721" y="127000"/>
                  <a:pt x="226721" y="127000"/>
                </a:cubicBezTo>
                <a:cubicBezTo>
                  <a:pt x="226721" y="127000"/>
                  <a:pt x="226721" y="127000"/>
                  <a:pt x="229543" y="127000"/>
                </a:cubicBezTo>
                <a:cubicBezTo>
                  <a:pt x="230954" y="127000"/>
                  <a:pt x="230954" y="127000"/>
                  <a:pt x="230954" y="127000"/>
                </a:cubicBezTo>
                <a:cubicBezTo>
                  <a:pt x="230954" y="127000"/>
                  <a:pt x="230954" y="127000"/>
                  <a:pt x="230954" y="155792"/>
                </a:cubicBezTo>
                <a:cubicBezTo>
                  <a:pt x="230954" y="155792"/>
                  <a:pt x="230954" y="157163"/>
                  <a:pt x="229543" y="157163"/>
                </a:cubicBezTo>
                <a:cubicBezTo>
                  <a:pt x="229543" y="157163"/>
                  <a:pt x="229543" y="157163"/>
                  <a:pt x="225310" y="157163"/>
                </a:cubicBezTo>
                <a:cubicBezTo>
                  <a:pt x="225310" y="157163"/>
                  <a:pt x="225310" y="155792"/>
                  <a:pt x="225310" y="155792"/>
                </a:cubicBezTo>
                <a:cubicBezTo>
                  <a:pt x="225310" y="155792"/>
                  <a:pt x="225310" y="155792"/>
                  <a:pt x="225310" y="132484"/>
                </a:cubicBezTo>
                <a:cubicBezTo>
                  <a:pt x="225310" y="132484"/>
                  <a:pt x="225310" y="132484"/>
                  <a:pt x="221076" y="133855"/>
                </a:cubicBezTo>
                <a:cubicBezTo>
                  <a:pt x="221076" y="135227"/>
                  <a:pt x="221076" y="135227"/>
                  <a:pt x="221076" y="135227"/>
                </a:cubicBezTo>
                <a:cubicBezTo>
                  <a:pt x="219665" y="133855"/>
                  <a:pt x="219665" y="133855"/>
                  <a:pt x="219665" y="133855"/>
                </a:cubicBezTo>
                <a:cubicBezTo>
                  <a:pt x="219665" y="133855"/>
                  <a:pt x="219665" y="133855"/>
                  <a:pt x="219665" y="131113"/>
                </a:cubicBezTo>
                <a:cubicBezTo>
                  <a:pt x="218254" y="131113"/>
                  <a:pt x="219665" y="129742"/>
                  <a:pt x="219665" y="129742"/>
                </a:cubicBezTo>
                <a:cubicBezTo>
                  <a:pt x="219665" y="129742"/>
                  <a:pt x="219665" y="129742"/>
                  <a:pt x="225310" y="127000"/>
                </a:cubicBezTo>
                <a:close/>
                <a:moveTo>
                  <a:pt x="203791" y="127000"/>
                </a:moveTo>
                <a:cubicBezTo>
                  <a:pt x="203791" y="127000"/>
                  <a:pt x="203791" y="127000"/>
                  <a:pt x="207495" y="127000"/>
                </a:cubicBezTo>
                <a:cubicBezTo>
                  <a:pt x="207495" y="127000"/>
                  <a:pt x="208730" y="127000"/>
                  <a:pt x="208730" y="127000"/>
                </a:cubicBezTo>
                <a:cubicBezTo>
                  <a:pt x="208730" y="127000"/>
                  <a:pt x="208730" y="127000"/>
                  <a:pt x="208730" y="155792"/>
                </a:cubicBezTo>
                <a:cubicBezTo>
                  <a:pt x="208730" y="155792"/>
                  <a:pt x="207495" y="157163"/>
                  <a:pt x="207495" y="157163"/>
                </a:cubicBezTo>
                <a:cubicBezTo>
                  <a:pt x="207495" y="157163"/>
                  <a:pt x="207495" y="157163"/>
                  <a:pt x="203791" y="157163"/>
                </a:cubicBezTo>
                <a:cubicBezTo>
                  <a:pt x="203791" y="157163"/>
                  <a:pt x="202556" y="155792"/>
                  <a:pt x="202556" y="155792"/>
                </a:cubicBezTo>
                <a:cubicBezTo>
                  <a:pt x="202556" y="155792"/>
                  <a:pt x="202556" y="155792"/>
                  <a:pt x="202556" y="132484"/>
                </a:cubicBezTo>
                <a:cubicBezTo>
                  <a:pt x="202556" y="132484"/>
                  <a:pt x="202556" y="132484"/>
                  <a:pt x="200086" y="133855"/>
                </a:cubicBezTo>
                <a:cubicBezTo>
                  <a:pt x="200086" y="135227"/>
                  <a:pt x="198852" y="135227"/>
                  <a:pt x="198852" y="135227"/>
                </a:cubicBezTo>
                <a:cubicBezTo>
                  <a:pt x="198852" y="133855"/>
                  <a:pt x="198852" y="133855"/>
                  <a:pt x="198852" y="133855"/>
                </a:cubicBezTo>
                <a:cubicBezTo>
                  <a:pt x="198852" y="133855"/>
                  <a:pt x="198852" y="133855"/>
                  <a:pt x="197617" y="131113"/>
                </a:cubicBezTo>
                <a:cubicBezTo>
                  <a:pt x="197617" y="131113"/>
                  <a:pt x="197617" y="129742"/>
                  <a:pt x="198852" y="129742"/>
                </a:cubicBezTo>
                <a:cubicBezTo>
                  <a:pt x="198852" y="129742"/>
                  <a:pt x="198852" y="129742"/>
                  <a:pt x="203791" y="127000"/>
                </a:cubicBezTo>
                <a:close/>
                <a:moveTo>
                  <a:pt x="183964" y="127000"/>
                </a:moveTo>
                <a:cubicBezTo>
                  <a:pt x="189044" y="127000"/>
                  <a:pt x="192854" y="132246"/>
                  <a:pt x="192854" y="141426"/>
                </a:cubicBezTo>
                <a:cubicBezTo>
                  <a:pt x="192854" y="151918"/>
                  <a:pt x="189044" y="157163"/>
                  <a:pt x="182694" y="157163"/>
                </a:cubicBezTo>
                <a:cubicBezTo>
                  <a:pt x="177614" y="157163"/>
                  <a:pt x="173804" y="151918"/>
                  <a:pt x="173804" y="142737"/>
                </a:cubicBezTo>
                <a:cubicBezTo>
                  <a:pt x="173804" y="133557"/>
                  <a:pt x="177614" y="127000"/>
                  <a:pt x="183964" y="127000"/>
                </a:cubicBezTo>
                <a:close/>
                <a:moveTo>
                  <a:pt x="161699" y="127000"/>
                </a:moveTo>
                <a:cubicBezTo>
                  <a:pt x="161699" y="127000"/>
                  <a:pt x="161699" y="127000"/>
                  <a:pt x="164478" y="127000"/>
                </a:cubicBezTo>
                <a:cubicBezTo>
                  <a:pt x="165867" y="127000"/>
                  <a:pt x="165867" y="127000"/>
                  <a:pt x="165867" y="127000"/>
                </a:cubicBezTo>
                <a:cubicBezTo>
                  <a:pt x="165867" y="127000"/>
                  <a:pt x="165867" y="127000"/>
                  <a:pt x="165867" y="155792"/>
                </a:cubicBezTo>
                <a:cubicBezTo>
                  <a:pt x="165867" y="155792"/>
                  <a:pt x="165867" y="157163"/>
                  <a:pt x="164478" y="157163"/>
                </a:cubicBezTo>
                <a:cubicBezTo>
                  <a:pt x="164478" y="157163"/>
                  <a:pt x="164478" y="157163"/>
                  <a:pt x="161699" y="157163"/>
                </a:cubicBezTo>
                <a:cubicBezTo>
                  <a:pt x="160310" y="157163"/>
                  <a:pt x="160310" y="155792"/>
                  <a:pt x="160310" y="155792"/>
                </a:cubicBezTo>
                <a:cubicBezTo>
                  <a:pt x="160310" y="155792"/>
                  <a:pt x="160310" y="155792"/>
                  <a:pt x="160310" y="132484"/>
                </a:cubicBezTo>
                <a:cubicBezTo>
                  <a:pt x="160310" y="132484"/>
                  <a:pt x="160310" y="132484"/>
                  <a:pt x="156143" y="133855"/>
                </a:cubicBezTo>
                <a:cubicBezTo>
                  <a:pt x="156143" y="135227"/>
                  <a:pt x="156143" y="135227"/>
                  <a:pt x="156143" y="135227"/>
                </a:cubicBezTo>
                <a:cubicBezTo>
                  <a:pt x="154754" y="133855"/>
                  <a:pt x="154754" y="133855"/>
                  <a:pt x="154754" y="133855"/>
                </a:cubicBezTo>
                <a:cubicBezTo>
                  <a:pt x="154754" y="133855"/>
                  <a:pt x="154754" y="133855"/>
                  <a:pt x="154754" y="131113"/>
                </a:cubicBezTo>
                <a:cubicBezTo>
                  <a:pt x="154754" y="131113"/>
                  <a:pt x="154754" y="129742"/>
                  <a:pt x="154754" y="129742"/>
                </a:cubicBezTo>
                <a:cubicBezTo>
                  <a:pt x="154754" y="129742"/>
                  <a:pt x="154754" y="129742"/>
                  <a:pt x="161699" y="127000"/>
                </a:cubicBezTo>
                <a:close/>
                <a:moveTo>
                  <a:pt x="141261" y="127000"/>
                </a:moveTo>
                <a:cubicBezTo>
                  <a:pt x="147710" y="127000"/>
                  <a:pt x="151580" y="132246"/>
                  <a:pt x="151580" y="141426"/>
                </a:cubicBezTo>
                <a:cubicBezTo>
                  <a:pt x="151580" y="151918"/>
                  <a:pt x="147710" y="157163"/>
                  <a:pt x="141261" y="157163"/>
                </a:cubicBezTo>
                <a:cubicBezTo>
                  <a:pt x="134811" y="157163"/>
                  <a:pt x="130942" y="151918"/>
                  <a:pt x="130942" y="142737"/>
                </a:cubicBezTo>
                <a:cubicBezTo>
                  <a:pt x="130942" y="133557"/>
                  <a:pt x="134811" y="127000"/>
                  <a:pt x="141261" y="127000"/>
                </a:cubicBezTo>
                <a:close/>
                <a:moveTo>
                  <a:pt x="247736" y="80963"/>
                </a:moveTo>
                <a:cubicBezTo>
                  <a:pt x="245015" y="80963"/>
                  <a:pt x="243654" y="85091"/>
                  <a:pt x="243654" y="91970"/>
                </a:cubicBezTo>
                <a:cubicBezTo>
                  <a:pt x="243654" y="97474"/>
                  <a:pt x="245015" y="101601"/>
                  <a:pt x="247736" y="101601"/>
                </a:cubicBezTo>
                <a:cubicBezTo>
                  <a:pt x="251818" y="101601"/>
                  <a:pt x="253179" y="94722"/>
                  <a:pt x="253179" y="90594"/>
                </a:cubicBezTo>
                <a:cubicBezTo>
                  <a:pt x="253179" y="87843"/>
                  <a:pt x="251818" y="80963"/>
                  <a:pt x="247736" y="80963"/>
                </a:cubicBezTo>
                <a:close/>
                <a:moveTo>
                  <a:pt x="205328" y="80963"/>
                </a:moveTo>
                <a:cubicBezTo>
                  <a:pt x="203060" y="80963"/>
                  <a:pt x="200792" y="85091"/>
                  <a:pt x="200792" y="91970"/>
                </a:cubicBezTo>
                <a:cubicBezTo>
                  <a:pt x="200792" y="97474"/>
                  <a:pt x="203060" y="101601"/>
                  <a:pt x="205328" y="101601"/>
                </a:cubicBezTo>
                <a:cubicBezTo>
                  <a:pt x="208730" y="101601"/>
                  <a:pt x="208730" y="94722"/>
                  <a:pt x="208730" y="90594"/>
                </a:cubicBezTo>
                <a:cubicBezTo>
                  <a:pt x="208730" y="87843"/>
                  <a:pt x="208730" y="80963"/>
                  <a:pt x="205328" y="80963"/>
                </a:cubicBezTo>
                <a:close/>
                <a:moveTo>
                  <a:pt x="184010" y="80963"/>
                </a:moveTo>
                <a:cubicBezTo>
                  <a:pt x="179928" y="80963"/>
                  <a:pt x="178567" y="85091"/>
                  <a:pt x="178567" y="91970"/>
                </a:cubicBezTo>
                <a:cubicBezTo>
                  <a:pt x="178567" y="97474"/>
                  <a:pt x="179928" y="101601"/>
                  <a:pt x="184010" y="101601"/>
                </a:cubicBezTo>
                <a:cubicBezTo>
                  <a:pt x="188092" y="101601"/>
                  <a:pt x="188092" y="94722"/>
                  <a:pt x="188092" y="90594"/>
                </a:cubicBezTo>
                <a:cubicBezTo>
                  <a:pt x="188092" y="87843"/>
                  <a:pt x="188092" y="80963"/>
                  <a:pt x="184010" y="80963"/>
                </a:cubicBezTo>
                <a:close/>
                <a:moveTo>
                  <a:pt x="162011" y="80963"/>
                </a:moveTo>
                <a:cubicBezTo>
                  <a:pt x="159290" y="80963"/>
                  <a:pt x="157929" y="85091"/>
                  <a:pt x="157929" y="91970"/>
                </a:cubicBezTo>
                <a:cubicBezTo>
                  <a:pt x="157929" y="97474"/>
                  <a:pt x="159290" y="101601"/>
                  <a:pt x="162011" y="101601"/>
                </a:cubicBezTo>
                <a:cubicBezTo>
                  <a:pt x="166093" y="101601"/>
                  <a:pt x="167454" y="94722"/>
                  <a:pt x="167454" y="90594"/>
                </a:cubicBezTo>
                <a:cubicBezTo>
                  <a:pt x="167454" y="87843"/>
                  <a:pt x="166093" y="80963"/>
                  <a:pt x="162011" y="80963"/>
                </a:cubicBezTo>
                <a:close/>
                <a:moveTo>
                  <a:pt x="76173" y="80963"/>
                </a:moveTo>
                <a:cubicBezTo>
                  <a:pt x="73527" y="80963"/>
                  <a:pt x="72204" y="85091"/>
                  <a:pt x="72204" y="91970"/>
                </a:cubicBezTo>
                <a:cubicBezTo>
                  <a:pt x="72204" y="97474"/>
                  <a:pt x="73527" y="101601"/>
                  <a:pt x="76173" y="101601"/>
                </a:cubicBezTo>
                <a:cubicBezTo>
                  <a:pt x="80142" y="101601"/>
                  <a:pt x="80142" y="94722"/>
                  <a:pt x="80142" y="90594"/>
                </a:cubicBezTo>
                <a:cubicBezTo>
                  <a:pt x="80142" y="87843"/>
                  <a:pt x="80142" y="80963"/>
                  <a:pt x="76173" y="80963"/>
                </a:cubicBezTo>
                <a:close/>
                <a:moveTo>
                  <a:pt x="225310" y="76200"/>
                </a:moveTo>
                <a:cubicBezTo>
                  <a:pt x="226721" y="76200"/>
                  <a:pt x="226721" y="76200"/>
                  <a:pt x="226721" y="76200"/>
                </a:cubicBezTo>
                <a:cubicBezTo>
                  <a:pt x="226721" y="76200"/>
                  <a:pt x="226721" y="76200"/>
                  <a:pt x="229543" y="76200"/>
                </a:cubicBezTo>
                <a:cubicBezTo>
                  <a:pt x="230954" y="76200"/>
                  <a:pt x="230954" y="77511"/>
                  <a:pt x="230954" y="77511"/>
                </a:cubicBezTo>
                <a:cubicBezTo>
                  <a:pt x="230954" y="77511"/>
                  <a:pt x="230954" y="77511"/>
                  <a:pt x="230954" y="105052"/>
                </a:cubicBezTo>
                <a:cubicBezTo>
                  <a:pt x="230954" y="105052"/>
                  <a:pt x="230954" y="106363"/>
                  <a:pt x="229543" y="106363"/>
                </a:cubicBezTo>
                <a:cubicBezTo>
                  <a:pt x="229543" y="106363"/>
                  <a:pt x="229543" y="106363"/>
                  <a:pt x="225310" y="106363"/>
                </a:cubicBezTo>
                <a:cubicBezTo>
                  <a:pt x="225310" y="106363"/>
                  <a:pt x="225310" y="105052"/>
                  <a:pt x="225310" y="105052"/>
                </a:cubicBezTo>
                <a:cubicBezTo>
                  <a:pt x="225310" y="105052"/>
                  <a:pt x="225310" y="105052"/>
                  <a:pt x="225310" y="82757"/>
                </a:cubicBezTo>
                <a:cubicBezTo>
                  <a:pt x="225310" y="82757"/>
                  <a:pt x="225310" y="82757"/>
                  <a:pt x="221076" y="84069"/>
                </a:cubicBezTo>
                <a:cubicBezTo>
                  <a:pt x="219665" y="84069"/>
                  <a:pt x="219665" y="84069"/>
                  <a:pt x="219665" y="84069"/>
                </a:cubicBezTo>
                <a:cubicBezTo>
                  <a:pt x="219665" y="84069"/>
                  <a:pt x="219665" y="84069"/>
                  <a:pt x="219665" y="81446"/>
                </a:cubicBezTo>
                <a:cubicBezTo>
                  <a:pt x="218254" y="80134"/>
                  <a:pt x="219665" y="80134"/>
                  <a:pt x="219665" y="80134"/>
                </a:cubicBezTo>
                <a:cubicBezTo>
                  <a:pt x="219665" y="80134"/>
                  <a:pt x="219665" y="80134"/>
                  <a:pt x="225310" y="76200"/>
                </a:cubicBezTo>
                <a:close/>
                <a:moveTo>
                  <a:pt x="205555" y="76200"/>
                </a:moveTo>
                <a:cubicBezTo>
                  <a:pt x="212500" y="76200"/>
                  <a:pt x="216667" y="81446"/>
                  <a:pt x="216667" y="90626"/>
                </a:cubicBezTo>
                <a:cubicBezTo>
                  <a:pt x="216667" y="101118"/>
                  <a:pt x="212500" y="106363"/>
                  <a:pt x="205555" y="106363"/>
                </a:cubicBezTo>
                <a:cubicBezTo>
                  <a:pt x="198609" y="106363"/>
                  <a:pt x="194442" y="101118"/>
                  <a:pt x="194442" y="91937"/>
                </a:cubicBezTo>
                <a:cubicBezTo>
                  <a:pt x="194442" y="81446"/>
                  <a:pt x="198609" y="76200"/>
                  <a:pt x="205555" y="76200"/>
                </a:cubicBezTo>
                <a:close/>
                <a:moveTo>
                  <a:pt x="183964" y="76200"/>
                </a:moveTo>
                <a:cubicBezTo>
                  <a:pt x="189044" y="76200"/>
                  <a:pt x="192854" y="81446"/>
                  <a:pt x="192854" y="90626"/>
                </a:cubicBezTo>
                <a:cubicBezTo>
                  <a:pt x="192854" y="101118"/>
                  <a:pt x="189044" y="106363"/>
                  <a:pt x="182694" y="106363"/>
                </a:cubicBezTo>
                <a:cubicBezTo>
                  <a:pt x="177614" y="106363"/>
                  <a:pt x="173804" y="101118"/>
                  <a:pt x="173804" y="91937"/>
                </a:cubicBezTo>
                <a:cubicBezTo>
                  <a:pt x="173804" y="81446"/>
                  <a:pt x="177614" y="76200"/>
                  <a:pt x="183964" y="76200"/>
                </a:cubicBezTo>
                <a:close/>
                <a:moveTo>
                  <a:pt x="161898" y="76200"/>
                </a:moveTo>
                <a:cubicBezTo>
                  <a:pt x="168347" y="76200"/>
                  <a:pt x="172217" y="81446"/>
                  <a:pt x="172217" y="90626"/>
                </a:cubicBezTo>
                <a:cubicBezTo>
                  <a:pt x="172217" y="101118"/>
                  <a:pt x="168347" y="106363"/>
                  <a:pt x="161898" y="106363"/>
                </a:cubicBezTo>
                <a:cubicBezTo>
                  <a:pt x="155448" y="106363"/>
                  <a:pt x="152869" y="101118"/>
                  <a:pt x="151579" y="91937"/>
                </a:cubicBezTo>
                <a:cubicBezTo>
                  <a:pt x="151579" y="81446"/>
                  <a:pt x="156738" y="76200"/>
                  <a:pt x="161898" y="76200"/>
                </a:cubicBezTo>
                <a:close/>
                <a:moveTo>
                  <a:pt x="139584" y="76200"/>
                </a:moveTo>
                <a:cubicBezTo>
                  <a:pt x="139584" y="76200"/>
                  <a:pt x="139584" y="76200"/>
                  <a:pt x="140996" y="76200"/>
                </a:cubicBezTo>
                <a:cubicBezTo>
                  <a:pt x="140996" y="76200"/>
                  <a:pt x="140996" y="76200"/>
                  <a:pt x="143818" y="76200"/>
                </a:cubicBezTo>
                <a:cubicBezTo>
                  <a:pt x="143818" y="76200"/>
                  <a:pt x="145229" y="77511"/>
                  <a:pt x="145229" y="77511"/>
                </a:cubicBezTo>
                <a:cubicBezTo>
                  <a:pt x="145229" y="77511"/>
                  <a:pt x="145229" y="77511"/>
                  <a:pt x="145229" y="105052"/>
                </a:cubicBezTo>
                <a:cubicBezTo>
                  <a:pt x="145229" y="105052"/>
                  <a:pt x="143818" y="106363"/>
                  <a:pt x="143818" y="106363"/>
                </a:cubicBezTo>
                <a:cubicBezTo>
                  <a:pt x="143818" y="106363"/>
                  <a:pt x="143818" y="106363"/>
                  <a:pt x="139584" y="106363"/>
                </a:cubicBezTo>
                <a:cubicBezTo>
                  <a:pt x="139584" y="106363"/>
                  <a:pt x="139584" y="105052"/>
                  <a:pt x="139584" y="105052"/>
                </a:cubicBezTo>
                <a:cubicBezTo>
                  <a:pt x="139584" y="105052"/>
                  <a:pt x="139584" y="105052"/>
                  <a:pt x="139584" y="82757"/>
                </a:cubicBezTo>
                <a:cubicBezTo>
                  <a:pt x="139584" y="82757"/>
                  <a:pt x="139584" y="82757"/>
                  <a:pt x="135351" y="84069"/>
                </a:cubicBezTo>
                <a:cubicBezTo>
                  <a:pt x="135351" y="84069"/>
                  <a:pt x="135351" y="84069"/>
                  <a:pt x="133940" y="84069"/>
                </a:cubicBezTo>
                <a:lnTo>
                  <a:pt x="132529" y="81446"/>
                </a:lnTo>
                <a:cubicBezTo>
                  <a:pt x="132529" y="80134"/>
                  <a:pt x="132529" y="80134"/>
                  <a:pt x="133940" y="80134"/>
                </a:cubicBezTo>
                <a:cubicBezTo>
                  <a:pt x="133940" y="80134"/>
                  <a:pt x="133940" y="80134"/>
                  <a:pt x="139584" y="76200"/>
                </a:cubicBezTo>
                <a:close/>
                <a:moveTo>
                  <a:pt x="118837" y="76200"/>
                </a:moveTo>
                <a:cubicBezTo>
                  <a:pt x="118837" y="76200"/>
                  <a:pt x="118837" y="76200"/>
                  <a:pt x="123005" y="76200"/>
                </a:cubicBezTo>
                <a:cubicBezTo>
                  <a:pt x="123005" y="76200"/>
                  <a:pt x="123005" y="77511"/>
                  <a:pt x="123005" y="77511"/>
                </a:cubicBezTo>
                <a:cubicBezTo>
                  <a:pt x="123005" y="77511"/>
                  <a:pt x="123005" y="77511"/>
                  <a:pt x="123005" y="105052"/>
                </a:cubicBezTo>
                <a:cubicBezTo>
                  <a:pt x="123005" y="105052"/>
                  <a:pt x="123005" y="106363"/>
                  <a:pt x="123005" y="106363"/>
                </a:cubicBezTo>
                <a:cubicBezTo>
                  <a:pt x="123005" y="106363"/>
                  <a:pt x="123005" y="106363"/>
                  <a:pt x="118837" y="106363"/>
                </a:cubicBezTo>
                <a:cubicBezTo>
                  <a:pt x="118837" y="106363"/>
                  <a:pt x="117448" y="105052"/>
                  <a:pt x="117448" y="105052"/>
                </a:cubicBezTo>
                <a:cubicBezTo>
                  <a:pt x="117448" y="105052"/>
                  <a:pt x="117448" y="105052"/>
                  <a:pt x="117448" y="82757"/>
                </a:cubicBezTo>
                <a:cubicBezTo>
                  <a:pt x="117448" y="82757"/>
                  <a:pt x="117448" y="82757"/>
                  <a:pt x="114670" y="84069"/>
                </a:cubicBezTo>
                <a:cubicBezTo>
                  <a:pt x="113281" y="84069"/>
                  <a:pt x="113281" y="84069"/>
                  <a:pt x="113281" y="84069"/>
                </a:cubicBezTo>
                <a:cubicBezTo>
                  <a:pt x="113281" y="84069"/>
                  <a:pt x="113281" y="84069"/>
                  <a:pt x="111892" y="81446"/>
                </a:cubicBezTo>
                <a:cubicBezTo>
                  <a:pt x="111892" y="80134"/>
                  <a:pt x="111892" y="80134"/>
                  <a:pt x="111892" y="80134"/>
                </a:cubicBezTo>
                <a:cubicBezTo>
                  <a:pt x="111892" y="80134"/>
                  <a:pt x="111892" y="80134"/>
                  <a:pt x="118837" y="76200"/>
                </a:cubicBezTo>
                <a:close/>
                <a:moveTo>
                  <a:pt x="97207" y="76200"/>
                </a:moveTo>
                <a:cubicBezTo>
                  <a:pt x="97207" y="76200"/>
                  <a:pt x="97207" y="76200"/>
                  <a:pt x="99588" y="76200"/>
                </a:cubicBezTo>
                <a:cubicBezTo>
                  <a:pt x="100779" y="76200"/>
                  <a:pt x="100779" y="77511"/>
                  <a:pt x="100779" y="77511"/>
                </a:cubicBezTo>
                <a:cubicBezTo>
                  <a:pt x="100779" y="77511"/>
                  <a:pt x="100779" y="77511"/>
                  <a:pt x="100779" y="105052"/>
                </a:cubicBezTo>
                <a:cubicBezTo>
                  <a:pt x="100779" y="105052"/>
                  <a:pt x="100779" y="106363"/>
                  <a:pt x="99588" y="106363"/>
                </a:cubicBezTo>
                <a:cubicBezTo>
                  <a:pt x="99588" y="106363"/>
                  <a:pt x="99588" y="106363"/>
                  <a:pt x="97207" y="106363"/>
                </a:cubicBezTo>
                <a:cubicBezTo>
                  <a:pt x="96016" y="106363"/>
                  <a:pt x="96016" y="105052"/>
                  <a:pt x="96016" y="105052"/>
                </a:cubicBezTo>
                <a:cubicBezTo>
                  <a:pt x="96016" y="105052"/>
                  <a:pt x="96016" y="105052"/>
                  <a:pt x="96016" y="82757"/>
                </a:cubicBezTo>
                <a:cubicBezTo>
                  <a:pt x="96016" y="82757"/>
                  <a:pt x="96016" y="82757"/>
                  <a:pt x="92444" y="84069"/>
                </a:cubicBezTo>
                <a:cubicBezTo>
                  <a:pt x="91254" y="84069"/>
                  <a:pt x="91254" y="84069"/>
                  <a:pt x="91254" y="84069"/>
                </a:cubicBezTo>
                <a:cubicBezTo>
                  <a:pt x="91254" y="84069"/>
                  <a:pt x="91254" y="84069"/>
                  <a:pt x="91254" y="81446"/>
                </a:cubicBezTo>
                <a:cubicBezTo>
                  <a:pt x="91254" y="80134"/>
                  <a:pt x="91254" y="80134"/>
                  <a:pt x="91254" y="80134"/>
                </a:cubicBezTo>
                <a:cubicBezTo>
                  <a:pt x="91254" y="80134"/>
                  <a:pt x="91254" y="80134"/>
                  <a:pt x="97207" y="76200"/>
                </a:cubicBezTo>
                <a:close/>
                <a:moveTo>
                  <a:pt x="201926" y="36513"/>
                </a:moveTo>
                <a:cubicBezTo>
                  <a:pt x="200792" y="37812"/>
                  <a:pt x="200792" y="39111"/>
                  <a:pt x="200792" y="40409"/>
                </a:cubicBezTo>
                <a:cubicBezTo>
                  <a:pt x="200792" y="46904"/>
                  <a:pt x="203060" y="50801"/>
                  <a:pt x="205328" y="50801"/>
                </a:cubicBezTo>
                <a:cubicBezTo>
                  <a:pt x="208730" y="50801"/>
                  <a:pt x="208730" y="44306"/>
                  <a:pt x="208730" y="40409"/>
                </a:cubicBezTo>
                <a:cubicBezTo>
                  <a:pt x="208730" y="40409"/>
                  <a:pt x="208730" y="40409"/>
                  <a:pt x="208730" y="39111"/>
                </a:cubicBezTo>
                <a:cubicBezTo>
                  <a:pt x="206462" y="37812"/>
                  <a:pt x="204194" y="36513"/>
                  <a:pt x="201926" y="36513"/>
                </a:cubicBezTo>
                <a:close/>
                <a:moveTo>
                  <a:pt x="123005" y="34925"/>
                </a:moveTo>
                <a:cubicBezTo>
                  <a:pt x="120737" y="34925"/>
                  <a:pt x="118469" y="36248"/>
                  <a:pt x="116201" y="37571"/>
                </a:cubicBezTo>
                <a:cubicBezTo>
                  <a:pt x="116201" y="38894"/>
                  <a:pt x="115067" y="38894"/>
                  <a:pt x="115067" y="38894"/>
                </a:cubicBezTo>
                <a:cubicBezTo>
                  <a:pt x="115067" y="38894"/>
                  <a:pt x="115067" y="40216"/>
                  <a:pt x="115067" y="40216"/>
                </a:cubicBezTo>
                <a:cubicBezTo>
                  <a:pt x="115067" y="46831"/>
                  <a:pt x="116201" y="50800"/>
                  <a:pt x="119603" y="50800"/>
                </a:cubicBezTo>
                <a:cubicBezTo>
                  <a:pt x="123005" y="50800"/>
                  <a:pt x="123005" y="44185"/>
                  <a:pt x="123005" y="40216"/>
                </a:cubicBezTo>
                <a:cubicBezTo>
                  <a:pt x="123005" y="38894"/>
                  <a:pt x="123005" y="36248"/>
                  <a:pt x="123005" y="34925"/>
                </a:cubicBezTo>
                <a:close/>
                <a:moveTo>
                  <a:pt x="162011" y="31750"/>
                </a:moveTo>
                <a:cubicBezTo>
                  <a:pt x="159290" y="31750"/>
                  <a:pt x="157929" y="35560"/>
                  <a:pt x="157929" y="40640"/>
                </a:cubicBezTo>
                <a:cubicBezTo>
                  <a:pt x="157929" y="46990"/>
                  <a:pt x="159290" y="50800"/>
                  <a:pt x="162011" y="50800"/>
                </a:cubicBezTo>
                <a:cubicBezTo>
                  <a:pt x="166093" y="50800"/>
                  <a:pt x="167454" y="44450"/>
                  <a:pt x="167454" y="40640"/>
                </a:cubicBezTo>
                <a:cubicBezTo>
                  <a:pt x="167454" y="36830"/>
                  <a:pt x="166093" y="31750"/>
                  <a:pt x="162011" y="31750"/>
                </a:cubicBezTo>
                <a:close/>
                <a:moveTo>
                  <a:pt x="144703" y="28575"/>
                </a:moveTo>
                <a:cubicBezTo>
                  <a:pt x="144703" y="28575"/>
                  <a:pt x="144703" y="28575"/>
                  <a:pt x="144703" y="55075"/>
                </a:cubicBezTo>
                <a:cubicBezTo>
                  <a:pt x="144703" y="55075"/>
                  <a:pt x="143389" y="55075"/>
                  <a:pt x="143389" y="55075"/>
                </a:cubicBezTo>
                <a:cubicBezTo>
                  <a:pt x="143389" y="55075"/>
                  <a:pt x="143389" y="55075"/>
                  <a:pt x="139447" y="55075"/>
                </a:cubicBezTo>
                <a:cubicBezTo>
                  <a:pt x="139447" y="55075"/>
                  <a:pt x="139447" y="55075"/>
                  <a:pt x="139447" y="32550"/>
                </a:cubicBezTo>
                <a:cubicBezTo>
                  <a:pt x="139447" y="32550"/>
                  <a:pt x="139447" y="32550"/>
                  <a:pt x="135504" y="33875"/>
                </a:cubicBezTo>
                <a:cubicBezTo>
                  <a:pt x="135504" y="33875"/>
                  <a:pt x="135504" y="33875"/>
                  <a:pt x="134190" y="33875"/>
                </a:cubicBezTo>
                <a:cubicBezTo>
                  <a:pt x="134190" y="33875"/>
                  <a:pt x="134190" y="33875"/>
                  <a:pt x="132876" y="31225"/>
                </a:cubicBezTo>
                <a:cubicBezTo>
                  <a:pt x="131562" y="31225"/>
                  <a:pt x="130248" y="32550"/>
                  <a:pt x="127619" y="32550"/>
                </a:cubicBezTo>
                <a:cubicBezTo>
                  <a:pt x="128934" y="35200"/>
                  <a:pt x="128934" y="37850"/>
                  <a:pt x="128934" y="40500"/>
                </a:cubicBezTo>
                <a:cubicBezTo>
                  <a:pt x="128934" y="51100"/>
                  <a:pt x="124991" y="56400"/>
                  <a:pt x="118420" y="56400"/>
                </a:cubicBezTo>
                <a:cubicBezTo>
                  <a:pt x="113164" y="56400"/>
                  <a:pt x="109221" y="51100"/>
                  <a:pt x="109221" y="41825"/>
                </a:cubicBezTo>
                <a:cubicBezTo>
                  <a:pt x="106593" y="43150"/>
                  <a:pt x="103964" y="44475"/>
                  <a:pt x="101336" y="47125"/>
                </a:cubicBezTo>
                <a:cubicBezTo>
                  <a:pt x="101336" y="47125"/>
                  <a:pt x="101336" y="47125"/>
                  <a:pt x="101336" y="55075"/>
                </a:cubicBezTo>
                <a:cubicBezTo>
                  <a:pt x="101336" y="55075"/>
                  <a:pt x="101336" y="55075"/>
                  <a:pt x="100022" y="55075"/>
                </a:cubicBezTo>
                <a:cubicBezTo>
                  <a:pt x="100022" y="55075"/>
                  <a:pt x="100022" y="55075"/>
                  <a:pt x="97394" y="55075"/>
                </a:cubicBezTo>
                <a:cubicBezTo>
                  <a:pt x="96080" y="55075"/>
                  <a:pt x="96080" y="55075"/>
                  <a:pt x="96080" y="55075"/>
                </a:cubicBezTo>
                <a:cubicBezTo>
                  <a:pt x="96080" y="55075"/>
                  <a:pt x="96080" y="55075"/>
                  <a:pt x="96080" y="49775"/>
                </a:cubicBezTo>
                <a:cubicBezTo>
                  <a:pt x="85566" y="57725"/>
                  <a:pt x="77681" y="65675"/>
                  <a:pt x="72425" y="77600"/>
                </a:cubicBezTo>
                <a:cubicBezTo>
                  <a:pt x="73739" y="76275"/>
                  <a:pt x="75053" y="76275"/>
                  <a:pt x="76367" y="76275"/>
                </a:cubicBezTo>
                <a:cubicBezTo>
                  <a:pt x="82938" y="76275"/>
                  <a:pt x="86880" y="81575"/>
                  <a:pt x="86880" y="90850"/>
                </a:cubicBezTo>
                <a:cubicBezTo>
                  <a:pt x="86880" y="101450"/>
                  <a:pt x="82938" y="106750"/>
                  <a:pt x="76367" y="106750"/>
                </a:cubicBezTo>
                <a:cubicBezTo>
                  <a:pt x="71111" y="106750"/>
                  <a:pt x="68482" y="102775"/>
                  <a:pt x="67168" y="97475"/>
                </a:cubicBezTo>
                <a:cubicBezTo>
                  <a:pt x="65854" y="106750"/>
                  <a:pt x="69796" y="120000"/>
                  <a:pt x="75053" y="127950"/>
                </a:cubicBezTo>
                <a:cubicBezTo>
                  <a:pt x="75053" y="127950"/>
                  <a:pt x="76367" y="127950"/>
                  <a:pt x="76367" y="127950"/>
                </a:cubicBezTo>
                <a:cubicBezTo>
                  <a:pt x="76367" y="127950"/>
                  <a:pt x="76367" y="127950"/>
                  <a:pt x="78995" y="127950"/>
                </a:cubicBezTo>
                <a:cubicBezTo>
                  <a:pt x="78995" y="127950"/>
                  <a:pt x="80310" y="127950"/>
                  <a:pt x="80310" y="127950"/>
                </a:cubicBezTo>
                <a:cubicBezTo>
                  <a:pt x="80310" y="127950"/>
                  <a:pt x="80310" y="127950"/>
                  <a:pt x="80310" y="133250"/>
                </a:cubicBezTo>
                <a:cubicBezTo>
                  <a:pt x="82938" y="134575"/>
                  <a:pt x="85566" y="135900"/>
                  <a:pt x="88195" y="135900"/>
                </a:cubicBezTo>
                <a:cubicBezTo>
                  <a:pt x="89509" y="130600"/>
                  <a:pt x="93451" y="126625"/>
                  <a:pt x="97394" y="126625"/>
                </a:cubicBezTo>
                <a:cubicBezTo>
                  <a:pt x="102650" y="126625"/>
                  <a:pt x="106593" y="130600"/>
                  <a:pt x="107907" y="135900"/>
                </a:cubicBezTo>
                <a:cubicBezTo>
                  <a:pt x="110535" y="137225"/>
                  <a:pt x="113164" y="138550"/>
                  <a:pt x="114478" y="145175"/>
                </a:cubicBezTo>
                <a:cubicBezTo>
                  <a:pt x="115792" y="147825"/>
                  <a:pt x="115792" y="150475"/>
                  <a:pt x="117106" y="151800"/>
                </a:cubicBezTo>
                <a:cubicBezTo>
                  <a:pt x="117106" y="151800"/>
                  <a:pt x="117106" y="151800"/>
                  <a:pt x="117106" y="133250"/>
                </a:cubicBezTo>
                <a:cubicBezTo>
                  <a:pt x="117106" y="133250"/>
                  <a:pt x="117106" y="133250"/>
                  <a:pt x="114478" y="134575"/>
                </a:cubicBezTo>
                <a:cubicBezTo>
                  <a:pt x="113164" y="135900"/>
                  <a:pt x="113164" y="135900"/>
                  <a:pt x="113164" y="135900"/>
                </a:cubicBezTo>
                <a:cubicBezTo>
                  <a:pt x="113164" y="134575"/>
                  <a:pt x="113164" y="134575"/>
                  <a:pt x="113164" y="134575"/>
                </a:cubicBezTo>
                <a:cubicBezTo>
                  <a:pt x="113164" y="134575"/>
                  <a:pt x="113164" y="134575"/>
                  <a:pt x="111849" y="131925"/>
                </a:cubicBezTo>
                <a:cubicBezTo>
                  <a:pt x="111849" y="131925"/>
                  <a:pt x="111849" y="130600"/>
                  <a:pt x="111849" y="130600"/>
                </a:cubicBezTo>
                <a:cubicBezTo>
                  <a:pt x="111849" y="130600"/>
                  <a:pt x="111849" y="130600"/>
                  <a:pt x="118420" y="127950"/>
                </a:cubicBezTo>
                <a:cubicBezTo>
                  <a:pt x="118420" y="127950"/>
                  <a:pt x="118420" y="127950"/>
                  <a:pt x="122363" y="127950"/>
                </a:cubicBezTo>
                <a:cubicBezTo>
                  <a:pt x="122363" y="127950"/>
                  <a:pt x="122363" y="127950"/>
                  <a:pt x="122363" y="155775"/>
                </a:cubicBezTo>
                <a:cubicBezTo>
                  <a:pt x="122363" y="155775"/>
                  <a:pt x="122363" y="157100"/>
                  <a:pt x="122363" y="157100"/>
                </a:cubicBezTo>
                <a:cubicBezTo>
                  <a:pt x="122363" y="157100"/>
                  <a:pt x="122363" y="157100"/>
                  <a:pt x="121049" y="157100"/>
                </a:cubicBezTo>
                <a:cubicBezTo>
                  <a:pt x="123677" y="159750"/>
                  <a:pt x="128934" y="161075"/>
                  <a:pt x="135504" y="162400"/>
                </a:cubicBezTo>
                <a:cubicBezTo>
                  <a:pt x="144703" y="165050"/>
                  <a:pt x="159159" y="151800"/>
                  <a:pt x="161787" y="159750"/>
                </a:cubicBezTo>
                <a:cubicBezTo>
                  <a:pt x="164416" y="175650"/>
                  <a:pt x="173615" y="186250"/>
                  <a:pt x="181500" y="191550"/>
                </a:cubicBezTo>
                <a:cubicBezTo>
                  <a:pt x="181500" y="191550"/>
                  <a:pt x="181500" y="191550"/>
                  <a:pt x="181500" y="183600"/>
                </a:cubicBezTo>
                <a:cubicBezTo>
                  <a:pt x="181500" y="183600"/>
                  <a:pt x="181500" y="183600"/>
                  <a:pt x="178872" y="186250"/>
                </a:cubicBezTo>
                <a:cubicBezTo>
                  <a:pt x="177557" y="186250"/>
                  <a:pt x="177557" y="186250"/>
                  <a:pt x="177557" y="186250"/>
                </a:cubicBezTo>
                <a:cubicBezTo>
                  <a:pt x="177557" y="186250"/>
                  <a:pt x="177557" y="184925"/>
                  <a:pt x="176243" y="184925"/>
                </a:cubicBezTo>
                <a:cubicBezTo>
                  <a:pt x="176243" y="184925"/>
                  <a:pt x="176243" y="184925"/>
                  <a:pt x="176243" y="182275"/>
                </a:cubicBezTo>
                <a:cubicBezTo>
                  <a:pt x="176243" y="182275"/>
                  <a:pt x="176243" y="180950"/>
                  <a:pt x="176243" y="180950"/>
                </a:cubicBezTo>
                <a:cubicBezTo>
                  <a:pt x="176243" y="180950"/>
                  <a:pt x="176243" y="180950"/>
                  <a:pt x="182814" y="178300"/>
                </a:cubicBezTo>
                <a:cubicBezTo>
                  <a:pt x="182814" y="178300"/>
                  <a:pt x="182814" y="178300"/>
                  <a:pt x="186756" y="178300"/>
                </a:cubicBezTo>
                <a:cubicBezTo>
                  <a:pt x="186756" y="178300"/>
                  <a:pt x="186756" y="178300"/>
                  <a:pt x="186756" y="194200"/>
                </a:cubicBezTo>
                <a:cubicBezTo>
                  <a:pt x="194641" y="196850"/>
                  <a:pt x="201213" y="194200"/>
                  <a:pt x="199898" y="186250"/>
                </a:cubicBezTo>
                <a:cubicBezTo>
                  <a:pt x="199898" y="186250"/>
                  <a:pt x="198584" y="186250"/>
                  <a:pt x="198584" y="186250"/>
                </a:cubicBezTo>
                <a:cubicBezTo>
                  <a:pt x="198584" y="186250"/>
                  <a:pt x="198584" y="184925"/>
                  <a:pt x="198584" y="184925"/>
                </a:cubicBezTo>
                <a:cubicBezTo>
                  <a:pt x="198584" y="184925"/>
                  <a:pt x="198584" y="184925"/>
                  <a:pt x="197270" y="182275"/>
                </a:cubicBezTo>
                <a:cubicBezTo>
                  <a:pt x="197270" y="182275"/>
                  <a:pt x="197270" y="180950"/>
                  <a:pt x="198584" y="180950"/>
                </a:cubicBezTo>
                <a:cubicBezTo>
                  <a:pt x="198584" y="180950"/>
                  <a:pt x="198584" y="180950"/>
                  <a:pt x="199898" y="180950"/>
                </a:cubicBezTo>
                <a:cubicBezTo>
                  <a:pt x="198584" y="167700"/>
                  <a:pt x="199898" y="166375"/>
                  <a:pt x="199898" y="166375"/>
                </a:cubicBezTo>
                <a:cubicBezTo>
                  <a:pt x="199898" y="166375"/>
                  <a:pt x="226182" y="169025"/>
                  <a:pt x="234066" y="161075"/>
                </a:cubicBezTo>
                <a:cubicBezTo>
                  <a:pt x="238009" y="157100"/>
                  <a:pt x="240637" y="151800"/>
                  <a:pt x="241951" y="146500"/>
                </a:cubicBezTo>
                <a:cubicBezTo>
                  <a:pt x="243266" y="145175"/>
                  <a:pt x="244580" y="143850"/>
                  <a:pt x="245894" y="143850"/>
                </a:cubicBezTo>
                <a:cubicBezTo>
                  <a:pt x="245894" y="143850"/>
                  <a:pt x="245894" y="143850"/>
                  <a:pt x="245894" y="133250"/>
                </a:cubicBezTo>
                <a:cubicBezTo>
                  <a:pt x="245894" y="133250"/>
                  <a:pt x="245894" y="133250"/>
                  <a:pt x="241951" y="134575"/>
                </a:cubicBezTo>
                <a:cubicBezTo>
                  <a:pt x="241951" y="135900"/>
                  <a:pt x="241951" y="135900"/>
                  <a:pt x="241951" y="135900"/>
                </a:cubicBezTo>
                <a:cubicBezTo>
                  <a:pt x="241951" y="134575"/>
                  <a:pt x="240637" y="134575"/>
                  <a:pt x="240637" y="134575"/>
                </a:cubicBezTo>
                <a:cubicBezTo>
                  <a:pt x="240637" y="134575"/>
                  <a:pt x="240637" y="134575"/>
                  <a:pt x="240637" y="131925"/>
                </a:cubicBezTo>
                <a:cubicBezTo>
                  <a:pt x="240637" y="131925"/>
                  <a:pt x="240637" y="130600"/>
                  <a:pt x="240637" y="130600"/>
                </a:cubicBezTo>
                <a:cubicBezTo>
                  <a:pt x="240637" y="130600"/>
                  <a:pt x="240637" y="130600"/>
                  <a:pt x="247208" y="127950"/>
                </a:cubicBezTo>
                <a:cubicBezTo>
                  <a:pt x="247208" y="127950"/>
                  <a:pt x="247208" y="127950"/>
                  <a:pt x="249836" y="127950"/>
                </a:cubicBezTo>
                <a:cubicBezTo>
                  <a:pt x="251151" y="127950"/>
                  <a:pt x="251151" y="127950"/>
                  <a:pt x="251151" y="127950"/>
                </a:cubicBezTo>
                <a:cubicBezTo>
                  <a:pt x="251151" y="127950"/>
                  <a:pt x="251151" y="127950"/>
                  <a:pt x="251151" y="143850"/>
                </a:cubicBezTo>
                <a:cubicBezTo>
                  <a:pt x="251151" y="143850"/>
                  <a:pt x="252465" y="143850"/>
                  <a:pt x="252465" y="143850"/>
                </a:cubicBezTo>
                <a:cubicBezTo>
                  <a:pt x="264292" y="137225"/>
                  <a:pt x="262978" y="113375"/>
                  <a:pt x="257721" y="94825"/>
                </a:cubicBezTo>
                <a:cubicBezTo>
                  <a:pt x="256407" y="102775"/>
                  <a:pt x="253779" y="106750"/>
                  <a:pt x="247208" y="106750"/>
                </a:cubicBezTo>
                <a:cubicBezTo>
                  <a:pt x="241951" y="106750"/>
                  <a:pt x="238009" y="101450"/>
                  <a:pt x="238009" y="92175"/>
                </a:cubicBezTo>
                <a:cubicBezTo>
                  <a:pt x="238009" y="81575"/>
                  <a:pt x="241951" y="76275"/>
                  <a:pt x="248522" y="76275"/>
                </a:cubicBezTo>
                <a:cubicBezTo>
                  <a:pt x="248522" y="76275"/>
                  <a:pt x="249836" y="76275"/>
                  <a:pt x="249836" y="76275"/>
                </a:cubicBezTo>
                <a:cubicBezTo>
                  <a:pt x="244580" y="67000"/>
                  <a:pt x="238009" y="59050"/>
                  <a:pt x="230124" y="52425"/>
                </a:cubicBezTo>
                <a:cubicBezTo>
                  <a:pt x="230124" y="52425"/>
                  <a:pt x="230124" y="52425"/>
                  <a:pt x="230124" y="55075"/>
                </a:cubicBezTo>
                <a:cubicBezTo>
                  <a:pt x="230124" y="55075"/>
                  <a:pt x="230124" y="55075"/>
                  <a:pt x="228810" y="55075"/>
                </a:cubicBezTo>
                <a:cubicBezTo>
                  <a:pt x="228810" y="55075"/>
                  <a:pt x="228810" y="55075"/>
                  <a:pt x="224867" y="55075"/>
                </a:cubicBezTo>
                <a:cubicBezTo>
                  <a:pt x="224867" y="55075"/>
                  <a:pt x="224867" y="55075"/>
                  <a:pt x="224867" y="48450"/>
                </a:cubicBezTo>
                <a:cubicBezTo>
                  <a:pt x="220925" y="47125"/>
                  <a:pt x="218297" y="44475"/>
                  <a:pt x="215668" y="43150"/>
                </a:cubicBezTo>
                <a:cubicBezTo>
                  <a:pt x="214354" y="51100"/>
                  <a:pt x="210412" y="56400"/>
                  <a:pt x="205155" y="56400"/>
                </a:cubicBezTo>
                <a:cubicBezTo>
                  <a:pt x="198584" y="56400"/>
                  <a:pt x="194641" y="49775"/>
                  <a:pt x="194641" y="40500"/>
                </a:cubicBezTo>
                <a:cubicBezTo>
                  <a:pt x="194641" y="37850"/>
                  <a:pt x="194641" y="36525"/>
                  <a:pt x="195956" y="33875"/>
                </a:cubicBezTo>
                <a:cubicBezTo>
                  <a:pt x="193327" y="32550"/>
                  <a:pt x="189385" y="32550"/>
                  <a:pt x="186756" y="31225"/>
                </a:cubicBezTo>
                <a:cubicBezTo>
                  <a:pt x="186756" y="31225"/>
                  <a:pt x="186756" y="31225"/>
                  <a:pt x="186756" y="55075"/>
                </a:cubicBezTo>
                <a:cubicBezTo>
                  <a:pt x="186756" y="55075"/>
                  <a:pt x="186756" y="55075"/>
                  <a:pt x="182814" y="55075"/>
                </a:cubicBezTo>
                <a:cubicBezTo>
                  <a:pt x="181500" y="55075"/>
                  <a:pt x="181500" y="55075"/>
                  <a:pt x="181500" y="55075"/>
                </a:cubicBezTo>
                <a:cubicBezTo>
                  <a:pt x="181500" y="55075"/>
                  <a:pt x="181500" y="55075"/>
                  <a:pt x="181500" y="32550"/>
                </a:cubicBezTo>
                <a:cubicBezTo>
                  <a:pt x="181500" y="32550"/>
                  <a:pt x="181500" y="32550"/>
                  <a:pt x="178872" y="33875"/>
                </a:cubicBezTo>
                <a:cubicBezTo>
                  <a:pt x="177557" y="33875"/>
                  <a:pt x="177557" y="33875"/>
                  <a:pt x="177557" y="33875"/>
                </a:cubicBezTo>
                <a:cubicBezTo>
                  <a:pt x="177557" y="33875"/>
                  <a:pt x="177557" y="33875"/>
                  <a:pt x="176243" y="33875"/>
                </a:cubicBezTo>
                <a:cubicBezTo>
                  <a:pt x="176243" y="33875"/>
                  <a:pt x="176243" y="33875"/>
                  <a:pt x="176243" y="31225"/>
                </a:cubicBezTo>
                <a:cubicBezTo>
                  <a:pt x="176243" y="29900"/>
                  <a:pt x="176243" y="29900"/>
                  <a:pt x="176243" y="29900"/>
                </a:cubicBezTo>
                <a:cubicBezTo>
                  <a:pt x="176243" y="29900"/>
                  <a:pt x="176243" y="29900"/>
                  <a:pt x="177557" y="29900"/>
                </a:cubicBezTo>
                <a:cubicBezTo>
                  <a:pt x="173615" y="28575"/>
                  <a:pt x="170987" y="28575"/>
                  <a:pt x="168358" y="28575"/>
                </a:cubicBezTo>
                <a:cubicBezTo>
                  <a:pt x="170987" y="31225"/>
                  <a:pt x="172301" y="35200"/>
                  <a:pt x="172301" y="40500"/>
                </a:cubicBezTo>
                <a:cubicBezTo>
                  <a:pt x="172301" y="51100"/>
                  <a:pt x="168358" y="56400"/>
                  <a:pt x="161787" y="56400"/>
                </a:cubicBezTo>
                <a:cubicBezTo>
                  <a:pt x="155217" y="56400"/>
                  <a:pt x="152588" y="49775"/>
                  <a:pt x="151274" y="40500"/>
                </a:cubicBezTo>
                <a:cubicBezTo>
                  <a:pt x="151274" y="35200"/>
                  <a:pt x="153903" y="29900"/>
                  <a:pt x="156531" y="28575"/>
                </a:cubicBezTo>
                <a:cubicBezTo>
                  <a:pt x="152588" y="28575"/>
                  <a:pt x="148646" y="28575"/>
                  <a:pt x="144703" y="28575"/>
                </a:cubicBezTo>
                <a:close/>
                <a:moveTo>
                  <a:pt x="164533" y="0"/>
                </a:moveTo>
                <a:cubicBezTo>
                  <a:pt x="205215" y="0"/>
                  <a:pt x="240648" y="17090"/>
                  <a:pt x="266895" y="48642"/>
                </a:cubicBezTo>
                <a:cubicBezTo>
                  <a:pt x="285268" y="72305"/>
                  <a:pt x="294454" y="99914"/>
                  <a:pt x="291829" y="130150"/>
                </a:cubicBezTo>
                <a:cubicBezTo>
                  <a:pt x="289205" y="155129"/>
                  <a:pt x="278706" y="181422"/>
                  <a:pt x="269520" y="206400"/>
                </a:cubicBezTo>
                <a:cubicBezTo>
                  <a:pt x="253772" y="247154"/>
                  <a:pt x="239336" y="286594"/>
                  <a:pt x="257709" y="324718"/>
                </a:cubicBezTo>
                <a:cubicBezTo>
                  <a:pt x="257709" y="327348"/>
                  <a:pt x="257709" y="329977"/>
                  <a:pt x="256396" y="332606"/>
                </a:cubicBezTo>
                <a:cubicBezTo>
                  <a:pt x="255084" y="335236"/>
                  <a:pt x="252459" y="336550"/>
                  <a:pt x="249835" y="336550"/>
                </a:cubicBezTo>
                <a:cubicBezTo>
                  <a:pt x="249835" y="336550"/>
                  <a:pt x="249835" y="336550"/>
                  <a:pt x="105478" y="336550"/>
                </a:cubicBezTo>
                <a:cubicBezTo>
                  <a:pt x="101541" y="336550"/>
                  <a:pt x="98916" y="333921"/>
                  <a:pt x="97604" y="331292"/>
                </a:cubicBezTo>
                <a:cubicBezTo>
                  <a:pt x="96292" y="328662"/>
                  <a:pt x="96292" y="327348"/>
                  <a:pt x="96292" y="315516"/>
                </a:cubicBezTo>
                <a:cubicBezTo>
                  <a:pt x="96292" y="314201"/>
                  <a:pt x="96292" y="312887"/>
                  <a:pt x="96292" y="312887"/>
                </a:cubicBezTo>
                <a:cubicBezTo>
                  <a:pt x="94979" y="294481"/>
                  <a:pt x="87105" y="294481"/>
                  <a:pt x="71357" y="294481"/>
                </a:cubicBezTo>
                <a:cubicBezTo>
                  <a:pt x="58234" y="294481"/>
                  <a:pt x="42486" y="294481"/>
                  <a:pt x="31987" y="278706"/>
                </a:cubicBezTo>
                <a:cubicBezTo>
                  <a:pt x="24113" y="266874"/>
                  <a:pt x="24113" y="251098"/>
                  <a:pt x="25426" y="236637"/>
                </a:cubicBezTo>
                <a:cubicBezTo>
                  <a:pt x="25426" y="224805"/>
                  <a:pt x="25426" y="212973"/>
                  <a:pt x="21489" y="209029"/>
                </a:cubicBezTo>
                <a:cubicBezTo>
                  <a:pt x="21489" y="207715"/>
                  <a:pt x="17552" y="206400"/>
                  <a:pt x="16239" y="205085"/>
                </a:cubicBezTo>
                <a:cubicBezTo>
                  <a:pt x="10990" y="202456"/>
                  <a:pt x="3116" y="199827"/>
                  <a:pt x="491" y="191939"/>
                </a:cubicBezTo>
                <a:cubicBezTo>
                  <a:pt x="-821" y="187995"/>
                  <a:pt x="491" y="182736"/>
                  <a:pt x="4428" y="177478"/>
                </a:cubicBezTo>
                <a:cubicBezTo>
                  <a:pt x="17552" y="156443"/>
                  <a:pt x="20176" y="144612"/>
                  <a:pt x="24113" y="126206"/>
                </a:cubicBezTo>
                <a:cubicBezTo>
                  <a:pt x="25426" y="118319"/>
                  <a:pt x="26738" y="109116"/>
                  <a:pt x="29363" y="97284"/>
                </a:cubicBezTo>
                <a:cubicBezTo>
                  <a:pt x="38549" y="68361"/>
                  <a:pt x="55609" y="43383"/>
                  <a:pt x="81856" y="26293"/>
                </a:cubicBezTo>
                <a:cubicBezTo>
                  <a:pt x="105478" y="9202"/>
                  <a:pt x="135662" y="0"/>
                  <a:pt x="1645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KSO_Shape">
            <a:extLst>
              <a:ext uri="{FF2B5EF4-FFF2-40B4-BE49-F238E27FC236}">
                <a16:creationId xmlns:a16="http://schemas.microsoft.com/office/drawing/2014/main" id="{E3E63767-9A2A-467C-B666-4D23D8E9096A}"/>
              </a:ext>
            </a:extLst>
          </p:cNvPr>
          <p:cNvSpPr>
            <a:spLocks/>
          </p:cNvSpPr>
          <p:nvPr/>
        </p:nvSpPr>
        <p:spPr bwMode="auto">
          <a:xfrm>
            <a:off x="5837922" y="4566615"/>
            <a:ext cx="639883" cy="507065"/>
          </a:xfrm>
          <a:custGeom>
            <a:avLst/>
            <a:gdLst>
              <a:gd name="T0" fmla="*/ 1630803 w 5829"/>
              <a:gd name="T1" fmla="*/ 1060894 h 3763"/>
              <a:gd name="T2" fmla="*/ 1604331 w 5829"/>
              <a:gd name="T3" fmla="*/ 1127915 h 3763"/>
              <a:gd name="T4" fmla="*/ 1557597 w 5829"/>
              <a:gd name="T5" fmla="*/ 1181859 h 3763"/>
              <a:gd name="T6" fmla="*/ 1495502 w 5829"/>
              <a:gd name="T7" fmla="*/ 1217495 h 3763"/>
              <a:gd name="T8" fmla="*/ 1422949 w 5829"/>
              <a:gd name="T9" fmla="*/ 1230245 h 3763"/>
              <a:gd name="T10" fmla="*/ 1359220 w 5829"/>
              <a:gd name="T11" fmla="*/ 1220764 h 3763"/>
              <a:gd name="T12" fmla="*/ 1295492 w 5829"/>
              <a:gd name="T13" fmla="*/ 1188071 h 3763"/>
              <a:gd name="T14" fmla="*/ 1246469 w 5829"/>
              <a:gd name="T15" fmla="*/ 1136742 h 3763"/>
              <a:gd name="T16" fmla="*/ 1217056 w 5829"/>
              <a:gd name="T17" fmla="*/ 1071029 h 3763"/>
              <a:gd name="T18" fmla="*/ 694153 w 5829"/>
              <a:gd name="T19" fmla="*/ 1018066 h 3763"/>
              <a:gd name="T20" fmla="*/ 681081 w 5829"/>
              <a:gd name="T21" fmla="*/ 1090645 h 3763"/>
              <a:gd name="T22" fmla="*/ 645458 w 5829"/>
              <a:gd name="T23" fmla="*/ 1152108 h 3763"/>
              <a:gd name="T24" fmla="*/ 591861 w 5829"/>
              <a:gd name="T25" fmla="*/ 1198206 h 3763"/>
              <a:gd name="T26" fmla="*/ 524537 w 5829"/>
              <a:gd name="T27" fmla="*/ 1224360 h 3763"/>
              <a:gd name="T28" fmla="*/ 460481 w 5829"/>
              <a:gd name="T29" fmla="*/ 1227630 h 3763"/>
              <a:gd name="T30" fmla="*/ 390543 w 5829"/>
              <a:gd name="T31" fmla="*/ 1208014 h 3763"/>
              <a:gd name="T32" fmla="*/ 333024 w 5829"/>
              <a:gd name="T33" fmla="*/ 1166820 h 3763"/>
              <a:gd name="T34" fmla="*/ 291845 w 5829"/>
              <a:gd name="T35" fmla="*/ 1109607 h 3763"/>
              <a:gd name="T36" fmla="*/ 271583 w 5829"/>
              <a:gd name="T37" fmla="*/ 1039644 h 3763"/>
              <a:gd name="T38" fmla="*/ 3595 w 5829"/>
              <a:gd name="T39" fmla="*/ 957911 h 3763"/>
              <a:gd name="T40" fmla="*/ 39545 w 5829"/>
              <a:gd name="T41" fmla="*/ 824849 h 3763"/>
              <a:gd name="T42" fmla="*/ 110790 w 5829"/>
              <a:gd name="T43" fmla="*/ 703885 h 3763"/>
              <a:gd name="T44" fmla="*/ 212756 w 5829"/>
              <a:gd name="T45" fmla="*/ 601228 h 3763"/>
              <a:gd name="T46" fmla="*/ 341848 w 5829"/>
              <a:gd name="T47" fmla="*/ 521783 h 3763"/>
              <a:gd name="T48" fmla="*/ 375836 w 5829"/>
              <a:gd name="T49" fmla="*/ 446262 h 3763"/>
              <a:gd name="T50" fmla="*/ 406557 w 5829"/>
              <a:gd name="T51" fmla="*/ 357991 h 3763"/>
              <a:gd name="T52" fmla="*/ 450023 w 5829"/>
              <a:gd name="T53" fmla="*/ 276584 h 3763"/>
              <a:gd name="T54" fmla="*/ 504928 w 5829"/>
              <a:gd name="T55" fmla="*/ 203025 h 3763"/>
              <a:gd name="T56" fmla="*/ 569964 w 5829"/>
              <a:gd name="T57" fmla="*/ 139273 h 3763"/>
              <a:gd name="T58" fmla="*/ 644478 w 5829"/>
              <a:gd name="T59" fmla="*/ 85983 h 3763"/>
              <a:gd name="T60" fmla="*/ 726508 w 5829"/>
              <a:gd name="T61" fmla="*/ 44136 h 3763"/>
              <a:gd name="T62" fmla="*/ 815728 w 5829"/>
              <a:gd name="T63" fmla="*/ 15693 h 3763"/>
              <a:gd name="T64" fmla="*/ 910504 w 5829"/>
              <a:gd name="T65" fmla="*/ 1308 h 3763"/>
              <a:gd name="T66" fmla="*/ 994169 w 5829"/>
              <a:gd name="T67" fmla="*/ 1308 h 3763"/>
              <a:gd name="T68" fmla="*/ 1088945 w 5829"/>
              <a:gd name="T69" fmla="*/ 15693 h 3763"/>
              <a:gd name="T70" fmla="*/ 1178165 w 5829"/>
              <a:gd name="T71" fmla="*/ 44136 h 3763"/>
              <a:gd name="T72" fmla="*/ 1260522 w 5829"/>
              <a:gd name="T73" fmla="*/ 85983 h 3763"/>
              <a:gd name="T74" fmla="*/ 1334709 w 5829"/>
              <a:gd name="T75" fmla="*/ 139273 h 3763"/>
              <a:gd name="T76" fmla="*/ 1400072 w 5829"/>
              <a:gd name="T77" fmla="*/ 203025 h 3763"/>
              <a:gd name="T78" fmla="*/ 1454977 w 5829"/>
              <a:gd name="T79" fmla="*/ 276584 h 3763"/>
              <a:gd name="T80" fmla="*/ 1498443 w 5829"/>
              <a:gd name="T81" fmla="*/ 357991 h 3763"/>
              <a:gd name="T82" fmla="*/ 1528837 w 5829"/>
              <a:gd name="T83" fmla="*/ 446262 h 3763"/>
              <a:gd name="T84" fmla="*/ 1562826 w 5829"/>
              <a:gd name="T85" fmla="*/ 521783 h 3763"/>
              <a:gd name="T86" fmla="*/ 1691917 w 5829"/>
              <a:gd name="T87" fmla="*/ 601228 h 3763"/>
              <a:gd name="T88" fmla="*/ 1794210 w 5829"/>
              <a:gd name="T89" fmla="*/ 703885 h 3763"/>
              <a:gd name="T90" fmla="*/ 1865129 w 5829"/>
              <a:gd name="T91" fmla="*/ 824849 h 3763"/>
              <a:gd name="T92" fmla="*/ 1901078 w 5829"/>
              <a:gd name="T93" fmla="*/ 957911 h 3763"/>
              <a:gd name="T94" fmla="*/ 866711 w 5829"/>
              <a:gd name="T95" fmla="*/ 209890 h 3763"/>
              <a:gd name="T96" fmla="*/ 791544 w 5829"/>
              <a:gd name="T97" fmla="*/ 233756 h 3763"/>
              <a:gd name="T98" fmla="*/ 708206 w 5829"/>
              <a:gd name="T99" fmla="*/ 285412 h 3763"/>
              <a:gd name="T100" fmla="*/ 655589 w 5829"/>
              <a:gd name="T101" fmla="*/ 340663 h 3763"/>
              <a:gd name="T102" fmla="*/ 621601 w 5829"/>
              <a:gd name="T103" fmla="*/ 397549 h 3763"/>
              <a:gd name="T104" fmla="*/ 596763 w 5829"/>
              <a:gd name="T105" fmla="*/ 468494 h 3763"/>
              <a:gd name="T106" fmla="*/ 1316081 w 5829"/>
              <a:gd name="T107" fmla="*/ 504129 h 3763"/>
              <a:gd name="T108" fmla="*/ 1299740 w 5829"/>
              <a:gd name="T109" fmla="*/ 436454 h 3763"/>
              <a:gd name="T110" fmla="*/ 1270327 w 5829"/>
              <a:gd name="T111" fmla="*/ 371395 h 3763"/>
              <a:gd name="T112" fmla="*/ 1233397 w 5829"/>
              <a:gd name="T113" fmla="*/ 319739 h 3763"/>
              <a:gd name="T114" fmla="*/ 1161171 w 5829"/>
              <a:gd name="T115" fmla="*/ 258603 h 3763"/>
              <a:gd name="T116" fmla="*/ 1083389 w 5829"/>
              <a:gd name="T117" fmla="*/ 221660 h 376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829" h="3763">
                <a:moveTo>
                  <a:pt x="5829" y="3114"/>
                </a:moveTo>
                <a:lnTo>
                  <a:pt x="5003" y="3114"/>
                </a:lnTo>
                <a:lnTo>
                  <a:pt x="5002" y="3148"/>
                </a:lnTo>
                <a:lnTo>
                  <a:pt x="4999" y="3180"/>
                </a:lnTo>
                <a:lnTo>
                  <a:pt x="4995" y="3212"/>
                </a:lnTo>
                <a:lnTo>
                  <a:pt x="4990" y="3245"/>
                </a:lnTo>
                <a:lnTo>
                  <a:pt x="4982" y="3276"/>
                </a:lnTo>
                <a:lnTo>
                  <a:pt x="4974" y="3307"/>
                </a:lnTo>
                <a:lnTo>
                  <a:pt x="4963" y="3337"/>
                </a:lnTo>
                <a:lnTo>
                  <a:pt x="4952" y="3367"/>
                </a:lnTo>
                <a:lnTo>
                  <a:pt x="4939" y="3396"/>
                </a:lnTo>
                <a:lnTo>
                  <a:pt x="4924" y="3424"/>
                </a:lnTo>
                <a:lnTo>
                  <a:pt x="4909" y="3450"/>
                </a:lnTo>
                <a:lnTo>
                  <a:pt x="4892" y="3477"/>
                </a:lnTo>
                <a:lnTo>
                  <a:pt x="4873" y="3502"/>
                </a:lnTo>
                <a:lnTo>
                  <a:pt x="4855" y="3526"/>
                </a:lnTo>
                <a:lnTo>
                  <a:pt x="4834" y="3551"/>
                </a:lnTo>
                <a:lnTo>
                  <a:pt x="4812" y="3573"/>
                </a:lnTo>
                <a:lnTo>
                  <a:pt x="4790" y="3595"/>
                </a:lnTo>
                <a:lnTo>
                  <a:pt x="4766" y="3615"/>
                </a:lnTo>
                <a:lnTo>
                  <a:pt x="4742" y="3634"/>
                </a:lnTo>
                <a:lnTo>
                  <a:pt x="4716" y="3652"/>
                </a:lnTo>
                <a:lnTo>
                  <a:pt x="4690" y="3670"/>
                </a:lnTo>
                <a:lnTo>
                  <a:pt x="4663" y="3685"/>
                </a:lnTo>
                <a:lnTo>
                  <a:pt x="4634" y="3700"/>
                </a:lnTo>
                <a:lnTo>
                  <a:pt x="4607" y="3712"/>
                </a:lnTo>
                <a:lnTo>
                  <a:pt x="4576" y="3724"/>
                </a:lnTo>
                <a:lnTo>
                  <a:pt x="4546" y="3734"/>
                </a:lnTo>
                <a:lnTo>
                  <a:pt x="4515" y="3743"/>
                </a:lnTo>
                <a:lnTo>
                  <a:pt x="4484" y="3751"/>
                </a:lnTo>
                <a:lnTo>
                  <a:pt x="4452" y="3756"/>
                </a:lnTo>
                <a:lnTo>
                  <a:pt x="4419" y="3760"/>
                </a:lnTo>
                <a:lnTo>
                  <a:pt x="4387" y="3762"/>
                </a:lnTo>
                <a:lnTo>
                  <a:pt x="4354" y="3763"/>
                </a:lnTo>
                <a:lnTo>
                  <a:pt x="4320" y="3762"/>
                </a:lnTo>
                <a:lnTo>
                  <a:pt x="4287" y="3760"/>
                </a:lnTo>
                <a:lnTo>
                  <a:pt x="4254" y="3756"/>
                </a:lnTo>
                <a:lnTo>
                  <a:pt x="4222" y="3751"/>
                </a:lnTo>
                <a:lnTo>
                  <a:pt x="4191" y="3743"/>
                </a:lnTo>
                <a:lnTo>
                  <a:pt x="4159" y="3734"/>
                </a:lnTo>
                <a:lnTo>
                  <a:pt x="4129" y="3724"/>
                </a:lnTo>
                <a:lnTo>
                  <a:pt x="4101" y="3712"/>
                </a:lnTo>
                <a:lnTo>
                  <a:pt x="4072" y="3700"/>
                </a:lnTo>
                <a:lnTo>
                  <a:pt x="4044" y="3685"/>
                </a:lnTo>
                <a:lnTo>
                  <a:pt x="4016" y="3670"/>
                </a:lnTo>
                <a:lnTo>
                  <a:pt x="3990" y="3652"/>
                </a:lnTo>
                <a:lnTo>
                  <a:pt x="3964" y="3634"/>
                </a:lnTo>
                <a:lnTo>
                  <a:pt x="3940" y="3615"/>
                </a:lnTo>
                <a:lnTo>
                  <a:pt x="3916" y="3595"/>
                </a:lnTo>
                <a:lnTo>
                  <a:pt x="3894" y="3573"/>
                </a:lnTo>
                <a:lnTo>
                  <a:pt x="3872" y="3551"/>
                </a:lnTo>
                <a:lnTo>
                  <a:pt x="3852" y="3526"/>
                </a:lnTo>
                <a:lnTo>
                  <a:pt x="3833" y="3502"/>
                </a:lnTo>
                <a:lnTo>
                  <a:pt x="3814" y="3477"/>
                </a:lnTo>
                <a:lnTo>
                  <a:pt x="3798" y="3450"/>
                </a:lnTo>
                <a:lnTo>
                  <a:pt x="3782" y="3424"/>
                </a:lnTo>
                <a:lnTo>
                  <a:pt x="3768" y="3396"/>
                </a:lnTo>
                <a:lnTo>
                  <a:pt x="3754" y="3367"/>
                </a:lnTo>
                <a:lnTo>
                  <a:pt x="3742" y="3337"/>
                </a:lnTo>
                <a:lnTo>
                  <a:pt x="3732" y="3307"/>
                </a:lnTo>
                <a:lnTo>
                  <a:pt x="3724" y="3276"/>
                </a:lnTo>
                <a:lnTo>
                  <a:pt x="3717" y="3245"/>
                </a:lnTo>
                <a:lnTo>
                  <a:pt x="3711" y="3212"/>
                </a:lnTo>
                <a:lnTo>
                  <a:pt x="3707" y="3180"/>
                </a:lnTo>
                <a:lnTo>
                  <a:pt x="3704" y="3148"/>
                </a:lnTo>
                <a:lnTo>
                  <a:pt x="3703" y="3114"/>
                </a:lnTo>
                <a:lnTo>
                  <a:pt x="2124" y="3114"/>
                </a:lnTo>
                <a:lnTo>
                  <a:pt x="2123" y="3146"/>
                </a:lnTo>
                <a:lnTo>
                  <a:pt x="2121" y="3180"/>
                </a:lnTo>
                <a:lnTo>
                  <a:pt x="2116" y="3212"/>
                </a:lnTo>
                <a:lnTo>
                  <a:pt x="2110" y="3243"/>
                </a:lnTo>
                <a:lnTo>
                  <a:pt x="2103" y="3275"/>
                </a:lnTo>
                <a:lnTo>
                  <a:pt x="2094" y="3306"/>
                </a:lnTo>
                <a:lnTo>
                  <a:pt x="2084" y="3336"/>
                </a:lnTo>
                <a:lnTo>
                  <a:pt x="2072" y="3365"/>
                </a:lnTo>
                <a:lnTo>
                  <a:pt x="2059" y="3394"/>
                </a:lnTo>
                <a:lnTo>
                  <a:pt x="2044" y="3421"/>
                </a:lnTo>
                <a:lnTo>
                  <a:pt x="2028" y="3448"/>
                </a:lnTo>
                <a:lnTo>
                  <a:pt x="2012" y="3475"/>
                </a:lnTo>
                <a:lnTo>
                  <a:pt x="1994" y="3500"/>
                </a:lnTo>
                <a:lnTo>
                  <a:pt x="1975" y="3524"/>
                </a:lnTo>
                <a:lnTo>
                  <a:pt x="1954" y="3547"/>
                </a:lnTo>
                <a:lnTo>
                  <a:pt x="1932" y="3569"/>
                </a:lnTo>
                <a:lnTo>
                  <a:pt x="1910" y="3591"/>
                </a:lnTo>
                <a:lnTo>
                  <a:pt x="1887" y="3611"/>
                </a:lnTo>
                <a:lnTo>
                  <a:pt x="1862" y="3630"/>
                </a:lnTo>
                <a:lnTo>
                  <a:pt x="1836" y="3648"/>
                </a:lnTo>
                <a:lnTo>
                  <a:pt x="1811" y="3665"/>
                </a:lnTo>
                <a:lnTo>
                  <a:pt x="1783" y="3680"/>
                </a:lnTo>
                <a:lnTo>
                  <a:pt x="1756" y="3695"/>
                </a:lnTo>
                <a:lnTo>
                  <a:pt x="1727" y="3708"/>
                </a:lnTo>
                <a:lnTo>
                  <a:pt x="1698" y="3719"/>
                </a:lnTo>
                <a:lnTo>
                  <a:pt x="1668" y="3730"/>
                </a:lnTo>
                <a:lnTo>
                  <a:pt x="1637" y="3738"/>
                </a:lnTo>
                <a:lnTo>
                  <a:pt x="1605" y="3745"/>
                </a:lnTo>
                <a:lnTo>
                  <a:pt x="1574" y="3751"/>
                </a:lnTo>
                <a:lnTo>
                  <a:pt x="1542" y="3755"/>
                </a:lnTo>
                <a:lnTo>
                  <a:pt x="1508" y="3758"/>
                </a:lnTo>
                <a:lnTo>
                  <a:pt x="1476" y="3759"/>
                </a:lnTo>
                <a:lnTo>
                  <a:pt x="1443" y="3758"/>
                </a:lnTo>
                <a:lnTo>
                  <a:pt x="1409" y="3755"/>
                </a:lnTo>
                <a:lnTo>
                  <a:pt x="1377" y="3751"/>
                </a:lnTo>
                <a:lnTo>
                  <a:pt x="1345" y="3745"/>
                </a:lnTo>
                <a:lnTo>
                  <a:pt x="1314" y="3738"/>
                </a:lnTo>
                <a:lnTo>
                  <a:pt x="1283" y="3730"/>
                </a:lnTo>
                <a:lnTo>
                  <a:pt x="1253" y="3719"/>
                </a:lnTo>
                <a:lnTo>
                  <a:pt x="1224" y="3708"/>
                </a:lnTo>
                <a:lnTo>
                  <a:pt x="1195" y="3695"/>
                </a:lnTo>
                <a:lnTo>
                  <a:pt x="1168" y="3680"/>
                </a:lnTo>
                <a:lnTo>
                  <a:pt x="1141" y="3665"/>
                </a:lnTo>
                <a:lnTo>
                  <a:pt x="1114" y="3648"/>
                </a:lnTo>
                <a:lnTo>
                  <a:pt x="1089" y="3630"/>
                </a:lnTo>
                <a:lnTo>
                  <a:pt x="1065" y="3611"/>
                </a:lnTo>
                <a:lnTo>
                  <a:pt x="1042" y="3591"/>
                </a:lnTo>
                <a:lnTo>
                  <a:pt x="1019" y="3569"/>
                </a:lnTo>
                <a:lnTo>
                  <a:pt x="998" y="3547"/>
                </a:lnTo>
                <a:lnTo>
                  <a:pt x="977" y="3524"/>
                </a:lnTo>
                <a:lnTo>
                  <a:pt x="957" y="3500"/>
                </a:lnTo>
                <a:lnTo>
                  <a:pt x="940" y="3475"/>
                </a:lnTo>
                <a:lnTo>
                  <a:pt x="923" y="3448"/>
                </a:lnTo>
                <a:lnTo>
                  <a:pt x="908" y="3421"/>
                </a:lnTo>
                <a:lnTo>
                  <a:pt x="893" y="3394"/>
                </a:lnTo>
                <a:lnTo>
                  <a:pt x="880" y="3365"/>
                </a:lnTo>
                <a:lnTo>
                  <a:pt x="868" y="3336"/>
                </a:lnTo>
                <a:lnTo>
                  <a:pt x="858" y="3306"/>
                </a:lnTo>
                <a:lnTo>
                  <a:pt x="849" y="3275"/>
                </a:lnTo>
                <a:lnTo>
                  <a:pt x="842" y="3243"/>
                </a:lnTo>
                <a:lnTo>
                  <a:pt x="836" y="3212"/>
                </a:lnTo>
                <a:lnTo>
                  <a:pt x="831" y="3180"/>
                </a:lnTo>
                <a:lnTo>
                  <a:pt x="828" y="3146"/>
                </a:lnTo>
                <a:lnTo>
                  <a:pt x="828" y="3114"/>
                </a:lnTo>
                <a:lnTo>
                  <a:pt x="0" y="3114"/>
                </a:lnTo>
                <a:lnTo>
                  <a:pt x="2" y="3053"/>
                </a:lnTo>
                <a:lnTo>
                  <a:pt x="6" y="2992"/>
                </a:lnTo>
                <a:lnTo>
                  <a:pt x="11" y="2930"/>
                </a:lnTo>
                <a:lnTo>
                  <a:pt x="21" y="2870"/>
                </a:lnTo>
                <a:lnTo>
                  <a:pt x="31" y="2811"/>
                </a:lnTo>
                <a:lnTo>
                  <a:pt x="45" y="2753"/>
                </a:lnTo>
                <a:lnTo>
                  <a:pt x="61" y="2694"/>
                </a:lnTo>
                <a:lnTo>
                  <a:pt x="78" y="2636"/>
                </a:lnTo>
                <a:lnTo>
                  <a:pt x="99" y="2579"/>
                </a:lnTo>
                <a:lnTo>
                  <a:pt x="121" y="2523"/>
                </a:lnTo>
                <a:lnTo>
                  <a:pt x="146" y="2467"/>
                </a:lnTo>
                <a:lnTo>
                  <a:pt x="173" y="2412"/>
                </a:lnTo>
                <a:lnTo>
                  <a:pt x="202" y="2359"/>
                </a:lnTo>
                <a:lnTo>
                  <a:pt x="233" y="2305"/>
                </a:lnTo>
                <a:lnTo>
                  <a:pt x="267" y="2253"/>
                </a:lnTo>
                <a:lnTo>
                  <a:pt x="301" y="2203"/>
                </a:lnTo>
                <a:lnTo>
                  <a:pt x="339" y="2153"/>
                </a:lnTo>
                <a:lnTo>
                  <a:pt x="377" y="2103"/>
                </a:lnTo>
                <a:lnTo>
                  <a:pt x="419" y="2056"/>
                </a:lnTo>
                <a:lnTo>
                  <a:pt x="462" y="2010"/>
                </a:lnTo>
                <a:lnTo>
                  <a:pt x="507" y="1965"/>
                </a:lnTo>
                <a:lnTo>
                  <a:pt x="553" y="1922"/>
                </a:lnTo>
                <a:lnTo>
                  <a:pt x="602" y="1879"/>
                </a:lnTo>
                <a:lnTo>
                  <a:pt x="651" y="1839"/>
                </a:lnTo>
                <a:lnTo>
                  <a:pt x="703" y="1799"/>
                </a:lnTo>
                <a:lnTo>
                  <a:pt x="756" y="1761"/>
                </a:lnTo>
                <a:lnTo>
                  <a:pt x="811" y="1724"/>
                </a:lnTo>
                <a:lnTo>
                  <a:pt x="867" y="1690"/>
                </a:lnTo>
                <a:lnTo>
                  <a:pt x="925" y="1657"/>
                </a:lnTo>
                <a:lnTo>
                  <a:pt x="985" y="1626"/>
                </a:lnTo>
                <a:lnTo>
                  <a:pt x="1046" y="1596"/>
                </a:lnTo>
                <a:lnTo>
                  <a:pt x="1109" y="1570"/>
                </a:lnTo>
                <a:lnTo>
                  <a:pt x="1116" y="1528"/>
                </a:lnTo>
                <a:lnTo>
                  <a:pt x="1123" y="1486"/>
                </a:lnTo>
                <a:lnTo>
                  <a:pt x="1131" y="1446"/>
                </a:lnTo>
                <a:lnTo>
                  <a:pt x="1140" y="1406"/>
                </a:lnTo>
                <a:lnTo>
                  <a:pt x="1150" y="1365"/>
                </a:lnTo>
                <a:lnTo>
                  <a:pt x="1161" y="1326"/>
                </a:lnTo>
                <a:lnTo>
                  <a:pt x="1172" y="1287"/>
                </a:lnTo>
                <a:lnTo>
                  <a:pt x="1185" y="1247"/>
                </a:lnTo>
                <a:lnTo>
                  <a:pt x="1199" y="1209"/>
                </a:lnTo>
                <a:lnTo>
                  <a:pt x="1213" y="1170"/>
                </a:lnTo>
                <a:lnTo>
                  <a:pt x="1229" y="1133"/>
                </a:lnTo>
                <a:lnTo>
                  <a:pt x="1244" y="1095"/>
                </a:lnTo>
                <a:lnTo>
                  <a:pt x="1261" y="1058"/>
                </a:lnTo>
                <a:lnTo>
                  <a:pt x="1278" y="1022"/>
                </a:lnTo>
                <a:lnTo>
                  <a:pt x="1297" y="985"/>
                </a:lnTo>
                <a:lnTo>
                  <a:pt x="1315" y="950"/>
                </a:lnTo>
                <a:lnTo>
                  <a:pt x="1335" y="915"/>
                </a:lnTo>
                <a:lnTo>
                  <a:pt x="1356" y="880"/>
                </a:lnTo>
                <a:lnTo>
                  <a:pt x="1377" y="846"/>
                </a:lnTo>
                <a:lnTo>
                  <a:pt x="1399" y="813"/>
                </a:lnTo>
                <a:lnTo>
                  <a:pt x="1422" y="779"/>
                </a:lnTo>
                <a:lnTo>
                  <a:pt x="1445" y="747"/>
                </a:lnTo>
                <a:lnTo>
                  <a:pt x="1469" y="715"/>
                </a:lnTo>
                <a:lnTo>
                  <a:pt x="1493" y="684"/>
                </a:lnTo>
                <a:lnTo>
                  <a:pt x="1519" y="652"/>
                </a:lnTo>
                <a:lnTo>
                  <a:pt x="1545" y="621"/>
                </a:lnTo>
                <a:lnTo>
                  <a:pt x="1572" y="592"/>
                </a:lnTo>
                <a:lnTo>
                  <a:pt x="1598" y="562"/>
                </a:lnTo>
                <a:lnTo>
                  <a:pt x="1627" y="535"/>
                </a:lnTo>
                <a:lnTo>
                  <a:pt x="1655" y="506"/>
                </a:lnTo>
                <a:lnTo>
                  <a:pt x="1684" y="479"/>
                </a:lnTo>
                <a:lnTo>
                  <a:pt x="1714" y="452"/>
                </a:lnTo>
                <a:lnTo>
                  <a:pt x="1744" y="426"/>
                </a:lnTo>
                <a:lnTo>
                  <a:pt x="1775" y="401"/>
                </a:lnTo>
                <a:lnTo>
                  <a:pt x="1806" y="376"/>
                </a:lnTo>
                <a:lnTo>
                  <a:pt x="1839" y="352"/>
                </a:lnTo>
                <a:lnTo>
                  <a:pt x="1871" y="329"/>
                </a:lnTo>
                <a:lnTo>
                  <a:pt x="1905" y="306"/>
                </a:lnTo>
                <a:lnTo>
                  <a:pt x="1938" y="284"/>
                </a:lnTo>
                <a:lnTo>
                  <a:pt x="1972" y="263"/>
                </a:lnTo>
                <a:lnTo>
                  <a:pt x="2006" y="242"/>
                </a:lnTo>
                <a:lnTo>
                  <a:pt x="2042" y="223"/>
                </a:lnTo>
                <a:lnTo>
                  <a:pt x="2077" y="203"/>
                </a:lnTo>
                <a:lnTo>
                  <a:pt x="2113" y="186"/>
                </a:lnTo>
                <a:lnTo>
                  <a:pt x="2149" y="167"/>
                </a:lnTo>
                <a:lnTo>
                  <a:pt x="2186" y="151"/>
                </a:lnTo>
                <a:lnTo>
                  <a:pt x="2223" y="135"/>
                </a:lnTo>
                <a:lnTo>
                  <a:pt x="2262" y="120"/>
                </a:lnTo>
                <a:lnTo>
                  <a:pt x="2300" y="106"/>
                </a:lnTo>
                <a:lnTo>
                  <a:pt x="2338" y="92"/>
                </a:lnTo>
                <a:lnTo>
                  <a:pt x="2377" y="81"/>
                </a:lnTo>
                <a:lnTo>
                  <a:pt x="2416" y="69"/>
                </a:lnTo>
                <a:lnTo>
                  <a:pt x="2456" y="57"/>
                </a:lnTo>
                <a:lnTo>
                  <a:pt x="2496" y="48"/>
                </a:lnTo>
                <a:lnTo>
                  <a:pt x="2536" y="39"/>
                </a:lnTo>
                <a:lnTo>
                  <a:pt x="2577" y="31"/>
                </a:lnTo>
                <a:lnTo>
                  <a:pt x="2618" y="24"/>
                </a:lnTo>
                <a:lnTo>
                  <a:pt x="2660" y="17"/>
                </a:lnTo>
                <a:lnTo>
                  <a:pt x="2702" y="12"/>
                </a:lnTo>
                <a:lnTo>
                  <a:pt x="2743" y="8"/>
                </a:lnTo>
                <a:lnTo>
                  <a:pt x="2786" y="4"/>
                </a:lnTo>
                <a:lnTo>
                  <a:pt x="2829" y="2"/>
                </a:lnTo>
                <a:lnTo>
                  <a:pt x="2871" y="0"/>
                </a:lnTo>
                <a:lnTo>
                  <a:pt x="2914" y="0"/>
                </a:lnTo>
                <a:lnTo>
                  <a:pt x="2958" y="0"/>
                </a:lnTo>
                <a:lnTo>
                  <a:pt x="3001" y="2"/>
                </a:lnTo>
                <a:lnTo>
                  <a:pt x="3042" y="4"/>
                </a:lnTo>
                <a:lnTo>
                  <a:pt x="3085" y="8"/>
                </a:lnTo>
                <a:lnTo>
                  <a:pt x="3127" y="12"/>
                </a:lnTo>
                <a:lnTo>
                  <a:pt x="3169" y="17"/>
                </a:lnTo>
                <a:lnTo>
                  <a:pt x="3210" y="24"/>
                </a:lnTo>
                <a:lnTo>
                  <a:pt x="3252" y="31"/>
                </a:lnTo>
                <a:lnTo>
                  <a:pt x="3292" y="39"/>
                </a:lnTo>
                <a:lnTo>
                  <a:pt x="3332" y="48"/>
                </a:lnTo>
                <a:lnTo>
                  <a:pt x="3373" y="57"/>
                </a:lnTo>
                <a:lnTo>
                  <a:pt x="3412" y="69"/>
                </a:lnTo>
                <a:lnTo>
                  <a:pt x="3451" y="81"/>
                </a:lnTo>
                <a:lnTo>
                  <a:pt x="3491" y="92"/>
                </a:lnTo>
                <a:lnTo>
                  <a:pt x="3529" y="106"/>
                </a:lnTo>
                <a:lnTo>
                  <a:pt x="3567" y="120"/>
                </a:lnTo>
                <a:lnTo>
                  <a:pt x="3605" y="135"/>
                </a:lnTo>
                <a:lnTo>
                  <a:pt x="3642" y="151"/>
                </a:lnTo>
                <a:lnTo>
                  <a:pt x="3679" y="167"/>
                </a:lnTo>
                <a:lnTo>
                  <a:pt x="3716" y="186"/>
                </a:lnTo>
                <a:lnTo>
                  <a:pt x="3752" y="203"/>
                </a:lnTo>
                <a:lnTo>
                  <a:pt x="3788" y="223"/>
                </a:lnTo>
                <a:lnTo>
                  <a:pt x="3822" y="242"/>
                </a:lnTo>
                <a:lnTo>
                  <a:pt x="3857" y="263"/>
                </a:lnTo>
                <a:lnTo>
                  <a:pt x="3891" y="284"/>
                </a:lnTo>
                <a:lnTo>
                  <a:pt x="3925" y="306"/>
                </a:lnTo>
                <a:lnTo>
                  <a:pt x="3957" y="329"/>
                </a:lnTo>
                <a:lnTo>
                  <a:pt x="3990" y="352"/>
                </a:lnTo>
                <a:lnTo>
                  <a:pt x="4022" y="376"/>
                </a:lnTo>
                <a:lnTo>
                  <a:pt x="4053" y="401"/>
                </a:lnTo>
                <a:lnTo>
                  <a:pt x="4084" y="426"/>
                </a:lnTo>
                <a:lnTo>
                  <a:pt x="4114" y="452"/>
                </a:lnTo>
                <a:lnTo>
                  <a:pt x="4144" y="479"/>
                </a:lnTo>
                <a:lnTo>
                  <a:pt x="4173" y="506"/>
                </a:lnTo>
                <a:lnTo>
                  <a:pt x="4202" y="535"/>
                </a:lnTo>
                <a:lnTo>
                  <a:pt x="4230" y="562"/>
                </a:lnTo>
                <a:lnTo>
                  <a:pt x="4258" y="592"/>
                </a:lnTo>
                <a:lnTo>
                  <a:pt x="4284" y="621"/>
                </a:lnTo>
                <a:lnTo>
                  <a:pt x="4310" y="652"/>
                </a:lnTo>
                <a:lnTo>
                  <a:pt x="4335" y="684"/>
                </a:lnTo>
                <a:lnTo>
                  <a:pt x="4360" y="715"/>
                </a:lnTo>
                <a:lnTo>
                  <a:pt x="4384" y="747"/>
                </a:lnTo>
                <a:lnTo>
                  <a:pt x="4407" y="779"/>
                </a:lnTo>
                <a:lnTo>
                  <a:pt x="4430" y="813"/>
                </a:lnTo>
                <a:lnTo>
                  <a:pt x="4452" y="846"/>
                </a:lnTo>
                <a:lnTo>
                  <a:pt x="4473" y="880"/>
                </a:lnTo>
                <a:lnTo>
                  <a:pt x="4493" y="915"/>
                </a:lnTo>
                <a:lnTo>
                  <a:pt x="4513" y="950"/>
                </a:lnTo>
                <a:lnTo>
                  <a:pt x="4533" y="985"/>
                </a:lnTo>
                <a:lnTo>
                  <a:pt x="4550" y="1022"/>
                </a:lnTo>
                <a:lnTo>
                  <a:pt x="4568" y="1058"/>
                </a:lnTo>
                <a:lnTo>
                  <a:pt x="4585" y="1095"/>
                </a:lnTo>
                <a:lnTo>
                  <a:pt x="4601" y="1133"/>
                </a:lnTo>
                <a:lnTo>
                  <a:pt x="4616" y="1170"/>
                </a:lnTo>
                <a:lnTo>
                  <a:pt x="4630" y="1209"/>
                </a:lnTo>
                <a:lnTo>
                  <a:pt x="4643" y="1247"/>
                </a:lnTo>
                <a:lnTo>
                  <a:pt x="4656" y="1287"/>
                </a:lnTo>
                <a:lnTo>
                  <a:pt x="4668" y="1326"/>
                </a:lnTo>
                <a:lnTo>
                  <a:pt x="4678" y="1365"/>
                </a:lnTo>
                <a:lnTo>
                  <a:pt x="4689" y="1406"/>
                </a:lnTo>
                <a:lnTo>
                  <a:pt x="4698" y="1446"/>
                </a:lnTo>
                <a:lnTo>
                  <a:pt x="4706" y="1486"/>
                </a:lnTo>
                <a:lnTo>
                  <a:pt x="4714" y="1528"/>
                </a:lnTo>
                <a:lnTo>
                  <a:pt x="4720" y="1570"/>
                </a:lnTo>
                <a:lnTo>
                  <a:pt x="4782" y="1596"/>
                </a:lnTo>
                <a:lnTo>
                  <a:pt x="4843" y="1626"/>
                </a:lnTo>
                <a:lnTo>
                  <a:pt x="4903" y="1657"/>
                </a:lnTo>
                <a:lnTo>
                  <a:pt x="4961" y="1690"/>
                </a:lnTo>
                <a:lnTo>
                  <a:pt x="5018" y="1724"/>
                </a:lnTo>
                <a:lnTo>
                  <a:pt x="5073" y="1761"/>
                </a:lnTo>
                <a:lnTo>
                  <a:pt x="5126" y="1799"/>
                </a:lnTo>
                <a:lnTo>
                  <a:pt x="5177" y="1839"/>
                </a:lnTo>
                <a:lnTo>
                  <a:pt x="5228" y="1879"/>
                </a:lnTo>
                <a:lnTo>
                  <a:pt x="5275" y="1922"/>
                </a:lnTo>
                <a:lnTo>
                  <a:pt x="5323" y="1965"/>
                </a:lnTo>
                <a:lnTo>
                  <a:pt x="5367" y="2010"/>
                </a:lnTo>
                <a:lnTo>
                  <a:pt x="5411" y="2056"/>
                </a:lnTo>
                <a:lnTo>
                  <a:pt x="5451" y="2103"/>
                </a:lnTo>
                <a:lnTo>
                  <a:pt x="5490" y="2153"/>
                </a:lnTo>
                <a:lnTo>
                  <a:pt x="5527" y="2203"/>
                </a:lnTo>
                <a:lnTo>
                  <a:pt x="5562" y="2253"/>
                </a:lnTo>
                <a:lnTo>
                  <a:pt x="5595" y="2305"/>
                </a:lnTo>
                <a:lnTo>
                  <a:pt x="5627" y="2359"/>
                </a:lnTo>
                <a:lnTo>
                  <a:pt x="5655" y="2412"/>
                </a:lnTo>
                <a:lnTo>
                  <a:pt x="5682" y="2467"/>
                </a:lnTo>
                <a:lnTo>
                  <a:pt x="5707" y="2523"/>
                </a:lnTo>
                <a:lnTo>
                  <a:pt x="5729" y="2579"/>
                </a:lnTo>
                <a:lnTo>
                  <a:pt x="5750" y="2636"/>
                </a:lnTo>
                <a:lnTo>
                  <a:pt x="5769" y="2694"/>
                </a:lnTo>
                <a:lnTo>
                  <a:pt x="5784" y="2753"/>
                </a:lnTo>
                <a:lnTo>
                  <a:pt x="5797" y="2811"/>
                </a:lnTo>
                <a:lnTo>
                  <a:pt x="5809" y="2870"/>
                </a:lnTo>
                <a:lnTo>
                  <a:pt x="5817" y="2930"/>
                </a:lnTo>
                <a:lnTo>
                  <a:pt x="5824" y="2992"/>
                </a:lnTo>
                <a:lnTo>
                  <a:pt x="5828" y="3053"/>
                </a:lnTo>
                <a:lnTo>
                  <a:pt x="5829" y="3114"/>
                </a:lnTo>
                <a:close/>
                <a:moveTo>
                  <a:pt x="2660" y="640"/>
                </a:moveTo>
                <a:lnTo>
                  <a:pt x="2660" y="640"/>
                </a:lnTo>
                <a:lnTo>
                  <a:pt x="2652" y="642"/>
                </a:lnTo>
                <a:lnTo>
                  <a:pt x="2629" y="647"/>
                </a:lnTo>
                <a:lnTo>
                  <a:pt x="2592" y="655"/>
                </a:lnTo>
                <a:lnTo>
                  <a:pt x="2543" y="669"/>
                </a:lnTo>
                <a:lnTo>
                  <a:pt x="2517" y="678"/>
                </a:lnTo>
                <a:lnTo>
                  <a:pt x="2487" y="688"/>
                </a:lnTo>
                <a:lnTo>
                  <a:pt x="2456" y="701"/>
                </a:lnTo>
                <a:lnTo>
                  <a:pt x="2422" y="715"/>
                </a:lnTo>
                <a:lnTo>
                  <a:pt x="2387" y="731"/>
                </a:lnTo>
                <a:lnTo>
                  <a:pt x="2352" y="748"/>
                </a:lnTo>
                <a:lnTo>
                  <a:pt x="2316" y="769"/>
                </a:lnTo>
                <a:lnTo>
                  <a:pt x="2279" y="791"/>
                </a:lnTo>
                <a:lnTo>
                  <a:pt x="2241" y="816"/>
                </a:lnTo>
                <a:lnTo>
                  <a:pt x="2204" y="843"/>
                </a:lnTo>
                <a:lnTo>
                  <a:pt x="2167" y="873"/>
                </a:lnTo>
                <a:lnTo>
                  <a:pt x="2130" y="905"/>
                </a:lnTo>
                <a:lnTo>
                  <a:pt x="2093" y="940"/>
                </a:lnTo>
                <a:lnTo>
                  <a:pt x="2076" y="960"/>
                </a:lnTo>
                <a:lnTo>
                  <a:pt x="2057" y="978"/>
                </a:lnTo>
                <a:lnTo>
                  <a:pt x="2040" y="999"/>
                </a:lnTo>
                <a:lnTo>
                  <a:pt x="2024" y="1020"/>
                </a:lnTo>
                <a:lnTo>
                  <a:pt x="2006" y="1042"/>
                </a:lnTo>
                <a:lnTo>
                  <a:pt x="1990" y="1064"/>
                </a:lnTo>
                <a:lnTo>
                  <a:pt x="1974" y="1087"/>
                </a:lnTo>
                <a:lnTo>
                  <a:pt x="1959" y="1111"/>
                </a:lnTo>
                <a:lnTo>
                  <a:pt x="1944" y="1136"/>
                </a:lnTo>
                <a:lnTo>
                  <a:pt x="1929" y="1162"/>
                </a:lnTo>
                <a:lnTo>
                  <a:pt x="1915" y="1188"/>
                </a:lnTo>
                <a:lnTo>
                  <a:pt x="1902" y="1216"/>
                </a:lnTo>
                <a:lnTo>
                  <a:pt x="1890" y="1244"/>
                </a:lnTo>
                <a:lnTo>
                  <a:pt x="1877" y="1274"/>
                </a:lnTo>
                <a:lnTo>
                  <a:pt x="1865" y="1304"/>
                </a:lnTo>
                <a:lnTo>
                  <a:pt x="1855" y="1335"/>
                </a:lnTo>
                <a:lnTo>
                  <a:pt x="1845" y="1367"/>
                </a:lnTo>
                <a:lnTo>
                  <a:pt x="1835" y="1400"/>
                </a:lnTo>
                <a:lnTo>
                  <a:pt x="1826" y="1433"/>
                </a:lnTo>
                <a:lnTo>
                  <a:pt x="1818" y="1469"/>
                </a:lnTo>
                <a:lnTo>
                  <a:pt x="1811" y="1505"/>
                </a:lnTo>
                <a:lnTo>
                  <a:pt x="1805" y="1542"/>
                </a:lnTo>
                <a:lnTo>
                  <a:pt x="2660" y="1542"/>
                </a:lnTo>
                <a:lnTo>
                  <a:pt x="2660" y="640"/>
                </a:lnTo>
                <a:close/>
                <a:moveTo>
                  <a:pt x="3171" y="1542"/>
                </a:moveTo>
                <a:lnTo>
                  <a:pt x="4027" y="1542"/>
                </a:lnTo>
                <a:lnTo>
                  <a:pt x="4020" y="1505"/>
                </a:lnTo>
                <a:lnTo>
                  <a:pt x="4013" y="1469"/>
                </a:lnTo>
                <a:lnTo>
                  <a:pt x="4005" y="1433"/>
                </a:lnTo>
                <a:lnTo>
                  <a:pt x="3997" y="1400"/>
                </a:lnTo>
                <a:lnTo>
                  <a:pt x="3987" y="1367"/>
                </a:lnTo>
                <a:lnTo>
                  <a:pt x="3977" y="1335"/>
                </a:lnTo>
                <a:lnTo>
                  <a:pt x="3965" y="1304"/>
                </a:lnTo>
                <a:lnTo>
                  <a:pt x="3954" y="1274"/>
                </a:lnTo>
                <a:lnTo>
                  <a:pt x="3942" y="1244"/>
                </a:lnTo>
                <a:lnTo>
                  <a:pt x="3930" y="1216"/>
                </a:lnTo>
                <a:lnTo>
                  <a:pt x="3916" y="1188"/>
                </a:lnTo>
                <a:lnTo>
                  <a:pt x="3902" y="1162"/>
                </a:lnTo>
                <a:lnTo>
                  <a:pt x="3887" y="1136"/>
                </a:lnTo>
                <a:lnTo>
                  <a:pt x="3872" y="1111"/>
                </a:lnTo>
                <a:lnTo>
                  <a:pt x="3857" y="1087"/>
                </a:lnTo>
                <a:lnTo>
                  <a:pt x="3841" y="1064"/>
                </a:lnTo>
                <a:lnTo>
                  <a:pt x="3824" y="1042"/>
                </a:lnTo>
                <a:lnTo>
                  <a:pt x="3808" y="1020"/>
                </a:lnTo>
                <a:lnTo>
                  <a:pt x="3791" y="999"/>
                </a:lnTo>
                <a:lnTo>
                  <a:pt x="3774" y="978"/>
                </a:lnTo>
                <a:lnTo>
                  <a:pt x="3756" y="960"/>
                </a:lnTo>
                <a:lnTo>
                  <a:pt x="3738" y="940"/>
                </a:lnTo>
                <a:lnTo>
                  <a:pt x="3702" y="905"/>
                </a:lnTo>
                <a:lnTo>
                  <a:pt x="3665" y="873"/>
                </a:lnTo>
                <a:lnTo>
                  <a:pt x="3627" y="843"/>
                </a:lnTo>
                <a:lnTo>
                  <a:pt x="3590" y="816"/>
                </a:lnTo>
                <a:lnTo>
                  <a:pt x="3553" y="791"/>
                </a:lnTo>
                <a:lnTo>
                  <a:pt x="3516" y="769"/>
                </a:lnTo>
                <a:lnTo>
                  <a:pt x="3479" y="748"/>
                </a:lnTo>
                <a:lnTo>
                  <a:pt x="3443" y="731"/>
                </a:lnTo>
                <a:lnTo>
                  <a:pt x="3410" y="715"/>
                </a:lnTo>
                <a:lnTo>
                  <a:pt x="3376" y="701"/>
                </a:lnTo>
                <a:lnTo>
                  <a:pt x="3345" y="688"/>
                </a:lnTo>
                <a:lnTo>
                  <a:pt x="3315" y="678"/>
                </a:lnTo>
                <a:lnTo>
                  <a:pt x="3287" y="669"/>
                </a:lnTo>
                <a:lnTo>
                  <a:pt x="3239" y="655"/>
                </a:lnTo>
                <a:lnTo>
                  <a:pt x="3203" y="647"/>
                </a:lnTo>
                <a:lnTo>
                  <a:pt x="3179" y="642"/>
                </a:lnTo>
                <a:lnTo>
                  <a:pt x="3171" y="640"/>
                </a:lnTo>
                <a:lnTo>
                  <a:pt x="3171" y="154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endParaRPr lang="zh-CN" altLang="en-US">
              <a:solidFill>
                <a:schemeClr val="lt1"/>
              </a:solidFill>
            </a:endParaRPr>
          </a:p>
        </p:txBody>
      </p:sp>
      <p:sp>
        <p:nvSpPr>
          <p:cNvPr id="24" name="KSO_Shape">
            <a:extLst>
              <a:ext uri="{FF2B5EF4-FFF2-40B4-BE49-F238E27FC236}">
                <a16:creationId xmlns:a16="http://schemas.microsoft.com/office/drawing/2014/main" id="{BEDD537D-D101-48F7-A4B5-1B778786085A}"/>
              </a:ext>
            </a:extLst>
          </p:cNvPr>
          <p:cNvSpPr>
            <a:spLocks/>
          </p:cNvSpPr>
          <p:nvPr/>
        </p:nvSpPr>
        <p:spPr bwMode="auto">
          <a:xfrm>
            <a:off x="5830330" y="2286519"/>
            <a:ext cx="620828" cy="1017101"/>
          </a:xfrm>
          <a:custGeom>
            <a:avLst/>
            <a:gdLst/>
            <a:ahLst/>
            <a:cxnLst/>
            <a:rect l="0" t="0" r="r" b="b"/>
            <a:pathLst>
              <a:path w="725488" h="1450976">
                <a:moveTo>
                  <a:pt x="180975" y="543686"/>
                </a:moveTo>
                <a:lnTo>
                  <a:pt x="544513" y="543686"/>
                </a:lnTo>
                <a:lnTo>
                  <a:pt x="544513" y="785648"/>
                </a:lnTo>
                <a:lnTo>
                  <a:pt x="544248" y="794903"/>
                </a:lnTo>
                <a:lnTo>
                  <a:pt x="543187" y="804158"/>
                </a:lnTo>
                <a:lnTo>
                  <a:pt x="542392" y="813149"/>
                </a:lnTo>
                <a:lnTo>
                  <a:pt x="540536" y="822140"/>
                </a:lnTo>
                <a:lnTo>
                  <a:pt x="538679" y="830867"/>
                </a:lnTo>
                <a:lnTo>
                  <a:pt x="536293" y="839329"/>
                </a:lnTo>
                <a:lnTo>
                  <a:pt x="533111" y="847791"/>
                </a:lnTo>
                <a:lnTo>
                  <a:pt x="530194" y="856253"/>
                </a:lnTo>
                <a:lnTo>
                  <a:pt x="526482" y="864186"/>
                </a:lnTo>
                <a:lnTo>
                  <a:pt x="522504" y="871855"/>
                </a:lnTo>
                <a:lnTo>
                  <a:pt x="517997" y="879523"/>
                </a:lnTo>
                <a:lnTo>
                  <a:pt x="513224" y="886928"/>
                </a:lnTo>
                <a:lnTo>
                  <a:pt x="508186" y="893803"/>
                </a:lnTo>
                <a:lnTo>
                  <a:pt x="502882" y="900943"/>
                </a:lnTo>
                <a:lnTo>
                  <a:pt x="497049" y="907290"/>
                </a:lnTo>
                <a:lnTo>
                  <a:pt x="490950" y="913636"/>
                </a:lnTo>
                <a:lnTo>
                  <a:pt x="484851" y="919718"/>
                </a:lnTo>
                <a:lnTo>
                  <a:pt x="478222" y="925271"/>
                </a:lnTo>
                <a:lnTo>
                  <a:pt x="471328" y="930825"/>
                </a:lnTo>
                <a:lnTo>
                  <a:pt x="464169" y="935849"/>
                </a:lnTo>
                <a:lnTo>
                  <a:pt x="456744" y="940609"/>
                </a:lnTo>
                <a:lnTo>
                  <a:pt x="449054" y="944840"/>
                </a:lnTo>
                <a:lnTo>
                  <a:pt x="441630" y="949071"/>
                </a:lnTo>
                <a:lnTo>
                  <a:pt x="433145" y="952773"/>
                </a:lnTo>
                <a:lnTo>
                  <a:pt x="424925" y="955682"/>
                </a:lnTo>
                <a:lnTo>
                  <a:pt x="416705" y="958855"/>
                </a:lnTo>
                <a:lnTo>
                  <a:pt x="407954" y="961235"/>
                </a:lnTo>
                <a:lnTo>
                  <a:pt x="399204" y="963086"/>
                </a:lnTo>
                <a:lnTo>
                  <a:pt x="390188" y="964673"/>
                </a:lnTo>
                <a:lnTo>
                  <a:pt x="380908" y="965730"/>
                </a:lnTo>
                <a:lnTo>
                  <a:pt x="371892" y="966788"/>
                </a:lnTo>
                <a:lnTo>
                  <a:pt x="362612" y="966788"/>
                </a:lnTo>
                <a:lnTo>
                  <a:pt x="353331" y="966788"/>
                </a:lnTo>
                <a:lnTo>
                  <a:pt x="344050" y="965730"/>
                </a:lnTo>
                <a:lnTo>
                  <a:pt x="334770" y="964673"/>
                </a:lnTo>
                <a:lnTo>
                  <a:pt x="326019" y="963086"/>
                </a:lnTo>
                <a:lnTo>
                  <a:pt x="317269" y="961235"/>
                </a:lnTo>
                <a:lnTo>
                  <a:pt x="308518" y="958855"/>
                </a:lnTo>
                <a:lnTo>
                  <a:pt x="300033" y="955682"/>
                </a:lnTo>
                <a:lnTo>
                  <a:pt x="291813" y="952773"/>
                </a:lnTo>
                <a:lnTo>
                  <a:pt x="283858" y="949071"/>
                </a:lnTo>
                <a:lnTo>
                  <a:pt x="275903" y="944840"/>
                </a:lnTo>
                <a:lnTo>
                  <a:pt x="268214" y="940609"/>
                </a:lnTo>
                <a:lnTo>
                  <a:pt x="261054" y="935849"/>
                </a:lnTo>
                <a:lnTo>
                  <a:pt x="253895" y="930825"/>
                </a:lnTo>
                <a:lnTo>
                  <a:pt x="247001" y="925271"/>
                </a:lnTo>
                <a:lnTo>
                  <a:pt x="240372" y="919718"/>
                </a:lnTo>
                <a:lnTo>
                  <a:pt x="234008" y="913636"/>
                </a:lnTo>
                <a:lnTo>
                  <a:pt x="228174" y="907290"/>
                </a:lnTo>
                <a:lnTo>
                  <a:pt x="222341" y="900943"/>
                </a:lnTo>
                <a:lnTo>
                  <a:pt x="217037" y="893803"/>
                </a:lnTo>
                <a:lnTo>
                  <a:pt x="211999" y="886928"/>
                </a:lnTo>
                <a:lnTo>
                  <a:pt x="207226" y="879523"/>
                </a:lnTo>
                <a:lnTo>
                  <a:pt x="202984" y="871855"/>
                </a:lnTo>
                <a:lnTo>
                  <a:pt x="199006" y="864186"/>
                </a:lnTo>
                <a:lnTo>
                  <a:pt x="195294" y="856253"/>
                </a:lnTo>
                <a:lnTo>
                  <a:pt x="191847" y="847791"/>
                </a:lnTo>
                <a:lnTo>
                  <a:pt x="189195" y="839329"/>
                </a:lnTo>
                <a:lnTo>
                  <a:pt x="186809" y="830867"/>
                </a:lnTo>
                <a:lnTo>
                  <a:pt x="184422" y="822140"/>
                </a:lnTo>
                <a:lnTo>
                  <a:pt x="183097" y="813149"/>
                </a:lnTo>
                <a:lnTo>
                  <a:pt x="181771" y="804158"/>
                </a:lnTo>
                <a:lnTo>
                  <a:pt x="181240" y="794903"/>
                </a:lnTo>
                <a:lnTo>
                  <a:pt x="180975" y="785648"/>
                </a:lnTo>
                <a:lnTo>
                  <a:pt x="180975" y="543686"/>
                </a:lnTo>
                <a:close/>
                <a:moveTo>
                  <a:pt x="60589" y="484188"/>
                </a:moveTo>
                <a:lnTo>
                  <a:pt x="66675" y="484453"/>
                </a:lnTo>
                <a:lnTo>
                  <a:pt x="72760" y="485510"/>
                </a:lnTo>
                <a:lnTo>
                  <a:pt x="78581" y="487096"/>
                </a:lnTo>
                <a:lnTo>
                  <a:pt x="84137" y="488947"/>
                </a:lnTo>
                <a:lnTo>
                  <a:pt x="89429" y="491591"/>
                </a:lnTo>
                <a:lnTo>
                  <a:pt x="94191" y="494499"/>
                </a:lnTo>
                <a:lnTo>
                  <a:pt x="99219" y="497935"/>
                </a:lnTo>
                <a:lnTo>
                  <a:pt x="103452" y="501901"/>
                </a:lnTo>
                <a:lnTo>
                  <a:pt x="107421" y="506131"/>
                </a:lnTo>
                <a:lnTo>
                  <a:pt x="110596" y="510889"/>
                </a:lnTo>
                <a:lnTo>
                  <a:pt x="113771" y="515912"/>
                </a:lnTo>
                <a:lnTo>
                  <a:pt x="116152" y="521200"/>
                </a:lnTo>
                <a:lnTo>
                  <a:pt x="118269" y="526487"/>
                </a:lnTo>
                <a:lnTo>
                  <a:pt x="119856" y="532303"/>
                </a:lnTo>
                <a:lnTo>
                  <a:pt x="120650" y="538383"/>
                </a:lnTo>
                <a:lnTo>
                  <a:pt x="121179" y="544464"/>
                </a:lnTo>
                <a:lnTo>
                  <a:pt x="121179" y="786095"/>
                </a:lnTo>
                <a:lnTo>
                  <a:pt x="121179" y="793233"/>
                </a:lnTo>
                <a:lnTo>
                  <a:pt x="121973" y="803807"/>
                </a:lnTo>
                <a:lnTo>
                  <a:pt x="123560" y="817554"/>
                </a:lnTo>
                <a:lnTo>
                  <a:pt x="124619" y="825750"/>
                </a:lnTo>
                <a:lnTo>
                  <a:pt x="126206" y="834209"/>
                </a:lnTo>
                <a:lnTo>
                  <a:pt x="128058" y="843462"/>
                </a:lnTo>
                <a:lnTo>
                  <a:pt x="130175" y="853244"/>
                </a:lnTo>
                <a:lnTo>
                  <a:pt x="132821" y="863290"/>
                </a:lnTo>
                <a:lnTo>
                  <a:pt x="136260" y="873600"/>
                </a:lnTo>
                <a:lnTo>
                  <a:pt x="139964" y="883910"/>
                </a:lnTo>
                <a:lnTo>
                  <a:pt x="144198" y="894485"/>
                </a:lnTo>
                <a:lnTo>
                  <a:pt x="149225" y="905588"/>
                </a:lnTo>
                <a:lnTo>
                  <a:pt x="154517" y="916163"/>
                </a:lnTo>
                <a:lnTo>
                  <a:pt x="160867" y="927002"/>
                </a:lnTo>
                <a:lnTo>
                  <a:pt x="164306" y="932289"/>
                </a:lnTo>
                <a:lnTo>
                  <a:pt x="167746" y="937577"/>
                </a:lnTo>
                <a:lnTo>
                  <a:pt x="171714" y="942864"/>
                </a:lnTo>
                <a:lnTo>
                  <a:pt x="175683" y="947887"/>
                </a:lnTo>
                <a:lnTo>
                  <a:pt x="179652" y="953174"/>
                </a:lnTo>
                <a:lnTo>
                  <a:pt x="184150" y="957933"/>
                </a:lnTo>
                <a:lnTo>
                  <a:pt x="188384" y="962956"/>
                </a:lnTo>
                <a:lnTo>
                  <a:pt x="193411" y="967714"/>
                </a:lnTo>
                <a:lnTo>
                  <a:pt x="198438" y="972209"/>
                </a:lnTo>
                <a:lnTo>
                  <a:pt x="203730" y="976967"/>
                </a:lnTo>
                <a:lnTo>
                  <a:pt x="209286" y="981197"/>
                </a:lnTo>
                <a:lnTo>
                  <a:pt x="214577" y="985427"/>
                </a:lnTo>
                <a:lnTo>
                  <a:pt x="220663" y="989657"/>
                </a:lnTo>
                <a:lnTo>
                  <a:pt x="226748" y="993622"/>
                </a:lnTo>
                <a:lnTo>
                  <a:pt x="233363" y="997323"/>
                </a:lnTo>
                <a:lnTo>
                  <a:pt x="239977" y="1001025"/>
                </a:lnTo>
                <a:lnTo>
                  <a:pt x="246857" y="1004461"/>
                </a:lnTo>
                <a:lnTo>
                  <a:pt x="254000" y="1007634"/>
                </a:lnTo>
                <a:lnTo>
                  <a:pt x="261673" y="1010542"/>
                </a:lnTo>
                <a:lnTo>
                  <a:pt x="269346" y="1013714"/>
                </a:lnTo>
                <a:lnTo>
                  <a:pt x="277019" y="1016093"/>
                </a:lnTo>
                <a:lnTo>
                  <a:pt x="285750" y="1018473"/>
                </a:lnTo>
                <a:lnTo>
                  <a:pt x="294217" y="1020852"/>
                </a:lnTo>
                <a:lnTo>
                  <a:pt x="302948" y="1022438"/>
                </a:lnTo>
                <a:lnTo>
                  <a:pt x="312209" y="1024024"/>
                </a:lnTo>
                <a:lnTo>
                  <a:pt x="321734" y="1025611"/>
                </a:lnTo>
                <a:lnTo>
                  <a:pt x="331523" y="1026404"/>
                </a:lnTo>
                <a:lnTo>
                  <a:pt x="341842" y="1027461"/>
                </a:lnTo>
                <a:lnTo>
                  <a:pt x="352161" y="1027726"/>
                </a:lnTo>
                <a:lnTo>
                  <a:pt x="362744" y="1027990"/>
                </a:lnTo>
                <a:lnTo>
                  <a:pt x="373857" y="1027726"/>
                </a:lnTo>
                <a:lnTo>
                  <a:pt x="384440" y="1027197"/>
                </a:lnTo>
                <a:lnTo>
                  <a:pt x="394759" y="1026404"/>
                </a:lnTo>
                <a:lnTo>
                  <a:pt x="404813" y="1025346"/>
                </a:lnTo>
                <a:lnTo>
                  <a:pt x="414602" y="1023760"/>
                </a:lnTo>
                <a:lnTo>
                  <a:pt x="424127" y="1022174"/>
                </a:lnTo>
                <a:lnTo>
                  <a:pt x="432859" y="1020059"/>
                </a:lnTo>
                <a:lnTo>
                  <a:pt x="441854" y="1017944"/>
                </a:lnTo>
                <a:lnTo>
                  <a:pt x="450321" y="1015565"/>
                </a:lnTo>
                <a:lnTo>
                  <a:pt x="458523" y="1012921"/>
                </a:lnTo>
                <a:lnTo>
                  <a:pt x="466196" y="1009749"/>
                </a:lnTo>
                <a:lnTo>
                  <a:pt x="473869" y="1006312"/>
                </a:lnTo>
                <a:lnTo>
                  <a:pt x="481013" y="1003140"/>
                </a:lnTo>
                <a:lnTo>
                  <a:pt x="488157" y="999438"/>
                </a:lnTo>
                <a:lnTo>
                  <a:pt x="494771" y="995473"/>
                </a:lnTo>
                <a:lnTo>
                  <a:pt x="501386" y="991507"/>
                </a:lnTo>
                <a:lnTo>
                  <a:pt x="507736" y="987278"/>
                </a:lnTo>
                <a:lnTo>
                  <a:pt x="513821" y="983048"/>
                </a:lnTo>
                <a:lnTo>
                  <a:pt x="519113" y="978289"/>
                </a:lnTo>
                <a:lnTo>
                  <a:pt x="524669" y="973795"/>
                </a:lnTo>
                <a:lnTo>
                  <a:pt x="530225" y="969036"/>
                </a:lnTo>
                <a:lnTo>
                  <a:pt x="534988" y="964013"/>
                </a:lnTo>
                <a:lnTo>
                  <a:pt x="540015" y="959255"/>
                </a:lnTo>
                <a:lnTo>
                  <a:pt x="544248" y="953967"/>
                </a:lnTo>
                <a:lnTo>
                  <a:pt x="548746" y="948944"/>
                </a:lnTo>
                <a:lnTo>
                  <a:pt x="552715" y="943657"/>
                </a:lnTo>
                <a:lnTo>
                  <a:pt x="556684" y="938105"/>
                </a:lnTo>
                <a:lnTo>
                  <a:pt x="560388" y="932554"/>
                </a:lnTo>
                <a:lnTo>
                  <a:pt x="564092" y="927266"/>
                </a:lnTo>
                <a:lnTo>
                  <a:pt x="567267" y="921715"/>
                </a:lnTo>
                <a:lnTo>
                  <a:pt x="573352" y="910876"/>
                </a:lnTo>
                <a:lnTo>
                  <a:pt x="578644" y="899772"/>
                </a:lnTo>
                <a:lnTo>
                  <a:pt x="583407" y="888404"/>
                </a:lnTo>
                <a:lnTo>
                  <a:pt x="587375" y="877830"/>
                </a:lnTo>
                <a:lnTo>
                  <a:pt x="591080" y="867255"/>
                </a:lnTo>
                <a:lnTo>
                  <a:pt x="594255" y="856416"/>
                </a:lnTo>
                <a:lnTo>
                  <a:pt x="596636" y="846899"/>
                </a:lnTo>
                <a:lnTo>
                  <a:pt x="598752" y="837117"/>
                </a:lnTo>
                <a:lnTo>
                  <a:pt x="600605" y="828129"/>
                </a:lnTo>
                <a:lnTo>
                  <a:pt x="601928" y="819934"/>
                </a:lnTo>
                <a:lnTo>
                  <a:pt x="602721" y="812267"/>
                </a:lnTo>
                <a:lnTo>
                  <a:pt x="604044" y="799577"/>
                </a:lnTo>
                <a:lnTo>
                  <a:pt x="604573" y="790853"/>
                </a:lnTo>
                <a:lnTo>
                  <a:pt x="604573" y="786095"/>
                </a:lnTo>
                <a:lnTo>
                  <a:pt x="604573" y="544464"/>
                </a:lnTo>
                <a:lnTo>
                  <a:pt x="604838" y="538383"/>
                </a:lnTo>
                <a:lnTo>
                  <a:pt x="605896" y="532303"/>
                </a:lnTo>
                <a:lnTo>
                  <a:pt x="607219" y="526487"/>
                </a:lnTo>
                <a:lnTo>
                  <a:pt x="609336" y="521200"/>
                </a:lnTo>
                <a:lnTo>
                  <a:pt x="611982" y="515912"/>
                </a:lnTo>
                <a:lnTo>
                  <a:pt x="614892" y="510889"/>
                </a:lnTo>
                <a:lnTo>
                  <a:pt x="618332" y="506131"/>
                </a:lnTo>
                <a:lnTo>
                  <a:pt x="622300" y="501901"/>
                </a:lnTo>
                <a:lnTo>
                  <a:pt x="626534" y="497935"/>
                </a:lnTo>
                <a:lnTo>
                  <a:pt x="631296" y="494499"/>
                </a:lnTo>
                <a:lnTo>
                  <a:pt x="636323" y="491591"/>
                </a:lnTo>
                <a:lnTo>
                  <a:pt x="641350" y="488947"/>
                </a:lnTo>
                <a:lnTo>
                  <a:pt x="646907" y="487096"/>
                </a:lnTo>
                <a:lnTo>
                  <a:pt x="652992" y="485510"/>
                </a:lnTo>
                <a:lnTo>
                  <a:pt x="658813" y="484453"/>
                </a:lnTo>
                <a:lnTo>
                  <a:pt x="664898" y="484188"/>
                </a:lnTo>
                <a:lnTo>
                  <a:pt x="671248" y="484453"/>
                </a:lnTo>
                <a:lnTo>
                  <a:pt x="677069" y="485510"/>
                </a:lnTo>
                <a:lnTo>
                  <a:pt x="682890" y="487096"/>
                </a:lnTo>
                <a:lnTo>
                  <a:pt x="688711" y="488947"/>
                </a:lnTo>
                <a:lnTo>
                  <a:pt x="694003" y="491591"/>
                </a:lnTo>
                <a:lnTo>
                  <a:pt x="698765" y="494499"/>
                </a:lnTo>
                <a:lnTo>
                  <a:pt x="703528" y="497935"/>
                </a:lnTo>
                <a:lnTo>
                  <a:pt x="708026" y="501901"/>
                </a:lnTo>
                <a:lnTo>
                  <a:pt x="711994" y="506131"/>
                </a:lnTo>
                <a:lnTo>
                  <a:pt x="715169" y="510889"/>
                </a:lnTo>
                <a:lnTo>
                  <a:pt x="718344" y="515912"/>
                </a:lnTo>
                <a:lnTo>
                  <a:pt x="720726" y="521200"/>
                </a:lnTo>
                <a:lnTo>
                  <a:pt x="722842" y="526487"/>
                </a:lnTo>
                <a:lnTo>
                  <a:pt x="724430" y="532303"/>
                </a:lnTo>
                <a:lnTo>
                  <a:pt x="725223" y="538383"/>
                </a:lnTo>
                <a:lnTo>
                  <a:pt x="725488" y="544464"/>
                </a:lnTo>
                <a:lnTo>
                  <a:pt x="725488" y="786095"/>
                </a:lnTo>
                <a:lnTo>
                  <a:pt x="725223" y="797462"/>
                </a:lnTo>
                <a:lnTo>
                  <a:pt x="724694" y="809095"/>
                </a:lnTo>
                <a:lnTo>
                  <a:pt x="723636" y="821255"/>
                </a:lnTo>
                <a:lnTo>
                  <a:pt x="722313" y="833681"/>
                </a:lnTo>
                <a:lnTo>
                  <a:pt x="720461" y="846370"/>
                </a:lnTo>
                <a:lnTo>
                  <a:pt x="718080" y="859853"/>
                </a:lnTo>
                <a:lnTo>
                  <a:pt x="714905" y="873336"/>
                </a:lnTo>
                <a:lnTo>
                  <a:pt x="711465" y="886554"/>
                </a:lnTo>
                <a:lnTo>
                  <a:pt x="707496" y="900830"/>
                </a:lnTo>
                <a:lnTo>
                  <a:pt x="702998" y="914312"/>
                </a:lnTo>
                <a:lnTo>
                  <a:pt x="698236" y="928324"/>
                </a:lnTo>
                <a:lnTo>
                  <a:pt x="692415" y="942335"/>
                </a:lnTo>
                <a:lnTo>
                  <a:pt x="686065" y="956347"/>
                </a:lnTo>
                <a:lnTo>
                  <a:pt x="679186" y="970094"/>
                </a:lnTo>
                <a:lnTo>
                  <a:pt x="671513" y="983841"/>
                </a:lnTo>
                <a:lnTo>
                  <a:pt x="663311" y="997323"/>
                </a:lnTo>
                <a:lnTo>
                  <a:pt x="658813" y="1003933"/>
                </a:lnTo>
                <a:lnTo>
                  <a:pt x="654315" y="1010542"/>
                </a:lnTo>
                <a:lnTo>
                  <a:pt x="649552" y="1017151"/>
                </a:lnTo>
                <a:lnTo>
                  <a:pt x="644525" y="1023496"/>
                </a:lnTo>
                <a:lnTo>
                  <a:pt x="639498" y="1029841"/>
                </a:lnTo>
                <a:lnTo>
                  <a:pt x="634207" y="1035921"/>
                </a:lnTo>
                <a:lnTo>
                  <a:pt x="628650" y="1042001"/>
                </a:lnTo>
                <a:lnTo>
                  <a:pt x="623094" y="1048082"/>
                </a:lnTo>
                <a:lnTo>
                  <a:pt x="617009" y="1054162"/>
                </a:lnTo>
                <a:lnTo>
                  <a:pt x="610923" y="1059978"/>
                </a:lnTo>
                <a:lnTo>
                  <a:pt x="604838" y="1065530"/>
                </a:lnTo>
                <a:lnTo>
                  <a:pt x="598488" y="1071082"/>
                </a:lnTo>
                <a:lnTo>
                  <a:pt x="591873" y="1076369"/>
                </a:lnTo>
                <a:lnTo>
                  <a:pt x="584730" y="1081656"/>
                </a:lnTo>
                <a:lnTo>
                  <a:pt x="577850" y="1086944"/>
                </a:lnTo>
                <a:lnTo>
                  <a:pt x="570442" y="1091702"/>
                </a:lnTo>
                <a:lnTo>
                  <a:pt x="563034" y="1096461"/>
                </a:lnTo>
                <a:lnTo>
                  <a:pt x="555096" y="1101219"/>
                </a:lnTo>
                <a:lnTo>
                  <a:pt x="547159" y="1105714"/>
                </a:lnTo>
                <a:lnTo>
                  <a:pt x="538957" y="1109944"/>
                </a:lnTo>
                <a:lnTo>
                  <a:pt x="530755" y="1113909"/>
                </a:lnTo>
                <a:lnTo>
                  <a:pt x="522288" y="1117875"/>
                </a:lnTo>
                <a:lnTo>
                  <a:pt x="513292" y="1121576"/>
                </a:lnTo>
                <a:lnTo>
                  <a:pt x="504296" y="1125277"/>
                </a:lnTo>
                <a:lnTo>
                  <a:pt x="495036" y="1128185"/>
                </a:lnTo>
                <a:lnTo>
                  <a:pt x="485246" y="1131357"/>
                </a:lnTo>
                <a:lnTo>
                  <a:pt x="475721" y="1134001"/>
                </a:lnTo>
                <a:lnTo>
                  <a:pt x="465932" y="1136909"/>
                </a:lnTo>
                <a:lnTo>
                  <a:pt x="455613" y="1139288"/>
                </a:lnTo>
                <a:lnTo>
                  <a:pt x="445029" y="1141139"/>
                </a:lnTo>
                <a:lnTo>
                  <a:pt x="434182" y="1142989"/>
                </a:lnTo>
                <a:lnTo>
                  <a:pt x="423069" y="1144840"/>
                </a:lnTo>
                <a:lnTo>
                  <a:pt x="423069" y="1329896"/>
                </a:lnTo>
                <a:lnTo>
                  <a:pt x="664898" y="1329896"/>
                </a:lnTo>
                <a:lnTo>
                  <a:pt x="671248" y="1330161"/>
                </a:lnTo>
                <a:lnTo>
                  <a:pt x="677069" y="1331218"/>
                </a:lnTo>
                <a:lnTo>
                  <a:pt x="682890" y="1332540"/>
                </a:lnTo>
                <a:lnTo>
                  <a:pt x="688711" y="1334919"/>
                </a:lnTo>
                <a:lnTo>
                  <a:pt x="694003" y="1337299"/>
                </a:lnTo>
                <a:lnTo>
                  <a:pt x="698765" y="1340207"/>
                </a:lnTo>
                <a:lnTo>
                  <a:pt x="703528" y="1343643"/>
                </a:lnTo>
                <a:lnTo>
                  <a:pt x="708026" y="1347609"/>
                </a:lnTo>
                <a:lnTo>
                  <a:pt x="711994" y="1351839"/>
                </a:lnTo>
                <a:lnTo>
                  <a:pt x="715169" y="1356862"/>
                </a:lnTo>
                <a:lnTo>
                  <a:pt x="718344" y="1361620"/>
                </a:lnTo>
                <a:lnTo>
                  <a:pt x="720726" y="1366908"/>
                </a:lnTo>
                <a:lnTo>
                  <a:pt x="722842" y="1372195"/>
                </a:lnTo>
                <a:lnTo>
                  <a:pt x="724430" y="1378011"/>
                </a:lnTo>
                <a:lnTo>
                  <a:pt x="725223" y="1384092"/>
                </a:lnTo>
                <a:lnTo>
                  <a:pt x="725488" y="1390172"/>
                </a:lnTo>
                <a:lnTo>
                  <a:pt x="725223" y="1396517"/>
                </a:lnTo>
                <a:lnTo>
                  <a:pt x="724430" y="1402333"/>
                </a:lnTo>
                <a:lnTo>
                  <a:pt x="722842" y="1408149"/>
                </a:lnTo>
                <a:lnTo>
                  <a:pt x="720726" y="1413965"/>
                </a:lnTo>
                <a:lnTo>
                  <a:pt x="718344" y="1419252"/>
                </a:lnTo>
                <a:lnTo>
                  <a:pt x="715169" y="1424011"/>
                </a:lnTo>
                <a:lnTo>
                  <a:pt x="711994" y="1429034"/>
                </a:lnTo>
                <a:lnTo>
                  <a:pt x="708026" y="1433264"/>
                </a:lnTo>
                <a:lnTo>
                  <a:pt x="703528" y="1436965"/>
                </a:lnTo>
                <a:lnTo>
                  <a:pt x="698765" y="1440402"/>
                </a:lnTo>
                <a:lnTo>
                  <a:pt x="694003" y="1443574"/>
                </a:lnTo>
                <a:lnTo>
                  <a:pt x="688711" y="1445953"/>
                </a:lnTo>
                <a:lnTo>
                  <a:pt x="682890" y="1448068"/>
                </a:lnTo>
                <a:lnTo>
                  <a:pt x="677069" y="1449654"/>
                </a:lnTo>
                <a:lnTo>
                  <a:pt x="671248" y="1450447"/>
                </a:lnTo>
                <a:lnTo>
                  <a:pt x="664898" y="1450976"/>
                </a:lnTo>
                <a:lnTo>
                  <a:pt x="60589" y="1450976"/>
                </a:lnTo>
                <a:lnTo>
                  <a:pt x="54239" y="1450447"/>
                </a:lnTo>
                <a:lnTo>
                  <a:pt x="48419" y="1449654"/>
                </a:lnTo>
                <a:lnTo>
                  <a:pt x="42598" y="1448068"/>
                </a:lnTo>
                <a:lnTo>
                  <a:pt x="37041" y="1445953"/>
                </a:lnTo>
                <a:lnTo>
                  <a:pt x="31750" y="1443574"/>
                </a:lnTo>
                <a:lnTo>
                  <a:pt x="26723" y="1440402"/>
                </a:lnTo>
                <a:lnTo>
                  <a:pt x="21960" y="1436965"/>
                </a:lnTo>
                <a:lnTo>
                  <a:pt x="17727" y="1433264"/>
                </a:lnTo>
                <a:lnTo>
                  <a:pt x="13758" y="1429034"/>
                </a:lnTo>
                <a:lnTo>
                  <a:pt x="10319" y="1424011"/>
                </a:lnTo>
                <a:lnTo>
                  <a:pt x="7408" y="1419252"/>
                </a:lnTo>
                <a:lnTo>
                  <a:pt x="5027" y="1413965"/>
                </a:lnTo>
                <a:lnTo>
                  <a:pt x="2646" y="1408149"/>
                </a:lnTo>
                <a:lnTo>
                  <a:pt x="1323" y="1402333"/>
                </a:lnTo>
                <a:lnTo>
                  <a:pt x="264" y="1396517"/>
                </a:lnTo>
                <a:lnTo>
                  <a:pt x="0" y="1390172"/>
                </a:lnTo>
                <a:lnTo>
                  <a:pt x="264" y="1384092"/>
                </a:lnTo>
                <a:lnTo>
                  <a:pt x="1323" y="1378011"/>
                </a:lnTo>
                <a:lnTo>
                  <a:pt x="2646" y="1372195"/>
                </a:lnTo>
                <a:lnTo>
                  <a:pt x="5027" y="1366908"/>
                </a:lnTo>
                <a:lnTo>
                  <a:pt x="7408" y="1361620"/>
                </a:lnTo>
                <a:lnTo>
                  <a:pt x="10319" y="1356862"/>
                </a:lnTo>
                <a:lnTo>
                  <a:pt x="13758" y="1351839"/>
                </a:lnTo>
                <a:lnTo>
                  <a:pt x="17727" y="1347609"/>
                </a:lnTo>
                <a:lnTo>
                  <a:pt x="21960" y="1343643"/>
                </a:lnTo>
                <a:lnTo>
                  <a:pt x="26723" y="1340207"/>
                </a:lnTo>
                <a:lnTo>
                  <a:pt x="31750" y="1337299"/>
                </a:lnTo>
                <a:lnTo>
                  <a:pt x="37041" y="1334919"/>
                </a:lnTo>
                <a:lnTo>
                  <a:pt x="42598" y="1332540"/>
                </a:lnTo>
                <a:lnTo>
                  <a:pt x="48419" y="1331218"/>
                </a:lnTo>
                <a:lnTo>
                  <a:pt x="54239" y="1330161"/>
                </a:lnTo>
                <a:lnTo>
                  <a:pt x="60589" y="1329896"/>
                </a:lnTo>
                <a:lnTo>
                  <a:pt x="302419" y="1329896"/>
                </a:lnTo>
                <a:lnTo>
                  <a:pt x="302419" y="1144840"/>
                </a:lnTo>
                <a:lnTo>
                  <a:pt x="291571" y="1142989"/>
                </a:lnTo>
                <a:lnTo>
                  <a:pt x="280459" y="1141139"/>
                </a:lnTo>
                <a:lnTo>
                  <a:pt x="270140" y="1139288"/>
                </a:lnTo>
                <a:lnTo>
                  <a:pt x="259821" y="1136909"/>
                </a:lnTo>
                <a:lnTo>
                  <a:pt x="250032" y="1134001"/>
                </a:lnTo>
                <a:lnTo>
                  <a:pt x="240242" y="1131357"/>
                </a:lnTo>
                <a:lnTo>
                  <a:pt x="230452" y="1128185"/>
                </a:lnTo>
                <a:lnTo>
                  <a:pt x="221457" y="1125277"/>
                </a:lnTo>
                <a:lnTo>
                  <a:pt x="212196" y="1121576"/>
                </a:lnTo>
                <a:lnTo>
                  <a:pt x="203465" y="1117875"/>
                </a:lnTo>
                <a:lnTo>
                  <a:pt x="194734" y="1113909"/>
                </a:lnTo>
                <a:lnTo>
                  <a:pt x="186532" y="1109944"/>
                </a:lnTo>
                <a:lnTo>
                  <a:pt x="178329" y="1105714"/>
                </a:lnTo>
                <a:lnTo>
                  <a:pt x="170392" y="1101219"/>
                </a:lnTo>
                <a:lnTo>
                  <a:pt x="162454" y="1096461"/>
                </a:lnTo>
                <a:lnTo>
                  <a:pt x="155310" y="1091702"/>
                </a:lnTo>
                <a:lnTo>
                  <a:pt x="147902" y="1086944"/>
                </a:lnTo>
                <a:lnTo>
                  <a:pt x="140758" y="1081656"/>
                </a:lnTo>
                <a:lnTo>
                  <a:pt x="133879" y="1076369"/>
                </a:lnTo>
                <a:lnTo>
                  <a:pt x="127264" y="1071082"/>
                </a:lnTo>
                <a:lnTo>
                  <a:pt x="120650" y="1065530"/>
                </a:lnTo>
                <a:lnTo>
                  <a:pt x="114564" y="1059978"/>
                </a:lnTo>
                <a:lnTo>
                  <a:pt x="108479" y="1054162"/>
                </a:lnTo>
                <a:lnTo>
                  <a:pt x="102394" y="1048082"/>
                </a:lnTo>
                <a:lnTo>
                  <a:pt x="97102" y="1042001"/>
                </a:lnTo>
                <a:lnTo>
                  <a:pt x="91546" y="1035921"/>
                </a:lnTo>
                <a:lnTo>
                  <a:pt x="85989" y="1029841"/>
                </a:lnTo>
                <a:lnTo>
                  <a:pt x="81227" y="1023496"/>
                </a:lnTo>
                <a:lnTo>
                  <a:pt x="75935" y="1017151"/>
                </a:lnTo>
                <a:lnTo>
                  <a:pt x="71437" y="1010542"/>
                </a:lnTo>
                <a:lnTo>
                  <a:pt x="66675" y="1003933"/>
                </a:lnTo>
                <a:lnTo>
                  <a:pt x="62177" y="997323"/>
                </a:lnTo>
                <a:lnTo>
                  <a:pt x="53975" y="983841"/>
                </a:lnTo>
                <a:lnTo>
                  <a:pt x="46302" y="970094"/>
                </a:lnTo>
                <a:lnTo>
                  <a:pt x="39687" y="956347"/>
                </a:lnTo>
                <a:lnTo>
                  <a:pt x="33337" y="942335"/>
                </a:lnTo>
                <a:lnTo>
                  <a:pt x="27516" y="928324"/>
                </a:lnTo>
                <a:lnTo>
                  <a:pt x="22489" y="914312"/>
                </a:lnTo>
                <a:lnTo>
                  <a:pt x="17991" y="900830"/>
                </a:lnTo>
                <a:lnTo>
                  <a:pt x="14023" y="886554"/>
                </a:lnTo>
                <a:lnTo>
                  <a:pt x="10583" y="873336"/>
                </a:lnTo>
                <a:lnTo>
                  <a:pt x="7673" y="859853"/>
                </a:lnTo>
                <a:lnTo>
                  <a:pt x="5291" y="846370"/>
                </a:lnTo>
                <a:lnTo>
                  <a:pt x="3439" y="833681"/>
                </a:lnTo>
                <a:lnTo>
                  <a:pt x="1852" y="821255"/>
                </a:lnTo>
                <a:lnTo>
                  <a:pt x="1058" y="809095"/>
                </a:lnTo>
                <a:lnTo>
                  <a:pt x="264" y="797462"/>
                </a:lnTo>
                <a:lnTo>
                  <a:pt x="0" y="786095"/>
                </a:lnTo>
                <a:lnTo>
                  <a:pt x="0" y="544464"/>
                </a:lnTo>
                <a:lnTo>
                  <a:pt x="264" y="538383"/>
                </a:lnTo>
                <a:lnTo>
                  <a:pt x="1323" y="532303"/>
                </a:lnTo>
                <a:lnTo>
                  <a:pt x="2646" y="526487"/>
                </a:lnTo>
                <a:lnTo>
                  <a:pt x="5027" y="521200"/>
                </a:lnTo>
                <a:lnTo>
                  <a:pt x="7408" y="515912"/>
                </a:lnTo>
                <a:lnTo>
                  <a:pt x="10319" y="510889"/>
                </a:lnTo>
                <a:lnTo>
                  <a:pt x="13758" y="506131"/>
                </a:lnTo>
                <a:lnTo>
                  <a:pt x="17727" y="501901"/>
                </a:lnTo>
                <a:lnTo>
                  <a:pt x="21960" y="497935"/>
                </a:lnTo>
                <a:lnTo>
                  <a:pt x="26723" y="494499"/>
                </a:lnTo>
                <a:lnTo>
                  <a:pt x="31750" y="491591"/>
                </a:lnTo>
                <a:lnTo>
                  <a:pt x="37041" y="488947"/>
                </a:lnTo>
                <a:lnTo>
                  <a:pt x="42598" y="487096"/>
                </a:lnTo>
                <a:lnTo>
                  <a:pt x="48419" y="485510"/>
                </a:lnTo>
                <a:lnTo>
                  <a:pt x="54239" y="484453"/>
                </a:lnTo>
                <a:lnTo>
                  <a:pt x="60589" y="484188"/>
                </a:lnTo>
                <a:close/>
                <a:moveTo>
                  <a:pt x="362612" y="0"/>
                </a:moveTo>
                <a:lnTo>
                  <a:pt x="372158" y="265"/>
                </a:lnTo>
                <a:lnTo>
                  <a:pt x="381438" y="1058"/>
                </a:lnTo>
                <a:lnTo>
                  <a:pt x="390454" y="2116"/>
                </a:lnTo>
                <a:lnTo>
                  <a:pt x="399204" y="3967"/>
                </a:lnTo>
                <a:lnTo>
                  <a:pt x="408219" y="5553"/>
                </a:lnTo>
                <a:lnTo>
                  <a:pt x="416705" y="8198"/>
                </a:lnTo>
                <a:lnTo>
                  <a:pt x="424925" y="11107"/>
                </a:lnTo>
                <a:lnTo>
                  <a:pt x="433145" y="14280"/>
                </a:lnTo>
                <a:lnTo>
                  <a:pt x="441630" y="17982"/>
                </a:lnTo>
                <a:lnTo>
                  <a:pt x="449054" y="21949"/>
                </a:lnTo>
                <a:lnTo>
                  <a:pt x="456744" y="26444"/>
                </a:lnTo>
                <a:lnTo>
                  <a:pt x="464169" y="30939"/>
                </a:lnTo>
                <a:lnTo>
                  <a:pt x="471328" y="36228"/>
                </a:lnTo>
                <a:lnTo>
                  <a:pt x="478222" y="41253"/>
                </a:lnTo>
                <a:lnTo>
                  <a:pt x="484851" y="47070"/>
                </a:lnTo>
                <a:lnTo>
                  <a:pt x="490950" y="53152"/>
                </a:lnTo>
                <a:lnTo>
                  <a:pt x="497049" y="59234"/>
                </a:lnTo>
                <a:lnTo>
                  <a:pt x="502882" y="66110"/>
                </a:lnTo>
                <a:lnTo>
                  <a:pt x="508186" y="72721"/>
                </a:lnTo>
                <a:lnTo>
                  <a:pt x="513224" y="80125"/>
                </a:lnTo>
                <a:lnTo>
                  <a:pt x="517997" y="87265"/>
                </a:lnTo>
                <a:lnTo>
                  <a:pt x="522504" y="94934"/>
                </a:lnTo>
                <a:lnTo>
                  <a:pt x="526482" y="102602"/>
                </a:lnTo>
                <a:lnTo>
                  <a:pt x="530194" y="110800"/>
                </a:lnTo>
                <a:lnTo>
                  <a:pt x="533111" y="118998"/>
                </a:lnTo>
                <a:lnTo>
                  <a:pt x="536293" y="127195"/>
                </a:lnTo>
                <a:lnTo>
                  <a:pt x="538679" y="136186"/>
                </a:lnTo>
                <a:lnTo>
                  <a:pt x="540536" y="144648"/>
                </a:lnTo>
                <a:lnTo>
                  <a:pt x="542392" y="153903"/>
                </a:lnTo>
                <a:lnTo>
                  <a:pt x="543187" y="162630"/>
                </a:lnTo>
                <a:lnTo>
                  <a:pt x="544248" y="172150"/>
                </a:lnTo>
                <a:lnTo>
                  <a:pt x="544513" y="181141"/>
                </a:lnTo>
                <a:lnTo>
                  <a:pt x="544513" y="483394"/>
                </a:lnTo>
                <a:lnTo>
                  <a:pt x="180975" y="483394"/>
                </a:lnTo>
                <a:lnTo>
                  <a:pt x="180975" y="181141"/>
                </a:lnTo>
                <a:lnTo>
                  <a:pt x="181240" y="172150"/>
                </a:lnTo>
                <a:lnTo>
                  <a:pt x="181771" y="162630"/>
                </a:lnTo>
                <a:lnTo>
                  <a:pt x="183097" y="153903"/>
                </a:lnTo>
                <a:lnTo>
                  <a:pt x="184422" y="144648"/>
                </a:lnTo>
                <a:lnTo>
                  <a:pt x="186809" y="136186"/>
                </a:lnTo>
                <a:lnTo>
                  <a:pt x="189195" y="127195"/>
                </a:lnTo>
                <a:lnTo>
                  <a:pt x="191847" y="118998"/>
                </a:lnTo>
                <a:lnTo>
                  <a:pt x="195294" y="110800"/>
                </a:lnTo>
                <a:lnTo>
                  <a:pt x="199006" y="102602"/>
                </a:lnTo>
                <a:lnTo>
                  <a:pt x="202984" y="94934"/>
                </a:lnTo>
                <a:lnTo>
                  <a:pt x="207226" y="87265"/>
                </a:lnTo>
                <a:lnTo>
                  <a:pt x="211999" y="80125"/>
                </a:lnTo>
                <a:lnTo>
                  <a:pt x="217037" y="72721"/>
                </a:lnTo>
                <a:lnTo>
                  <a:pt x="222341" y="66110"/>
                </a:lnTo>
                <a:lnTo>
                  <a:pt x="228174" y="59234"/>
                </a:lnTo>
                <a:lnTo>
                  <a:pt x="234008" y="53152"/>
                </a:lnTo>
                <a:lnTo>
                  <a:pt x="240372" y="47070"/>
                </a:lnTo>
                <a:lnTo>
                  <a:pt x="247266" y="41253"/>
                </a:lnTo>
                <a:lnTo>
                  <a:pt x="253895" y="36228"/>
                </a:lnTo>
                <a:lnTo>
                  <a:pt x="261054" y="30939"/>
                </a:lnTo>
                <a:lnTo>
                  <a:pt x="268479" y="26444"/>
                </a:lnTo>
                <a:lnTo>
                  <a:pt x="275903" y="21949"/>
                </a:lnTo>
                <a:lnTo>
                  <a:pt x="283858" y="17982"/>
                </a:lnTo>
                <a:lnTo>
                  <a:pt x="291813" y="14280"/>
                </a:lnTo>
                <a:lnTo>
                  <a:pt x="300033" y="11107"/>
                </a:lnTo>
                <a:lnTo>
                  <a:pt x="308518" y="8198"/>
                </a:lnTo>
                <a:lnTo>
                  <a:pt x="317269" y="5553"/>
                </a:lnTo>
                <a:lnTo>
                  <a:pt x="326019" y="3967"/>
                </a:lnTo>
                <a:lnTo>
                  <a:pt x="334770" y="2116"/>
                </a:lnTo>
                <a:lnTo>
                  <a:pt x="344050" y="1058"/>
                </a:lnTo>
                <a:lnTo>
                  <a:pt x="353331" y="265"/>
                </a:lnTo>
                <a:lnTo>
                  <a:pt x="362612"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5" name="KSO_Shape">
            <a:extLst>
              <a:ext uri="{FF2B5EF4-FFF2-40B4-BE49-F238E27FC236}">
                <a16:creationId xmlns:a16="http://schemas.microsoft.com/office/drawing/2014/main" id="{D0FA4181-5724-4E43-8FE2-399A9A7AA703}"/>
              </a:ext>
            </a:extLst>
          </p:cNvPr>
          <p:cNvSpPr/>
          <p:nvPr/>
        </p:nvSpPr>
        <p:spPr>
          <a:xfrm>
            <a:off x="6716489" y="3443563"/>
            <a:ext cx="729756" cy="905827"/>
          </a:xfrm>
          <a:custGeom>
            <a:avLst/>
            <a:gdLst>
              <a:gd name="connsiteX0" fmla="*/ 1638300 w 4396363"/>
              <a:gd name="connsiteY0" fmla="*/ 558403 h 5128349"/>
              <a:gd name="connsiteX1" fmla="*/ 558403 w 4396363"/>
              <a:gd name="connsiteY1" fmla="*/ 1638300 h 5128349"/>
              <a:gd name="connsiteX2" fmla="*/ 1638300 w 4396363"/>
              <a:gd name="connsiteY2" fmla="*/ 2718197 h 5128349"/>
              <a:gd name="connsiteX3" fmla="*/ 2718197 w 4396363"/>
              <a:gd name="connsiteY3" fmla="*/ 1638300 h 5128349"/>
              <a:gd name="connsiteX4" fmla="*/ 1638300 w 4396363"/>
              <a:gd name="connsiteY4" fmla="*/ 558403 h 5128349"/>
              <a:gd name="connsiteX5" fmla="*/ 1638300 w 4396363"/>
              <a:gd name="connsiteY5" fmla="*/ 0 h 5128349"/>
              <a:gd name="connsiteX6" fmla="*/ 3276600 w 4396363"/>
              <a:gd name="connsiteY6" fmla="*/ 1638300 h 5128349"/>
              <a:gd name="connsiteX7" fmla="*/ 2902492 w 4396363"/>
              <a:gd name="connsiteY7" fmla="*/ 2680411 h 5128349"/>
              <a:gd name="connsiteX8" fmla="*/ 2816386 w 4396363"/>
              <a:gd name="connsiteY8" fmla="*/ 2775151 h 5128349"/>
              <a:gd name="connsiteX9" fmla="*/ 2928393 w 4396363"/>
              <a:gd name="connsiteY9" fmla="*/ 2923790 h 5128349"/>
              <a:gd name="connsiteX10" fmla="*/ 2942554 w 4396363"/>
              <a:gd name="connsiteY10" fmla="*/ 2913119 h 5128349"/>
              <a:gd name="connsiteX11" fmla="*/ 3136485 w 4396363"/>
              <a:gd name="connsiteY11" fmla="*/ 2942400 h 5128349"/>
              <a:gd name="connsiteX12" fmla="*/ 4367683 w 4396363"/>
              <a:gd name="connsiteY12" fmla="*/ 4576254 h 5128349"/>
              <a:gd name="connsiteX13" fmla="*/ 4342375 w 4396363"/>
              <a:gd name="connsiteY13" fmla="*/ 4770744 h 5128349"/>
              <a:gd name="connsiteX14" fmla="*/ 3903910 w 4396363"/>
              <a:gd name="connsiteY14" fmla="*/ 5101151 h 5128349"/>
              <a:gd name="connsiteX15" fmla="*/ 3709978 w 4396363"/>
              <a:gd name="connsiteY15" fmla="*/ 5071870 h 5128349"/>
              <a:gd name="connsiteX16" fmla="*/ 2478781 w 4396363"/>
              <a:gd name="connsiteY16" fmla="*/ 3438015 h 5128349"/>
              <a:gd name="connsiteX17" fmla="*/ 2504089 w 4396363"/>
              <a:gd name="connsiteY17" fmla="*/ 3243526 h 5128349"/>
              <a:gd name="connsiteX18" fmla="*/ 2518249 w 4396363"/>
              <a:gd name="connsiteY18" fmla="*/ 3232855 h 5128349"/>
              <a:gd name="connsiteX19" fmla="*/ 2406738 w 4396363"/>
              <a:gd name="connsiteY19" fmla="*/ 3084875 h 5128349"/>
              <a:gd name="connsiteX20" fmla="*/ 2276001 w 4396363"/>
              <a:gd name="connsiteY20" fmla="*/ 3147854 h 5128349"/>
              <a:gd name="connsiteX21" fmla="*/ 1638300 w 4396363"/>
              <a:gd name="connsiteY21" fmla="*/ 3276600 h 5128349"/>
              <a:gd name="connsiteX22" fmla="*/ 0 w 4396363"/>
              <a:gd name="connsiteY22" fmla="*/ 1638300 h 5128349"/>
              <a:gd name="connsiteX23" fmla="*/ 1638300 w 4396363"/>
              <a:gd name="connsiteY23" fmla="*/ 0 h 5128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396363" h="5128349">
                <a:moveTo>
                  <a:pt x="1638300" y="558403"/>
                </a:moveTo>
                <a:cubicBezTo>
                  <a:pt x="1041889" y="558403"/>
                  <a:pt x="558403" y="1041889"/>
                  <a:pt x="558403" y="1638300"/>
                </a:cubicBezTo>
                <a:cubicBezTo>
                  <a:pt x="558403" y="2234711"/>
                  <a:pt x="1041889" y="2718197"/>
                  <a:pt x="1638300" y="2718197"/>
                </a:cubicBezTo>
                <a:cubicBezTo>
                  <a:pt x="2234711" y="2718197"/>
                  <a:pt x="2718197" y="2234711"/>
                  <a:pt x="2718197" y="1638300"/>
                </a:cubicBezTo>
                <a:cubicBezTo>
                  <a:pt x="2718197" y="1041889"/>
                  <a:pt x="2234711" y="558403"/>
                  <a:pt x="1638300" y="558403"/>
                </a:cubicBezTo>
                <a:close/>
                <a:moveTo>
                  <a:pt x="1638300" y="0"/>
                </a:moveTo>
                <a:cubicBezTo>
                  <a:pt x="2543108" y="0"/>
                  <a:pt x="3276600" y="733492"/>
                  <a:pt x="3276600" y="1638300"/>
                </a:cubicBezTo>
                <a:cubicBezTo>
                  <a:pt x="3276600" y="2034154"/>
                  <a:pt x="3136205" y="2397216"/>
                  <a:pt x="2902492" y="2680411"/>
                </a:cubicBezTo>
                <a:lnTo>
                  <a:pt x="2816386" y="2775151"/>
                </a:lnTo>
                <a:lnTo>
                  <a:pt x="2928393" y="2923790"/>
                </a:lnTo>
                <a:lnTo>
                  <a:pt x="2942554" y="2913119"/>
                </a:lnTo>
                <a:cubicBezTo>
                  <a:pt x="3003095" y="2867498"/>
                  <a:pt x="3089921" y="2880607"/>
                  <a:pt x="3136485" y="2942400"/>
                </a:cubicBezTo>
                <a:lnTo>
                  <a:pt x="4367683" y="4576254"/>
                </a:lnTo>
                <a:cubicBezTo>
                  <a:pt x="4414247" y="4638047"/>
                  <a:pt x="4402916" y="4725123"/>
                  <a:pt x="4342375" y="4770744"/>
                </a:cubicBezTo>
                <a:lnTo>
                  <a:pt x="3903910" y="5101151"/>
                </a:lnTo>
                <a:cubicBezTo>
                  <a:pt x="3843369" y="5146772"/>
                  <a:pt x="3756543" y="5133662"/>
                  <a:pt x="3709978" y="5071870"/>
                </a:cubicBezTo>
                <a:lnTo>
                  <a:pt x="2478781" y="3438015"/>
                </a:lnTo>
                <a:cubicBezTo>
                  <a:pt x="2432217" y="3376223"/>
                  <a:pt x="2443548" y="3289147"/>
                  <a:pt x="2504089" y="3243526"/>
                </a:cubicBezTo>
                <a:lnTo>
                  <a:pt x="2518249" y="3232855"/>
                </a:lnTo>
                <a:lnTo>
                  <a:pt x="2406738" y="3084875"/>
                </a:lnTo>
                <a:lnTo>
                  <a:pt x="2276001" y="3147854"/>
                </a:lnTo>
                <a:cubicBezTo>
                  <a:pt x="2079997" y="3230757"/>
                  <a:pt x="1864502" y="3276600"/>
                  <a:pt x="1638300" y="3276600"/>
                </a:cubicBezTo>
                <a:cubicBezTo>
                  <a:pt x="733492" y="3276600"/>
                  <a:pt x="0" y="2543108"/>
                  <a:pt x="0" y="1638300"/>
                </a:cubicBezTo>
                <a:cubicBezTo>
                  <a:pt x="0" y="733492"/>
                  <a:pt x="733492" y="0"/>
                  <a:pt x="16383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1"/>
    </p:custDataLst>
    <p:extLst>
      <p:ext uri="{BB962C8B-B14F-4D97-AF65-F5344CB8AC3E}">
        <p14:creationId xmlns:p14="http://schemas.microsoft.com/office/powerpoint/2010/main" val="39452825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500"/>
                                        <p:tgtEl>
                                          <p:spTgt spid="45"/>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p:cTn id="33" dur="500" fill="hold"/>
                                        <p:tgtEl>
                                          <p:spTgt spid="25"/>
                                        </p:tgtEl>
                                        <p:attrNameLst>
                                          <p:attrName>ppt_w</p:attrName>
                                        </p:attrNameLst>
                                      </p:cBhvr>
                                      <p:tavLst>
                                        <p:tav tm="0">
                                          <p:val>
                                            <p:fltVal val="0"/>
                                          </p:val>
                                        </p:tav>
                                        <p:tav tm="100000">
                                          <p:val>
                                            <p:strVal val="#ppt_w"/>
                                          </p:val>
                                        </p:tav>
                                      </p:tavLst>
                                    </p:anim>
                                    <p:anim calcmode="lin" valueType="num">
                                      <p:cBhvr>
                                        <p:cTn id="34" dur="500" fill="hold"/>
                                        <p:tgtEl>
                                          <p:spTgt spid="25"/>
                                        </p:tgtEl>
                                        <p:attrNameLst>
                                          <p:attrName>ppt_h</p:attrName>
                                        </p:attrNameLst>
                                      </p:cBhvr>
                                      <p:tavLst>
                                        <p:tav tm="0">
                                          <p:val>
                                            <p:fltVal val="0"/>
                                          </p:val>
                                        </p:tav>
                                        <p:tav tm="100000">
                                          <p:val>
                                            <p:strVal val="#ppt_h"/>
                                          </p:val>
                                        </p:tav>
                                      </p:tavLst>
                                    </p:anim>
                                    <p:animEffect transition="in" filter="fade">
                                      <p:cBhvr>
                                        <p:cTn id="3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45" grpId="0" animBg="1"/>
      <p:bldP spid="24" grpId="0" animBg="1"/>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rot="1800000">
            <a:off x="2468341" y="3259781"/>
            <a:ext cx="3245995" cy="1985975"/>
          </a:xfrm>
          <a:prstGeom prst="rect">
            <a:avLst/>
          </a:prstGeom>
          <a:gradFill flip="none" rotWithShape="0">
            <a:gsLst>
              <a:gs pos="0">
                <a:schemeClr val="tx1">
                  <a:alpha val="40000"/>
                </a:schemeClr>
              </a:gs>
              <a:gs pos="62000">
                <a:srgbClr val="C7C7C7">
                  <a:alpha val="0"/>
                </a:srgbClr>
              </a:gs>
              <a:gs pos="100000">
                <a:srgbClr val="FAFAFA">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Arial"/>
              <a:ea typeface="微软雅黑"/>
            </a:endParaRPr>
          </a:p>
        </p:txBody>
      </p:sp>
      <p:sp>
        <p:nvSpPr>
          <p:cNvPr id="16" name="矩形 15"/>
          <p:cNvSpPr/>
          <p:nvPr/>
        </p:nvSpPr>
        <p:spPr>
          <a:xfrm rot="1800000">
            <a:off x="5491876" y="3173261"/>
            <a:ext cx="3245995" cy="1985975"/>
          </a:xfrm>
          <a:prstGeom prst="rect">
            <a:avLst/>
          </a:prstGeom>
          <a:gradFill flip="none" rotWithShape="0">
            <a:gsLst>
              <a:gs pos="0">
                <a:schemeClr val="tx1">
                  <a:alpha val="40000"/>
                </a:schemeClr>
              </a:gs>
              <a:gs pos="62000">
                <a:srgbClr val="C7C7C7">
                  <a:alpha val="0"/>
                </a:srgbClr>
              </a:gs>
              <a:gs pos="100000">
                <a:srgbClr val="FAFAFA">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Arial"/>
              <a:ea typeface="微软雅黑"/>
            </a:endParaRPr>
          </a:p>
        </p:txBody>
      </p:sp>
      <p:sp>
        <p:nvSpPr>
          <p:cNvPr id="19" name="矩形 18"/>
          <p:cNvSpPr/>
          <p:nvPr/>
        </p:nvSpPr>
        <p:spPr>
          <a:xfrm rot="1800000">
            <a:off x="8666952" y="3161667"/>
            <a:ext cx="3245995" cy="1985975"/>
          </a:xfrm>
          <a:prstGeom prst="rect">
            <a:avLst/>
          </a:prstGeom>
          <a:gradFill flip="none" rotWithShape="0">
            <a:gsLst>
              <a:gs pos="0">
                <a:schemeClr val="tx1">
                  <a:alpha val="40000"/>
                </a:schemeClr>
              </a:gs>
              <a:gs pos="62000">
                <a:srgbClr val="C7C7C7">
                  <a:alpha val="0"/>
                </a:srgbClr>
              </a:gs>
              <a:gs pos="100000">
                <a:srgbClr val="FAFAFA">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Arial"/>
              <a:ea typeface="微软雅黑"/>
            </a:endParaRPr>
          </a:p>
        </p:txBody>
      </p:sp>
      <p:grpSp>
        <p:nvGrpSpPr>
          <p:cNvPr id="28" name="组合 27"/>
          <p:cNvGrpSpPr/>
          <p:nvPr/>
        </p:nvGrpSpPr>
        <p:grpSpPr>
          <a:xfrm>
            <a:off x="170544" y="402712"/>
            <a:ext cx="11850912" cy="523220"/>
            <a:chOff x="170544" y="402712"/>
            <a:chExt cx="11850912" cy="523220"/>
          </a:xfrm>
        </p:grpSpPr>
        <p:sp>
          <p:nvSpPr>
            <p:cNvPr id="32" name="文本框 31"/>
            <p:cNvSpPr txBox="1"/>
            <p:nvPr/>
          </p:nvSpPr>
          <p:spPr>
            <a:xfrm>
              <a:off x="4448342" y="402712"/>
              <a:ext cx="3487343" cy="52322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人工智能的表现形式</a:t>
              </a:r>
            </a:p>
          </p:txBody>
        </p:sp>
        <p:cxnSp>
          <p:nvCxnSpPr>
            <p:cNvPr id="30" name="直接连接符 29"/>
            <p:cNvCxnSpPr/>
            <p:nvPr/>
          </p:nvCxnSpPr>
          <p:spPr>
            <a:xfrm>
              <a:off x="170544" y="664322"/>
              <a:ext cx="4085771"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935685" y="664322"/>
              <a:ext cx="4085771"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sp>
        <p:nvSpPr>
          <p:cNvPr id="37" name="矩形 36"/>
          <p:cNvSpPr/>
          <p:nvPr/>
        </p:nvSpPr>
        <p:spPr>
          <a:xfrm>
            <a:off x="1946725" y="4681429"/>
            <a:ext cx="1645075" cy="32893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400" dirty="0">
                <a:latin typeface="+mn-ea"/>
              </a:rPr>
              <a:t>智能网络</a:t>
            </a:r>
          </a:p>
        </p:txBody>
      </p:sp>
      <p:sp>
        <p:nvSpPr>
          <p:cNvPr id="38" name="矩形 37"/>
          <p:cNvSpPr/>
          <p:nvPr/>
        </p:nvSpPr>
        <p:spPr>
          <a:xfrm>
            <a:off x="4947003" y="4681429"/>
            <a:ext cx="1645075" cy="32893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400" dirty="0">
                <a:latin typeface="+mn-ea"/>
              </a:rPr>
              <a:t>智能设备</a:t>
            </a:r>
          </a:p>
        </p:txBody>
      </p:sp>
      <p:sp>
        <p:nvSpPr>
          <p:cNvPr id="39" name="矩形 38"/>
          <p:cNvSpPr/>
          <p:nvPr/>
        </p:nvSpPr>
        <p:spPr>
          <a:xfrm>
            <a:off x="7944780" y="4681429"/>
            <a:ext cx="1645075" cy="32893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400" dirty="0">
                <a:latin typeface="+mn-ea"/>
              </a:rPr>
              <a:t>智能软件</a:t>
            </a:r>
          </a:p>
        </p:txBody>
      </p:sp>
      <p:pic>
        <p:nvPicPr>
          <p:cNvPr id="5" name="图片占位符 4">
            <a:extLst>
              <a:ext uri="{FF2B5EF4-FFF2-40B4-BE49-F238E27FC236}">
                <a16:creationId xmlns:a16="http://schemas.microsoft.com/office/drawing/2014/main" id="{C204DED7-CA2A-4570-8374-EAB058929BC2}"/>
              </a:ext>
            </a:extLst>
          </p:cNvPr>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l="171" r="171"/>
          <a:stretch>
            <a:fillRect/>
          </a:stretch>
        </p:blipFill>
        <p:spPr>
          <a:xfrm>
            <a:off x="1836567" y="2511220"/>
            <a:ext cx="1979613" cy="1978025"/>
          </a:xfrm>
        </p:spPr>
      </p:pic>
      <p:pic>
        <p:nvPicPr>
          <p:cNvPr id="15" name="图片占位符 14">
            <a:extLst>
              <a:ext uri="{FF2B5EF4-FFF2-40B4-BE49-F238E27FC236}">
                <a16:creationId xmlns:a16="http://schemas.microsoft.com/office/drawing/2014/main" id="{73C9C76B-6005-4522-82FB-E84F429F9616}"/>
              </a:ext>
            </a:extLst>
          </p:cNvPr>
          <p:cNvPicPr>
            <a:picLocks noGrp="1" noChangeAspect="1"/>
          </p:cNvPicPr>
          <p:nvPr>
            <p:ph type="pic" sz="quarter" idx="11"/>
          </p:nvPr>
        </p:nvPicPr>
        <p:blipFill>
          <a:blip r:embed="rId5">
            <a:extLst>
              <a:ext uri="{28A0092B-C50C-407E-A947-70E740481C1C}">
                <a14:useLocalDpi xmlns:a14="http://schemas.microsoft.com/office/drawing/2010/main" val="0"/>
              </a:ext>
            </a:extLst>
          </a:blip>
          <a:srcRect t="40" b="40"/>
          <a:stretch>
            <a:fillRect/>
          </a:stretch>
        </p:blipFill>
        <p:spPr>
          <a:xfrm>
            <a:off x="4780263" y="2453208"/>
            <a:ext cx="1978554" cy="1978556"/>
          </a:xfrm>
        </p:spPr>
      </p:pic>
      <p:pic>
        <p:nvPicPr>
          <p:cNvPr id="18" name="图片占位符 17">
            <a:extLst>
              <a:ext uri="{FF2B5EF4-FFF2-40B4-BE49-F238E27FC236}">
                <a16:creationId xmlns:a16="http://schemas.microsoft.com/office/drawing/2014/main" id="{4F5BA04A-79B9-4954-B609-C00BE9FF25FD}"/>
              </a:ext>
            </a:extLst>
          </p:cNvPr>
          <p:cNvPicPr>
            <a:picLocks noGrp="1" noChangeAspect="1"/>
          </p:cNvPicPr>
          <p:nvPr>
            <p:ph type="pic" sz="quarter" idx="12"/>
          </p:nvPr>
        </p:nvPicPr>
        <p:blipFill>
          <a:blip r:embed="rId6">
            <a:extLst>
              <a:ext uri="{28A0092B-C50C-407E-A947-70E740481C1C}">
                <a14:useLocalDpi xmlns:a14="http://schemas.microsoft.com/office/drawing/2010/main" val="0"/>
              </a:ext>
            </a:extLst>
          </a:blip>
          <a:srcRect l="2549" r="2549"/>
          <a:stretch>
            <a:fillRect/>
          </a:stretch>
        </p:blipFill>
        <p:spPr>
          <a:xfrm>
            <a:off x="7801299" y="2358275"/>
            <a:ext cx="1978554" cy="1978556"/>
          </a:xfrm>
        </p:spPr>
      </p:pic>
    </p:spTree>
    <p:custDataLst>
      <p:tags r:id="rId1"/>
    </p:custDataLst>
    <p:extLst>
      <p:ext uri="{BB962C8B-B14F-4D97-AF65-F5344CB8AC3E}">
        <p14:creationId xmlns:p14="http://schemas.microsoft.com/office/powerpoint/2010/main" val="27245067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par>
                          <p:cTn id="14" fill="hold">
                            <p:stCondLst>
                              <p:cond delay="500"/>
                            </p:stCondLst>
                            <p:childTnLst>
                              <p:par>
                                <p:cTn id="15" presetID="42" presetClass="entr" presetSubtype="0" fill="hold" grpId="0" nodeType="after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1000"/>
                                        <p:tgtEl>
                                          <p:spTgt spid="37"/>
                                        </p:tgtEl>
                                      </p:cBhvr>
                                    </p:animEffect>
                                    <p:anim calcmode="lin" valueType="num">
                                      <p:cBhvr>
                                        <p:cTn id="18" dur="1000" fill="hold"/>
                                        <p:tgtEl>
                                          <p:spTgt spid="37"/>
                                        </p:tgtEl>
                                        <p:attrNameLst>
                                          <p:attrName>ppt_x</p:attrName>
                                        </p:attrNameLst>
                                      </p:cBhvr>
                                      <p:tavLst>
                                        <p:tav tm="0">
                                          <p:val>
                                            <p:strVal val="#ppt_x"/>
                                          </p:val>
                                        </p:tav>
                                        <p:tav tm="100000">
                                          <p:val>
                                            <p:strVal val="#ppt_x"/>
                                          </p:val>
                                        </p:tav>
                                      </p:tavLst>
                                    </p:anim>
                                    <p:anim calcmode="lin" valueType="num">
                                      <p:cBhvr>
                                        <p:cTn id="19" dur="1000" fill="hold"/>
                                        <p:tgtEl>
                                          <p:spTgt spid="3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anim calcmode="lin" valueType="num">
                                      <p:cBhvr>
                                        <p:cTn id="23" dur="1000" fill="hold"/>
                                        <p:tgtEl>
                                          <p:spTgt spid="38"/>
                                        </p:tgtEl>
                                        <p:attrNameLst>
                                          <p:attrName>ppt_x</p:attrName>
                                        </p:attrNameLst>
                                      </p:cBhvr>
                                      <p:tavLst>
                                        <p:tav tm="0">
                                          <p:val>
                                            <p:strVal val="#ppt_x"/>
                                          </p:val>
                                        </p:tav>
                                        <p:tav tm="100000">
                                          <p:val>
                                            <p:strVal val="#ppt_x"/>
                                          </p:val>
                                        </p:tav>
                                      </p:tavLst>
                                    </p:anim>
                                    <p:anim calcmode="lin" valueType="num">
                                      <p:cBhvr>
                                        <p:cTn id="24" dur="1000" fill="hold"/>
                                        <p:tgtEl>
                                          <p:spTgt spid="3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1000"/>
                                        <p:tgtEl>
                                          <p:spTgt spid="39"/>
                                        </p:tgtEl>
                                      </p:cBhvr>
                                    </p:animEffect>
                                    <p:anim calcmode="lin" valueType="num">
                                      <p:cBhvr>
                                        <p:cTn id="28" dur="1000" fill="hold"/>
                                        <p:tgtEl>
                                          <p:spTgt spid="39"/>
                                        </p:tgtEl>
                                        <p:attrNameLst>
                                          <p:attrName>ppt_x</p:attrName>
                                        </p:attrNameLst>
                                      </p:cBhvr>
                                      <p:tavLst>
                                        <p:tav tm="0">
                                          <p:val>
                                            <p:strVal val="#ppt_x"/>
                                          </p:val>
                                        </p:tav>
                                        <p:tav tm="100000">
                                          <p:val>
                                            <p:strVal val="#ppt_x"/>
                                          </p:val>
                                        </p:tav>
                                      </p:tavLst>
                                    </p:anim>
                                    <p:anim calcmode="lin" valueType="num">
                                      <p:cBhvr>
                                        <p:cTn id="2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19" grpId="0" animBg="1"/>
      <p:bldP spid="37" grpId="0"/>
      <p:bldP spid="38" grpId="0"/>
      <p:bldP spid="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1800000">
            <a:off x="3775591" y="1437052"/>
            <a:ext cx="7352422" cy="5336986"/>
          </a:xfrm>
          <a:custGeom>
            <a:avLst/>
            <a:gdLst>
              <a:gd name="connsiteX0" fmla="*/ 0 w 7352422"/>
              <a:gd name="connsiteY0" fmla="*/ 0 h 5326686"/>
              <a:gd name="connsiteX1" fmla="*/ 7352422 w 7352422"/>
              <a:gd name="connsiteY1" fmla="*/ 0 h 5326686"/>
              <a:gd name="connsiteX2" fmla="*/ 7352422 w 7352422"/>
              <a:gd name="connsiteY2" fmla="*/ 5326686 h 5326686"/>
              <a:gd name="connsiteX3" fmla="*/ 0 w 7352422"/>
              <a:gd name="connsiteY3" fmla="*/ 5326686 h 5326686"/>
              <a:gd name="connsiteX4" fmla="*/ 0 w 7352422"/>
              <a:gd name="connsiteY4" fmla="*/ 0 h 5326686"/>
              <a:gd name="connsiteX0" fmla="*/ 0 w 7352422"/>
              <a:gd name="connsiteY0" fmla="*/ 10300 h 5336986"/>
              <a:gd name="connsiteX1" fmla="*/ 4243516 w 7352422"/>
              <a:gd name="connsiteY1" fmla="*/ 0 h 5336986"/>
              <a:gd name="connsiteX2" fmla="*/ 7352422 w 7352422"/>
              <a:gd name="connsiteY2" fmla="*/ 10300 h 5336986"/>
              <a:gd name="connsiteX3" fmla="*/ 7352422 w 7352422"/>
              <a:gd name="connsiteY3" fmla="*/ 5336986 h 5336986"/>
              <a:gd name="connsiteX4" fmla="*/ 0 w 7352422"/>
              <a:gd name="connsiteY4" fmla="*/ 5336986 h 5336986"/>
              <a:gd name="connsiteX5" fmla="*/ 0 w 7352422"/>
              <a:gd name="connsiteY5" fmla="*/ 10300 h 5336986"/>
              <a:gd name="connsiteX0" fmla="*/ 0 w 7352422"/>
              <a:gd name="connsiteY0" fmla="*/ 5336986 h 5336986"/>
              <a:gd name="connsiteX1" fmla="*/ 4243516 w 7352422"/>
              <a:gd name="connsiteY1" fmla="*/ 0 h 5336986"/>
              <a:gd name="connsiteX2" fmla="*/ 7352422 w 7352422"/>
              <a:gd name="connsiteY2" fmla="*/ 10300 h 5336986"/>
              <a:gd name="connsiteX3" fmla="*/ 7352422 w 7352422"/>
              <a:gd name="connsiteY3" fmla="*/ 5336986 h 5336986"/>
              <a:gd name="connsiteX4" fmla="*/ 0 w 7352422"/>
              <a:gd name="connsiteY4" fmla="*/ 5336986 h 5336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2422" h="5336986">
                <a:moveTo>
                  <a:pt x="0" y="5336986"/>
                </a:moveTo>
                <a:lnTo>
                  <a:pt x="4243516" y="0"/>
                </a:lnTo>
                <a:lnTo>
                  <a:pt x="7352422" y="10300"/>
                </a:lnTo>
                <a:lnTo>
                  <a:pt x="7352422" y="5336986"/>
                </a:lnTo>
                <a:lnTo>
                  <a:pt x="0" y="5336986"/>
                </a:lnTo>
                <a:close/>
              </a:path>
            </a:pathLst>
          </a:custGeom>
          <a:gradFill flip="none" rotWithShape="0">
            <a:gsLst>
              <a:gs pos="0">
                <a:schemeClr val="tx1">
                  <a:alpha val="40000"/>
                </a:schemeClr>
              </a:gs>
              <a:gs pos="62000">
                <a:srgbClr val="C7C7C7">
                  <a:alpha val="0"/>
                </a:srgbClr>
              </a:gs>
              <a:gs pos="100000">
                <a:srgbClr val="FAFAFA">
                  <a:alpha val="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25" b="0" i="0" u="none" strike="noStrike" kern="1200" cap="none" spc="0" normalizeH="0" baseline="0" noProof="0">
              <a:ln>
                <a:noFill/>
              </a:ln>
              <a:solidFill>
                <a:prstClr val="white"/>
              </a:solidFill>
              <a:effectLst/>
              <a:uLnTx/>
              <a:uFillTx/>
              <a:latin typeface="Arial"/>
              <a:ea typeface="微软雅黑"/>
              <a:cs typeface="+mn-cs"/>
            </a:endParaRPr>
          </a:p>
        </p:txBody>
      </p:sp>
      <p:sp>
        <p:nvSpPr>
          <p:cNvPr id="2" name="圆角矩形 1"/>
          <p:cNvSpPr/>
          <p:nvPr/>
        </p:nvSpPr>
        <p:spPr>
          <a:xfrm>
            <a:off x="2889412" y="2041022"/>
            <a:ext cx="6413174" cy="2569030"/>
          </a:xfrm>
          <a:prstGeom prst="roundRect">
            <a:avLst>
              <a:gd name="adj" fmla="val 593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 name="文本框 3"/>
          <p:cNvSpPr txBox="1"/>
          <p:nvPr/>
        </p:nvSpPr>
        <p:spPr>
          <a:xfrm>
            <a:off x="7933895" y="2171332"/>
            <a:ext cx="1176705" cy="110799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600" b="1" i="0" u="none" strike="noStrike" kern="1200" cap="none" spc="0" normalizeH="0" baseline="0" noProof="0" dirty="0">
                <a:ln>
                  <a:noFill/>
                </a:ln>
                <a:solidFill>
                  <a:srgbClr val="5397EA"/>
                </a:solidFill>
                <a:effectLst/>
                <a:uLnTx/>
                <a:uFillTx/>
                <a:latin typeface="Arial"/>
                <a:ea typeface="微软雅黑"/>
                <a:cs typeface="+mn-cs"/>
              </a:rPr>
              <a:t>02</a:t>
            </a:r>
            <a:endParaRPr kumimoji="0" lang="zh-CN" altLang="en-US" sz="6600" b="1" i="0" u="none" strike="noStrike" kern="1200" cap="none" spc="0" normalizeH="0" baseline="0" noProof="0" dirty="0">
              <a:ln>
                <a:noFill/>
              </a:ln>
              <a:solidFill>
                <a:srgbClr val="5397EA"/>
              </a:solidFill>
              <a:effectLst/>
              <a:uLnTx/>
              <a:uFillTx/>
              <a:latin typeface="Arial"/>
              <a:ea typeface="微软雅黑"/>
              <a:cs typeface="+mn-cs"/>
            </a:endParaRPr>
          </a:p>
        </p:txBody>
      </p:sp>
      <p:grpSp>
        <p:nvGrpSpPr>
          <p:cNvPr id="8" name="组合 7"/>
          <p:cNvGrpSpPr/>
          <p:nvPr/>
        </p:nvGrpSpPr>
        <p:grpSpPr>
          <a:xfrm>
            <a:off x="2889412" y="2478587"/>
            <a:ext cx="2872758" cy="551543"/>
            <a:chOff x="2889412" y="2478587"/>
            <a:chExt cx="2872758" cy="551543"/>
          </a:xfrm>
        </p:grpSpPr>
        <p:sp>
          <p:nvSpPr>
            <p:cNvPr id="5" name="矩形 4"/>
            <p:cNvSpPr/>
            <p:nvPr/>
          </p:nvSpPr>
          <p:spPr>
            <a:xfrm>
              <a:off x="2889412" y="2478587"/>
              <a:ext cx="2872758" cy="551543"/>
            </a:xfrm>
            <a:prstGeom prst="rect">
              <a:avLst/>
            </a:prstGeom>
            <a:solidFill>
              <a:srgbClr val="539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 name="文本框 5"/>
            <p:cNvSpPr txBox="1"/>
            <p:nvPr/>
          </p:nvSpPr>
          <p:spPr>
            <a:xfrm>
              <a:off x="3135776" y="2565671"/>
              <a:ext cx="2477084" cy="40011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a:ea typeface="微软雅黑"/>
                  <a:cs typeface="+mn-cs"/>
                </a:rPr>
                <a:t>人工智能的发展历程</a:t>
              </a:r>
            </a:p>
          </p:txBody>
        </p:sp>
      </p:grpSp>
      <p:sp>
        <p:nvSpPr>
          <p:cNvPr id="7" name="文本框 6"/>
          <p:cNvSpPr txBox="1"/>
          <p:nvPr/>
        </p:nvSpPr>
        <p:spPr>
          <a:xfrm>
            <a:off x="3135776" y="3364320"/>
            <a:ext cx="5805023" cy="336695"/>
          </a:xfrm>
          <a:prstGeom prst="rect">
            <a:avLst/>
          </a:prstGeom>
          <a:noFill/>
        </p:spPr>
        <p:txBody>
          <a:bodyPr wrap="square" rtlCol="0">
            <a:spAutoFit/>
            <a:scene3d>
              <a:camera prst="orthographicFront"/>
              <a:lightRig rig="threePt" dir="t"/>
            </a:scene3d>
            <a:sp3d contourW="12700"/>
          </a:bodyPr>
          <a:lstStyle/>
          <a:p>
            <a:pPr lvl="0">
              <a:lnSpc>
                <a:spcPct val="150000"/>
              </a:lnSpc>
              <a:defRPr/>
            </a:pPr>
            <a:r>
              <a:rPr lang="en-US" altLang="zh-CN" sz="1200" dirty="0">
                <a:solidFill>
                  <a:prstClr val="white">
                    <a:lumMod val="50000"/>
                  </a:prstClr>
                </a:solidFill>
                <a:latin typeface="微软雅黑"/>
              </a:rPr>
              <a:t>The development of artificial intelligence</a:t>
            </a:r>
            <a:endParaRPr kumimoji="0" lang="en-US" altLang="zh-CN" sz="1200" b="0" i="0" u="none" strike="noStrike" kern="1200" cap="none" spc="0" normalizeH="0" baseline="0" noProof="0" dirty="0">
              <a:ln>
                <a:noFill/>
              </a:ln>
              <a:solidFill>
                <a:prstClr val="white">
                  <a:lumMod val="50000"/>
                </a:prstClr>
              </a:solidFill>
              <a:effectLst/>
              <a:uLnTx/>
              <a:uFillTx/>
              <a:latin typeface="微软雅黑"/>
              <a:ea typeface="微软雅黑"/>
              <a:cs typeface="+mn-cs"/>
            </a:endParaRPr>
          </a:p>
        </p:txBody>
      </p:sp>
    </p:spTree>
    <p:extLst>
      <p:ext uri="{BB962C8B-B14F-4D97-AF65-F5344CB8AC3E}">
        <p14:creationId xmlns:p14="http://schemas.microsoft.com/office/powerpoint/2010/main" val="11805076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Effect transition="in" filter="fade">
                                      <p:cBhvr>
                                        <p:cTn id="18" dur="500"/>
                                        <p:tgtEl>
                                          <p:spTgt spid="4"/>
                                        </p:tgtEl>
                                      </p:cBhvr>
                                    </p:animEffect>
                                  </p:childTnLst>
                                </p:cTn>
                              </p:par>
                            </p:childTnLst>
                          </p:cTn>
                        </p:par>
                        <p:par>
                          <p:cTn id="19" fill="hold">
                            <p:stCondLst>
                              <p:cond delay="1500"/>
                            </p:stCondLst>
                            <p:childTnLst>
                              <p:par>
                                <p:cTn id="20" presetID="12" presetClass="entr" presetSubtype="8"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p:tgtEl>
                                          <p:spTgt spid="8"/>
                                        </p:tgtEl>
                                        <p:attrNameLst>
                                          <p:attrName>ppt_x</p:attrName>
                                        </p:attrNameLst>
                                      </p:cBhvr>
                                      <p:tavLst>
                                        <p:tav tm="0">
                                          <p:val>
                                            <p:strVal val="#ppt_x-#ppt_w*1.125000"/>
                                          </p:val>
                                        </p:tav>
                                        <p:tav tm="100000">
                                          <p:val>
                                            <p:strVal val="#ppt_x"/>
                                          </p:val>
                                        </p:tav>
                                      </p:tavLst>
                                    </p:anim>
                                    <p:animEffect transition="in" filter="wipe(right)">
                                      <p:cBhvr>
                                        <p:cTn id="23" dur="500"/>
                                        <p:tgtEl>
                                          <p:spTgt spid="8"/>
                                        </p:tgtEl>
                                      </p:cBhvr>
                                    </p:animEffect>
                                  </p:childTnLst>
                                </p:cTn>
                              </p:par>
                            </p:childTnLst>
                          </p:cTn>
                        </p:par>
                        <p:par>
                          <p:cTn id="24" fill="hold">
                            <p:stCondLst>
                              <p:cond delay="2000"/>
                            </p:stCondLst>
                            <p:childTnLst>
                              <p:par>
                                <p:cTn id="25" presetID="14" presetClass="entr" presetSubtype="1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P spid="4"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向天歌演示原创作品：www.TopPPT.cn)">
            <a:extLst>
              <a:ext uri="{FF2B5EF4-FFF2-40B4-BE49-F238E27FC236}">
                <a16:creationId xmlns:a16="http://schemas.microsoft.com/office/drawing/2014/main" id="{58262194-898B-49AB-839E-779B697ED04E}"/>
              </a:ext>
            </a:extLst>
          </p:cNvPr>
          <p:cNvSpPr/>
          <p:nvPr>
            <p:custDataLst>
              <p:tags r:id="rId1"/>
            </p:custDataLst>
          </p:nvPr>
        </p:nvSpPr>
        <p:spPr>
          <a:xfrm>
            <a:off x="4440238" y="2343150"/>
            <a:ext cx="3168650" cy="3097213"/>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itchFamily="34" charset="-122"/>
              <a:cs typeface="+mn-cs"/>
            </a:endParaRPr>
          </a:p>
        </p:txBody>
      </p:sp>
      <p:sp>
        <p:nvSpPr>
          <p:cNvPr id="3" name="Rectangle 13      (向天歌演示原创作品：www.TopPPT.cn)">
            <a:extLst>
              <a:ext uri="{FF2B5EF4-FFF2-40B4-BE49-F238E27FC236}">
                <a16:creationId xmlns:a16="http://schemas.microsoft.com/office/drawing/2014/main" id="{08560A55-EA92-43C8-BC69-2529DCD36E2E}"/>
              </a:ext>
            </a:extLst>
          </p:cNvPr>
          <p:cNvSpPr/>
          <p:nvPr>
            <p:custDataLst>
              <p:tags r:id="rId2"/>
            </p:custDataLst>
          </p:nvPr>
        </p:nvSpPr>
        <p:spPr>
          <a:xfrm>
            <a:off x="1190284" y="2343149"/>
            <a:ext cx="3167063" cy="150812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9600" b="0" i="0" u="none" strike="noStrike" kern="1200" cap="none" spc="0" normalizeH="0" baseline="0" noProof="0" dirty="0">
                <a:ln>
                  <a:noFill/>
                </a:ln>
                <a:solidFill>
                  <a:schemeClr val="lt1"/>
                </a:solidFill>
                <a:effectLst/>
                <a:uLnTx/>
                <a:uFillTx/>
                <a:latin typeface="Britannic Bold" panose="020B0903060703020204" pitchFamily="34" charset="0"/>
                <a:ea typeface="微软雅黑" pitchFamily="34" charset="-122"/>
              </a:rPr>
              <a:t>3</a:t>
            </a:r>
            <a:endParaRPr kumimoji="0" lang="zh-CN" altLang="en-US" sz="9600" b="0" i="0" u="none" strike="noStrike" kern="1200" cap="none" spc="0" normalizeH="0" baseline="0" noProof="0" dirty="0">
              <a:ln>
                <a:noFill/>
              </a:ln>
              <a:solidFill>
                <a:schemeClr val="lt1"/>
              </a:solidFill>
              <a:effectLst/>
              <a:uLnTx/>
              <a:uFillTx/>
              <a:latin typeface="Britannic Bold" panose="020B0903060703020204" pitchFamily="34" charset="0"/>
              <a:ea typeface="微软雅黑" pitchFamily="34" charset="-122"/>
            </a:endParaRPr>
          </a:p>
        </p:txBody>
      </p:sp>
      <p:grpSp>
        <p:nvGrpSpPr>
          <p:cNvPr id="4" name="组合 3">
            <a:extLst>
              <a:ext uri="{FF2B5EF4-FFF2-40B4-BE49-F238E27FC236}">
                <a16:creationId xmlns:a16="http://schemas.microsoft.com/office/drawing/2014/main" id="{4CC9D321-D3BD-4450-9ACB-2A972D943ECB}"/>
              </a:ext>
            </a:extLst>
          </p:cNvPr>
          <p:cNvGrpSpPr/>
          <p:nvPr/>
        </p:nvGrpSpPr>
        <p:grpSpPr>
          <a:xfrm>
            <a:off x="1200150" y="3699858"/>
            <a:ext cx="3335338" cy="1723042"/>
            <a:chOff x="1200150" y="3699858"/>
            <a:chExt cx="3335338" cy="1723042"/>
          </a:xfrm>
        </p:grpSpPr>
        <p:sp>
          <p:nvSpPr>
            <p:cNvPr id="5" name="Rectangle 14      (向天歌演示原创作品：www.TopPPT.cn)">
              <a:extLst>
                <a:ext uri="{FF2B5EF4-FFF2-40B4-BE49-F238E27FC236}">
                  <a16:creationId xmlns:a16="http://schemas.microsoft.com/office/drawing/2014/main" id="{681046FD-12C0-437C-B0C2-241B1CD7D119}"/>
                </a:ext>
              </a:extLst>
            </p:cNvPr>
            <p:cNvSpPr/>
            <p:nvPr>
              <p:custDataLst>
                <p:tags r:id="rId7"/>
              </p:custDataLst>
            </p:nvPr>
          </p:nvSpPr>
          <p:spPr>
            <a:xfrm>
              <a:off x="1200150" y="3914775"/>
              <a:ext cx="3167063" cy="150812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itchFamily="34" charset="-122"/>
                <a:cs typeface="+mn-cs"/>
              </a:endParaRPr>
            </a:p>
          </p:txBody>
        </p:sp>
        <p:sp>
          <p:nvSpPr>
            <p:cNvPr id="6" name="TextBox 18      (向天歌演示原创作品：www.TopPPT.cn)">
              <a:extLst>
                <a:ext uri="{FF2B5EF4-FFF2-40B4-BE49-F238E27FC236}">
                  <a16:creationId xmlns:a16="http://schemas.microsoft.com/office/drawing/2014/main" id="{D1CF0B5D-49AB-458E-A420-B0490B9560B4}"/>
                </a:ext>
              </a:extLst>
            </p:cNvPr>
            <p:cNvSpPr txBox="1"/>
            <p:nvPr>
              <p:custDataLst>
                <p:tags r:id="rId8"/>
              </p:custDataLst>
            </p:nvPr>
          </p:nvSpPr>
          <p:spPr>
            <a:xfrm>
              <a:off x="1947863" y="3699858"/>
              <a:ext cx="2587625" cy="1569660"/>
            </a:xfrm>
            <a:prstGeom prst="rect">
              <a:avLst/>
            </a:prstGeom>
            <a:noFill/>
            <a:ln w="9525">
              <a:noFill/>
            </a:ln>
          </p:spPr>
          <p:txBody>
            <a:bodyPr>
              <a:spAutoFit/>
            </a:bodyPr>
            <a:lstStyle/>
            <a:p>
              <a:pPr lvl="0" eaLnBrk="1" hangingPunct="1"/>
              <a:r>
                <a:rPr lang="zh-CN" altLang="en-US" sz="9600" dirty="0">
                  <a:solidFill>
                    <a:schemeClr val="bg1"/>
                  </a:solidFill>
                  <a:latin typeface="方正舒体" panose="02010601030101010101" pitchFamily="2" charset="-122"/>
                  <a:ea typeface="方正舒体" panose="02010601030101010101" pitchFamily="2" charset="-122"/>
                </a:rPr>
                <a:t>对</a:t>
              </a:r>
            </a:p>
          </p:txBody>
        </p:sp>
      </p:grpSp>
      <p:grpSp>
        <p:nvGrpSpPr>
          <p:cNvPr id="7" name="组合 6">
            <a:extLst>
              <a:ext uri="{FF2B5EF4-FFF2-40B4-BE49-F238E27FC236}">
                <a16:creationId xmlns:a16="http://schemas.microsoft.com/office/drawing/2014/main" id="{EC784C4F-F785-4599-8507-C9BC31A8D6A2}"/>
              </a:ext>
            </a:extLst>
          </p:cNvPr>
          <p:cNvGrpSpPr/>
          <p:nvPr/>
        </p:nvGrpSpPr>
        <p:grpSpPr>
          <a:xfrm>
            <a:off x="7680325" y="2266950"/>
            <a:ext cx="3451572" cy="1584325"/>
            <a:chOff x="7680325" y="2266950"/>
            <a:chExt cx="3451572" cy="1584325"/>
          </a:xfrm>
        </p:grpSpPr>
        <p:sp>
          <p:nvSpPr>
            <p:cNvPr id="8" name="Rectangle 12      (向天歌演示原创作品：www.TopPPT.cn)">
              <a:extLst>
                <a:ext uri="{FF2B5EF4-FFF2-40B4-BE49-F238E27FC236}">
                  <a16:creationId xmlns:a16="http://schemas.microsoft.com/office/drawing/2014/main" id="{F1A4A8B4-CAAA-4BC0-97C0-9B044F48BD6E}"/>
                </a:ext>
              </a:extLst>
            </p:cNvPr>
            <p:cNvSpPr/>
            <p:nvPr>
              <p:custDataLst>
                <p:tags r:id="rId5"/>
              </p:custDataLst>
            </p:nvPr>
          </p:nvSpPr>
          <p:spPr>
            <a:xfrm>
              <a:off x="7680325" y="2343150"/>
              <a:ext cx="3168650" cy="150812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itchFamily="34" charset="-122"/>
                <a:cs typeface="+mn-cs"/>
              </a:endParaRPr>
            </a:p>
          </p:txBody>
        </p:sp>
        <p:sp>
          <p:nvSpPr>
            <p:cNvPr id="9" name="TextBox 19      (向天歌演示原创作品：www.TopPPT.cn)">
              <a:extLst>
                <a:ext uri="{FF2B5EF4-FFF2-40B4-BE49-F238E27FC236}">
                  <a16:creationId xmlns:a16="http://schemas.microsoft.com/office/drawing/2014/main" id="{6FEE9CCD-B038-42E6-AFDF-89B315EE09D1}"/>
                </a:ext>
              </a:extLst>
            </p:cNvPr>
            <p:cNvSpPr txBox="1"/>
            <p:nvPr>
              <p:custDataLst>
                <p:tags r:id="rId6"/>
              </p:custDataLst>
            </p:nvPr>
          </p:nvSpPr>
          <p:spPr>
            <a:xfrm>
              <a:off x="8544272" y="2266950"/>
              <a:ext cx="2587625" cy="1569660"/>
            </a:xfrm>
            <a:prstGeom prst="rect">
              <a:avLst/>
            </a:prstGeom>
            <a:noFill/>
            <a:ln w="9525">
              <a:noFill/>
            </a:ln>
          </p:spPr>
          <p:txBody>
            <a:bodyPr>
              <a:spAutoFit/>
            </a:bodyPr>
            <a:lstStyle/>
            <a:p>
              <a:pPr lvl="0" eaLnBrk="1" hangingPunct="1"/>
              <a:r>
                <a:rPr lang="zh-CN" altLang="en-US" sz="9600" dirty="0">
                  <a:solidFill>
                    <a:schemeClr val="bg1"/>
                  </a:solidFill>
                  <a:latin typeface="方正舒体" panose="02010601030101010101" pitchFamily="2" charset="-122"/>
                  <a:ea typeface="方正舒体" panose="02010601030101010101" pitchFamily="2" charset="-122"/>
                </a:rPr>
                <a:t>盘</a:t>
              </a:r>
            </a:p>
          </p:txBody>
        </p:sp>
      </p:grpSp>
      <p:grpSp>
        <p:nvGrpSpPr>
          <p:cNvPr id="10" name="组合 9">
            <a:extLst>
              <a:ext uri="{FF2B5EF4-FFF2-40B4-BE49-F238E27FC236}">
                <a16:creationId xmlns:a16="http://schemas.microsoft.com/office/drawing/2014/main" id="{6BDCFDED-231D-47B6-A229-1A3A9DF7FD5F}"/>
              </a:ext>
            </a:extLst>
          </p:cNvPr>
          <p:cNvGrpSpPr/>
          <p:nvPr/>
        </p:nvGrpSpPr>
        <p:grpSpPr>
          <a:xfrm>
            <a:off x="7680325" y="3739868"/>
            <a:ext cx="3380135" cy="1695732"/>
            <a:chOff x="7680325" y="3739868"/>
            <a:chExt cx="3380135" cy="1695732"/>
          </a:xfrm>
        </p:grpSpPr>
        <p:sp>
          <p:nvSpPr>
            <p:cNvPr id="11" name="Rectangle 11      (向天歌演示原创作品：www.TopPPT.cn)">
              <a:extLst>
                <a:ext uri="{FF2B5EF4-FFF2-40B4-BE49-F238E27FC236}">
                  <a16:creationId xmlns:a16="http://schemas.microsoft.com/office/drawing/2014/main" id="{0E0CAF0A-D169-4609-87E9-A9D58B8BFEC7}"/>
                </a:ext>
              </a:extLst>
            </p:cNvPr>
            <p:cNvSpPr/>
            <p:nvPr>
              <p:custDataLst>
                <p:tags r:id="rId3"/>
              </p:custDataLst>
            </p:nvPr>
          </p:nvSpPr>
          <p:spPr>
            <a:xfrm>
              <a:off x="7680325" y="3927475"/>
              <a:ext cx="3168650" cy="150812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itchFamily="34" charset="-122"/>
                <a:cs typeface="+mn-cs"/>
              </a:endParaRPr>
            </a:p>
          </p:txBody>
        </p:sp>
        <p:sp>
          <p:nvSpPr>
            <p:cNvPr id="12" name="TextBox 20      (向天歌演示原创作品：www.TopPPT.cn)">
              <a:extLst>
                <a:ext uri="{FF2B5EF4-FFF2-40B4-BE49-F238E27FC236}">
                  <a16:creationId xmlns:a16="http://schemas.microsoft.com/office/drawing/2014/main" id="{EE9F199A-EDB3-42FA-86E4-E580DB8D2C34}"/>
                </a:ext>
              </a:extLst>
            </p:cNvPr>
            <p:cNvSpPr txBox="1"/>
            <p:nvPr>
              <p:custDataLst>
                <p:tags r:id="rId4"/>
              </p:custDataLst>
            </p:nvPr>
          </p:nvSpPr>
          <p:spPr>
            <a:xfrm>
              <a:off x="8472835" y="3739868"/>
              <a:ext cx="2587625" cy="1569660"/>
            </a:xfrm>
            <a:prstGeom prst="rect">
              <a:avLst/>
            </a:prstGeom>
            <a:noFill/>
            <a:ln w="9525">
              <a:noFill/>
            </a:ln>
          </p:spPr>
          <p:txBody>
            <a:bodyPr>
              <a:spAutoFit/>
            </a:bodyPr>
            <a:lstStyle/>
            <a:p>
              <a:pPr eaLnBrk="1" hangingPunct="1"/>
              <a:r>
                <a:rPr lang="zh-CN" altLang="en-US" sz="9600" dirty="0">
                  <a:solidFill>
                    <a:schemeClr val="bg1"/>
                  </a:solidFill>
                  <a:latin typeface="方正舒体" panose="02010601030101010101" pitchFamily="2" charset="-122"/>
                  <a:ea typeface="方正舒体" panose="02010601030101010101" pitchFamily="2" charset="-122"/>
                </a:rPr>
                <a:t>奕</a:t>
              </a:r>
            </a:p>
          </p:txBody>
        </p:sp>
      </p:grpSp>
      <p:pic>
        <p:nvPicPr>
          <p:cNvPr id="13" name="图片 12" descr="手机屏幕截图&#10;&#10;描述已自动生成">
            <a:extLst>
              <a:ext uri="{FF2B5EF4-FFF2-40B4-BE49-F238E27FC236}">
                <a16:creationId xmlns:a16="http://schemas.microsoft.com/office/drawing/2014/main" id="{6F435442-2636-475D-95F1-6748AFE98B2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38651" y="2343148"/>
            <a:ext cx="3167064" cy="3092451"/>
          </a:xfrm>
          <a:prstGeom prst="rect">
            <a:avLst/>
          </a:prstGeom>
        </p:spPr>
      </p:pic>
    </p:spTree>
    <p:extLst>
      <p:ext uri="{BB962C8B-B14F-4D97-AF65-F5344CB8AC3E}">
        <p14:creationId xmlns:p14="http://schemas.microsoft.com/office/powerpoint/2010/main" val="77006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anim calcmode="lin" valueType="num">
                                      <p:cBhvr>
                                        <p:cTn id="10" dur="500" fill="hold"/>
                                        <p:tgtEl>
                                          <p:spTgt spid="3"/>
                                        </p:tgtEl>
                                        <p:attrNameLst>
                                          <p:attrName>ppt_x</p:attrName>
                                        </p:attrNameLst>
                                      </p:cBhvr>
                                      <p:tavLst>
                                        <p:tav tm="0">
                                          <p:val>
                                            <p:fltVal val="0.5"/>
                                          </p:val>
                                        </p:tav>
                                        <p:tav tm="100000">
                                          <p:val>
                                            <p:strVal val="#ppt_x"/>
                                          </p:val>
                                        </p:tav>
                                      </p:tavLst>
                                    </p:anim>
                                    <p:anim calcmode="lin" valueType="num">
                                      <p:cBhvr>
                                        <p:cTn id="11" dur="500" fill="hold"/>
                                        <p:tgtEl>
                                          <p:spTgt spid="3"/>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anim calcmode="lin" valueType="num">
                                      <p:cBhvr>
                                        <p:cTn id="17" dur="500" fill="hold"/>
                                        <p:tgtEl>
                                          <p:spTgt spid="7"/>
                                        </p:tgtEl>
                                        <p:attrNameLst>
                                          <p:attrName>ppt_x</p:attrName>
                                        </p:attrNameLst>
                                      </p:cBhvr>
                                      <p:tavLst>
                                        <p:tav tm="0">
                                          <p:val>
                                            <p:fltVal val="0.5"/>
                                          </p:val>
                                        </p:tav>
                                        <p:tav tm="100000">
                                          <p:val>
                                            <p:strVal val="#ppt_x"/>
                                          </p:val>
                                        </p:tav>
                                      </p:tavLst>
                                    </p:anim>
                                    <p:anim calcmode="lin" valueType="num">
                                      <p:cBhvr>
                                        <p:cTn id="18" dur="500" fill="hold"/>
                                        <p:tgtEl>
                                          <p:spTgt spid="7"/>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anim calcmode="lin" valueType="num">
                                      <p:cBhvr>
                                        <p:cTn id="24" dur="500" fill="hold"/>
                                        <p:tgtEl>
                                          <p:spTgt spid="4"/>
                                        </p:tgtEl>
                                        <p:attrNameLst>
                                          <p:attrName>ppt_x</p:attrName>
                                        </p:attrNameLst>
                                      </p:cBhvr>
                                      <p:tavLst>
                                        <p:tav tm="0">
                                          <p:val>
                                            <p:fltVal val="0.5"/>
                                          </p:val>
                                        </p:tav>
                                        <p:tav tm="100000">
                                          <p:val>
                                            <p:strVal val="#ppt_x"/>
                                          </p:val>
                                        </p:tav>
                                      </p:tavLst>
                                    </p:anim>
                                    <p:anim calcmode="lin" valueType="num">
                                      <p:cBhvr>
                                        <p:cTn id="25" dur="500" fill="hold"/>
                                        <p:tgtEl>
                                          <p:spTgt spid="4"/>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anim calcmode="lin" valueType="num">
                                      <p:cBhvr>
                                        <p:cTn id="31" dur="500" fill="hold"/>
                                        <p:tgtEl>
                                          <p:spTgt spid="10"/>
                                        </p:tgtEl>
                                        <p:attrNameLst>
                                          <p:attrName>ppt_x</p:attrName>
                                        </p:attrNameLst>
                                      </p:cBhvr>
                                      <p:tavLst>
                                        <p:tav tm="0">
                                          <p:val>
                                            <p:fltVal val="0.5"/>
                                          </p:val>
                                        </p:tav>
                                        <p:tav tm="100000">
                                          <p:val>
                                            <p:strVal val="#ppt_x"/>
                                          </p:val>
                                        </p:tav>
                                      </p:tavLst>
                                    </p:anim>
                                    <p:anim calcmode="lin" valueType="num">
                                      <p:cBhvr>
                                        <p:cTn id="32" dur="500" fill="hold"/>
                                        <p:tgtEl>
                                          <p:spTgt spid="1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MH" val="20170726163814"/>
  <p:tag name="MH_LIBRARY" val="GRAPHIC"/>
  <p:tag name="MH_TYPE" val="Other"/>
  <p:tag name="MH_ORDER" val="7"/>
</p:tagLst>
</file>

<file path=ppt/tags/tag11.xml><?xml version="1.0" encoding="utf-8"?>
<p:tagLst xmlns:a="http://schemas.openxmlformats.org/drawingml/2006/main" xmlns:r="http://schemas.openxmlformats.org/officeDocument/2006/relationships" xmlns:p="http://schemas.openxmlformats.org/presentationml/2006/main">
  <p:tag name="MH" val="20170726163814"/>
  <p:tag name="MH_LIBRARY" val="GRAPHIC"/>
  <p:tag name="MH_TYPE" val="Other"/>
  <p:tag name="MH_ORDER" val="9"/>
</p:tagLst>
</file>

<file path=ppt/tags/tag12.xml><?xml version="1.0" encoding="utf-8"?>
<p:tagLst xmlns:a="http://schemas.openxmlformats.org/drawingml/2006/main" xmlns:r="http://schemas.openxmlformats.org/officeDocument/2006/relationships" xmlns:p="http://schemas.openxmlformats.org/presentationml/2006/main">
  <p:tag name="MH" val="20170726163814"/>
  <p:tag name="MH_LIBRARY" val="GRAPHIC"/>
  <p:tag name="MH_TYPE" val="Other"/>
  <p:tag name="MH_ORDER" val="10"/>
</p:tagLst>
</file>

<file path=ppt/tags/tag13.xml><?xml version="1.0" encoding="utf-8"?>
<p:tagLst xmlns:a="http://schemas.openxmlformats.org/drawingml/2006/main" xmlns:r="http://schemas.openxmlformats.org/officeDocument/2006/relationships" xmlns:p="http://schemas.openxmlformats.org/presentationml/2006/main">
  <p:tag name="MH" val="20170726163814"/>
  <p:tag name="MH_LIBRARY" val="GRAPHIC"/>
  <p:tag name="MH_TYPE" val="Other"/>
  <p:tag name="MH_ORDER" val="11"/>
</p:tagLst>
</file>

<file path=ppt/tags/tag14.xml><?xml version="1.0" encoding="utf-8"?>
<p:tagLst xmlns:a="http://schemas.openxmlformats.org/drawingml/2006/main" xmlns:r="http://schemas.openxmlformats.org/officeDocument/2006/relationships" xmlns:p="http://schemas.openxmlformats.org/presentationml/2006/main">
  <p:tag name="MH" val="20170726163814"/>
  <p:tag name="MH_LIBRARY" val="GRAPHIC"/>
  <p:tag name="MH_TYPE" val="Other"/>
  <p:tag name="MH_ORDER" val="14"/>
</p:tagLst>
</file>

<file path=ppt/tags/tag15.xml><?xml version="1.0" encoding="utf-8"?>
<p:tagLst xmlns:a="http://schemas.openxmlformats.org/drawingml/2006/main" xmlns:r="http://schemas.openxmlformats.org/officeDocument/2006/relationships" xmlns:p="http://schemas.openxmlformats.org/presentationml/2006/main">
  <p:tag name="MH" val="20170726163814"/>
  <p:tag name="MH_LIBRARY" val="GRAPHIC"/>
  <p:tag name="MH_TYPE" val="Other"/>
  <p:tag name="MH_ORDER" val="15"/>
</p:tagLst>
</file>

<file path=ppt/tags/tag16.xml><?xml version="1.0" encoding="utf-8"?>
<p:tagLst xmlns:a="http://schemas.openxmlformats.org/drawingml/2006/main" xmlns:r="http://schemas.openxmlformats.org/officeDocument/2006/relationships" xmlns:p="http://schemas.openxmlformats.org/presentationml/2006/main">
  <p:tag name="MH" val="20170726163814"/>
  <p:tag name="MH_LIBRARY" val="GRAPHIC"/>
  <p:tag name="MH_TYPE" val="Other"/>
  <p:tag name="MH_ORDER" val="16"/>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16_1*i*3"/>
  <p:tag name="KSO_WM_TEMPLATE_CATEGORY" val="special"/>
  <p:tag name="KSO_WM_TEMPLATE_INDEX" val="20163116"/>
  <p:tag name="KSO_WM_UNIT_INDEX" val="3"/>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16_1*i*9"/>
  <p:tag name="KSO_WM_TEMPLATE_CATEGORY" val="special"/>
  <p:tag name="KSO_WM_TEMPLATE_INDEX" val="20163116"/>
  <p:tag name="KSO_WM_UNIT_INDEX" val="9"/>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16_1*i*19"/>
  <p:tag name="KSO_WM_TEMPLATE_CATEGORY" val="special"/>
  <p:tag name="KSO_WM_TEMPLATE_INDEX" val="20163116"/>
  <p:tag name="KSO_WM_UNIT_INDEX" val="19"/>
</p:tagLst>
</file>

<file path=ppt/tags/tag2.xml><?xml version="1.0" encoding="utf-8"?>
<p:tagLst xmlns:a="http://schemas.openxmlformats.org/drawingml/2006/main" xmlns:r="http://schemas.openxmlformats.org/officeDocument/2006/relationships" xmlns:p="http://schemas.openxmlformats.org/presentationml/2006/main">
  <p:tag name="MH_TYPE" val="#NeiR#"/>
  <p:tag name="MH_NUMBER" val="3"/>
  <p:tag name="MH_CATEGORY" val="#YinZJG#"/>
  <p:tag name="MH_LAYOUT" val="TitleSubTitleDesc"/>
  <p:tag name="MH" val="20170726163814"/>
  <p:tag name="MH_LIBRARY" val="GRAPHIC"/>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16_1*i*12"/>
  <p:tag name="KSO_WM_TEMPLATE_CATEGORY" val="special"/>
  <p:tag name="KSO_WM_TEMPLATE_INDEX" val="20163116"/>
  <p:tag name="KSO_WM_UNIT_INDEX" val="12"/>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16_1*i*13"/>
  <p:tag name="KSO_WM_TEMPLATE_CATEGORY" val="special"/>
  <p:tag name="KSO_WM_TEMPLATE_INDEX" val="20163116"/>
  <p:tag name="KSO_WM_UNIT_INDEX" val="13"/>
</p:tagLst>
</file>

<file path=ppt/tags/tag22.xml><?xml version="1.0" encoding="utf-8"?>
<p:tagLst xmlns:a="http://schemas.openxmlformats.org/drawingml/2006/main" xmlns:r="http://schemas.openxmlformats.org/officeDocument/2006/relationships" xmlns:p="http://schemas.openxmlformats.org/presentationml/2006/main">
  <p:tag name="MH" val="20170726163814"/>
  <p:tag name="MH_LIBRARY" val="GRAPHIC"/>
  <p:tag name="MH_TYPE" val="Other"/>
  <p:tag name="MH_ORDER" val="8"/>
</p:tagLst>
</file>

<file path=ppt/tags/tag23.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
  <p:tag name="MH" val="20170726163835"/>
  <p:tag name="MH_LIBRARY" val="GRAPHIC"/>
</p:tagLst>
</file>

<file path=ppt/tags/tag24.xml><?xml version="1.0" encoding="utf-8"?>
<p:tagLst xmlns:a="http://schemas.openxmlformats.org/drawingml/2006/main" xmlns:r="http://schemas.openxmlformats.org/officeDocument/2006/relationships" xmlns:p="http://schemas.openxmlformats.org/presentationml/2006/main">
  <p:tag name="MH" val="20170726163835"/>
  <p:tag name="MH_LIBRARY" val="GRAPHIC"/>
  <p:tag name="MH_TYPE" val="SubTitle"/>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70726163835"/>
  <p:tag name="MH_LIBRARY" val="GRAPHIC"/>
  <p:tag name="MH_TYPE" val="Other"/>
  <p:tag name="MH_ORDER" val="3"/>
</p:tagLst>
</file>

<file path=ppt/tags/tag26.xml><?xml version="1.0" encoding="utf-8"?>
<p:tagLst xmlns:a="http://schemas.openxmlformats.org/drawingml/2006/main" xmlns:r="http://schemas.openxmlformats.org/officeDocument/2006/relationships" xmlns:p="http://schemas.openxmlformats.org/presentationml/2006/main">
  <p:tag name="MH" val="20170726163835"/>
  <p:tag name="MH_LIBRARY" val="GRAPHIC"/>
  <p:tag name="MH_TYPE" val="SubTitle"/>
  <p:tag name="MH_ORDER" val="2"/>
</p:tagLst>
</file>

<file path=ppt/tags/tag27.xml><?xml version="1.0" encoding="utf-8"?>
<p:tagLst xmlns:a="http://schemas.openxmlformats.org/drawingml/2006/main" xmlns:r="http://schemas.openxmlformats.org/officeDocument/2006/relationships" xmlns:p="http://schemas.openxmlformats.org/presentationml/2006/main">
  <p:tag name="MH" val="20170726163835"/>
  <p:tag name="MH_LIBRARY" val="GRAPHIC"/>
  <p:tag name="MH_TYPE" val="Other"/>
  <p:tag name="MH_ORDER" val="6"/>
</p:tagLst>
</file>

<file path=ppt/tags/tag28.xml><?xml version="1.0" encoding="utf-8"?>
<p:tagLst xmlns:a="http://schemas.openxmlformats.org/drawingml/2006/main" xmlns:r="http://schemas.openxmlformats.org/officeDocument/2006/relationships" xmlns:p="http://schemas.openxmlformats.org/presentationml/2006/main">
  <p:tag name="MH" val="20170726163835"/>
  <p:tag name="MH_LIBRARY" val="GRAPHIC"/>
  <p:tag name="MH_TYPE" val="SubTitle"/>
  <p:tag name="MH_ORDER" val="3"/>
</p:tagLst>
</file>

<file path=ppt/tags/tag29.xml><?xml version="1.0" encoding="utf-8"?>
<p:tagLst xmlns:a="http://schemas.openxmlformats.org/drawingml/2006/main" xmlns:r="http://schemas.openxmlformats.org/officeDocument/2006/relationships" xmlns:p="http://schemas.openxmlformats.org/presentationml/2006/main">
  <p:tag name="MH" val="20170726163835"/>
  <p:tag name="MH_LIBRARY" val="GRAPHIC"/>
  <p:tag name="MH_TYPE" val="Other"/>
  <p:tag name="MH_ORDER" val="9"/>
</p:tagLst>
</file>

<file path=ppt/tags/tag3.xml><?xml version="1.0" encoding="utf-8"?>
<p:tagLst xmlns:a="http://schemas.openxmlformats.org/drawingml/2006/main" xmlns:r="http://schemas.openxmlformats.org/officeDocument/2006/relationships" xmlns:p="http://schemas.openxmlformats.org/presentationml/2006/main">
  <p:tag name="MH" val="20170726163814"/>
  <p:tag name="MH_LIBRARY" val="GRAPHIC"/>
  <p:tag name="MH_TYPE" val="Other"/>
  <p:tag name="MH_ORDER" val="1"/>
</p:tagLst>
</file>

<file path=ppt/tags/tag30.xml><?xml version="1.0" encoding="utf-8"?>
<p:tagLst xmlns:a="http://schemas.openxmlformats.org/drawingml/2006/main" xmlns:r="http://schemas.openxmlformats.org/officeDocument/2006/relationships" xmlns:p="http://schemas.openxmlformats.org/presentationml/2006/main">
  <p:tag name="MH" val="20170726163835"/>
  <p:tag name="MH_LIBRARY" val="GRAPHIC"/>
  <p:tag name="MH_TYPE" val="SubTitle"/>
  <p:tag name="MH_ORDER" val="4"/>
</p:tagLst>
</file>

<file path=ppt/tags/tag31.xml><?xml version="1.0" encoding="utf-8"?>
<p:tagLst xmlns:a="http://schemas.openxmlformats.org/drawingml/2006/main" xmlns:r="http://schemas.openxmlformats.org/officeDocument/2006/relationships" xmlns:p="http://schemas.openxmlformats.org/presentationml/2006/main">
  <p:tag name="MH" val="20170726163835"/>
  <p:tag name="MH_LIBRARY" val="GRAPHIC"/>
  <p:tag name="MH_TYPE" val="Other"/>
  <p:tag name="MH_ORDER" val="12"/>
</p:tagLst>
</file>

<file path=ppt/tags/tag32.xml><?xml version="1.0" encoding="utf-8"?>
<p:tagLst xmlns:a="http://schemas.openxmlformats.org/drawingml/2006/main" xmlns:r="http://schemas.openxmlformats.org/officeDocument/2006/relationships" xmlns:p="http://schemas.openxmlformats.org/presentationml/2006/main">
  <p:tag name="RESOURCELIBID_SHAPE" val="23471"/>
  <p:tag name="RESOURCELIB_SHAPETYPE" val="5"/>
  <p:tag name="SMARTLAYOUT_SHAPETYPE" val="Picture"/>
  <p:tag name="SMARTLAYOUT_SHAPEPICTURE" val="0|KeepOriginal|False|False|PictureBox|None|46e6d5074b784a7fa0a4b5c42b58580e.jpeg"/>
  <p:tag name="PA" val="v5.2.9"/>
  <p:tag name="RESOURCELIBID_SMARTLAYOUT" val="556242"/>
</p:tagLst>
</file>

<file path=ppt/tags/tag33.xml><?xml version="1.0" encoding="utf-8"?>
<p:tagLst xmlns:a="http://schemas.openxmlformats.org/drawingml/2006/main" xmlns:r="http://schemas.openxmlformats.org/officeDocument/2006/relationships" xmlns:p="http://schemas.openxmlformats.org/presentationml/2006/main">
  <p:tag name="RESOURCELIBID_SHAPE" val="15099"/>
  <p:tag name="RESOURCELIB_SHAPETYPE" val="5"/>
  <p:tag name="SMARTLAYOUT_SHAPETYPE" val="Picture"/>
  <p:tag name="SMARTLAYOUT_SHAPEPICTURE" val="1|KeepOriginal|False|False|PictureBox|None|d370a449d1be40d5b5af91af4a339271.jpeg"/>
  <p:tag name="PA" val="v5.2.9"/>
  <p:tag name="RESOURCELIBID_SMARTLAYOUT" val="556242"/>
</p:tagLst>
</file>

<file path=ppt/tags/tag34.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70726163719"/>
  <p:tag name="MH_LIBRARY" val="GRAPHIC"/>
</p:tagLst>
</file>

<file path=ppt/tags/tag35.xml><?xml version="1.0" encoding="utf-8"?>
<p:tagLst xmlns:a="http://schemas.openxmlformats.org/drawingml/2006/main" xmlns:r="http://schemas.openxmlformats.org/officeDocument/2006/relationships" xmlns:p="http://schemas.openxmlformats.org/presentationml/2006/main">
  <p:tag name="MH" val="20170726163719"/>
  <p:tag name="MH_LIBRARY" val="GRAPHIC"/>
  <p:tag name="MH_TYPE" val="SubTitle"/>
  <p:tag name="MH_ORDER" val="1"/>
</p:tagLst>
</file>

<file path=ppt/tags/tag36.xml><?xml version="1.0" encoding="utf-8"?>
<p:tagLst xmlns:a="http://schemas.openxmlformats.org/drawingml/2006/main" xmlns:r="http://schemas.openxmlformats.org/officeDocument/2006/relationships" xmlns:p="http://schemas.openxmlformats.org/presentationml/2006/main">
  <p:tag name="MH" val="20170726163719"/>
  <p:tag name="MH_LIBRARY" val="GRAPHIC"/>
  <p:tag name="MH_TYPE" val="SubTitle"/>
  <p:tag name="MH_ORDER" val="2"/>
</p:tagLst>
</file>

<file path=ppt/tags/tag37.xml><?xml version="1.0" encoding="utf-8"?>
<p:tagLst xmlns:a="http://schemas.openxmlformats.org/drawingml/2006/main" xmlns:r="http://schemas.openxmlformats.org/officeDocument/2006/relationships" xmlns:p="http://schemas.openxmlformats.org/presentationml/2006/main">
  <p:tag name="MH" val="20170726163719"/>
  <p:tag name="MH_LIBRARY" val="GRAPHIC"/>
  <p:tag name="MH_TYPE" val="SubTitle"/>
  <p:tag name="MH_ORDER" val="3"/>
</p:tagLst>
</file>

<file path=ppt/tags/tag38.xml><?xml version="1.0" encoding="utf-8"?>
<p:tagLst xmlns:a="http://schemas.openxmlformats.org/drawingml/2006/main" xmlns:r="http://schemas.openxmlformats.org/officeDocument/2006/relationships" xmlns:p="http://schemas.openxmlformats.org/presentationml/2006/main">
  <p:tag name="MH" val="20170726163719"/>
  <p:tag name="MH_LIBRARY" val="GRAPHIC"/>
  <p:tag name="MH_TYPE" val="SubTitle"/>
  <p:tag name="MH_ORDER" val="4"/>
</p:tagLst>
</file>

<file path=ppt/tags/tag39.xml><?xml version="1.0" encoding="utf-8"?>
<p:tagLst xmlns:a="http://schemas.openxmlformats.org/drawingml/2006/main" xmlns:r="http://schemas.openxmlformats.org/officeDocument/2006/relationships" xmlns:p="http://schemas.openxmlformats.org/presentationml/2006/main">
  <p:tag name="MH_TYPE" val="#NeiR#"/>
  <p:tag name="MH_NUMBER" val="3"/>
  <p:tag name="MH_CATEGORY" val="#TuWHP#"/>
  <p:tag name="MH_LAYOUT" val="Text"/>
  <p:tag name="MH" val="20170726164058"/>
  <p:tag name="MH_LIBRARY" val="GRAPHIC"/>
</p:tagLst>
</file>

<file path=ppt/tags/tag4.xml><?xml version="1.0" encoding="utf-8"?>
<p:tagLst xmlns:a="http://schemas.openxmlformats.org/drawingml/2006/main" xmlns:r="http://schemas.openxmlformats.org/officeDocument/2006/relationships" xmlns:p="http://schemas.openxmlformats.org/presentationml/2006/main">
  <p:tag name="MH" val="20170726163814"/>
  <p:tag name="MH_LIBRARY" val="GRAPHIC"/>
  <p:tag name="MH_TYPE" val="Other"/>
  <p:tag name="MH_ORDER" val="2"/>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16_6*i*0"/>
  <p:tag name="KSO_WM_TEMPLATE_CATEGORY" val="special"/>
  <p:tag name="KSO_WM_TEMPLATE_INDEX" val="20163116"/>
  <p:tag name="KSO_WM_UNIT_INDEX" val="0"/>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16_6*i*3"/>
  <p:tag name="KSO_WM_TEMPLATE_CATEGORY" val="special"/>
  <p:tag name="KSO_WM_TEMPLATE_INDEX" val="20163116"/>
  <p:tag name="KSO_WM_UNIT_INDEX" val="3"/>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16_6*i*1"/>
  <p:tag name="KSO_WM_TEMPLATE_CATEGORY" val="special"/>
  <p:tag name="KSO_WM_TEMPLATE_INDEX" val="20163116"/>
  <p:tag name="KSO_WM_UNIT_INDEX" val="1"/>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16_6*i*9"/>
  <p:tag name="KSO_WM_TEMPLATE_CATEGORY" val="special"/>
  <p:tag name="KSO_WM_TEMPLATE_INDEX" val="20163116"/>
  <p:tag name="KSO_WM_UNIT_INDEX" val="9"/>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16_6*i*2"/>
  <p:tag name="KSO_WM_TEMPLATE_CATEGORY" val="special"/>
  <p:tag name="KSO_WM_TEMPLATE_INDEX" val="20163116"/>
  <p:tag name="KSO_WM_UNIT_INDEX" val="2"/>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16_6*i*8"/>
  <p:tag name="KSO_WM_TEMPLATE_CATEGORY" val="special"/>
  <p:tag name="KSO_WM_TEMPLATE_INDEX" val="20163116"/>
  <p:tag name="KSO_WM_UNIT_INDEX" val="8"/>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16_6*i*4"/>
  <p:tag name="KSO_WM_TEMPLATE_CATEGORY" val="special"/>
  <p:tag name="KSO_WM_TEMPLATE_INDEX" val="20163116"/>
  <p:tag name="KSO_WM_UNIT_INDEX" val="4"/>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16_6*i*7"/>
  <p:tag name="KSO_WM_TEMPLATE_CATEGORY" val="special"/>
  <p:tag name="KSO_WM_TEMPLATE_INDEX" val="20163116"/>
  <p:tag name="KSO_WM_UNIT_INDEX" val="7"/>
</p:tagLst>
</file>

<file path=ppt/tags/tag48.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YinZJG#"/>
  <p:tag name="MH_LAYOUT" val="TitleSubTitleText"/>
  <p:tag name="MH" val="20170726163659"/>
  <p:tag name="MH_LIBRARY" val="GRAPHIC"/>
</p:tagLst>
</file>

<file path=ppt/tags/tag49.xml><?xml version="1.0" encoding="utf-8"?>
<p:tagLst xmlns:a="http://schemas.openxmlformats.org/drawingml/2006/main" xmlns:r="http://schemas.openxmlformats.org/officeDocument/2006/relationships" xmlns:p="http://schemas.openxmlformats.org/presentationml/2006/main">
  <p:tag name="MH" val="20170726163659"/>
  <p:tag name="MH_LIBRARY" val="GRAPHIC"/>
  <p:tag name="MH_TYPE" val="SubTitle"/>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70726163814"/>
  <p:tag name="MH_LIBRARY" val="GRAPHIC"/>
  <p:tag name="MH_TYPE" val="Other"/>
  <p:tag name="MH_ORDER" val="3"/>
</p:tagLst>
</file>

<file path=ppt/tags/tag50.xml><?xml version="1.0" encoding="utf-8"?>
<p:tagLst xmlns:a="http://schemas.openxmlformats.org/drawingml/2006/main" xmlns:r="http://schemas.openxmlformats.org/officeDocument/2006/relationships" xmlns:p="http://schemas.openxmlformats.org/presentationml/2006/main">
  <p:tag name="MH" val="20170726163659"/>
  <p:tag name="MH_LIBRARY" val="GRAPHIC"/>
  <p:tag name="MH_TYPE" val="SubTitle"/>
  <p:tag name="MH_ORDER" val="1"/>
</p:tagLst>
</file>

<file path=ppt/tags/tag51.xml><?xml version="1.0" encoding="utf-8"?>
<p:tagLst xmlns:a="http://schemas.openxmlformats.org/drawingml/2006/main" xmlns:r="http://schemas.openxmlformats.org/officeDocument/2006/relationships" xmlns:p="http://schemas.openxmlformats.org/presentationml/2006/main">
  <p:tag name="MH" val="20170726163659"/>
  <p:tag name="MH_LIBRARY" val="GRAPHIC"/>
  <p:tag name="MH_TYPE" val="Title"/>
  <p:tag name="MH_ORDER" val="1"/>
</p:tagLst>
</file>

<file path=ppt/tags/tag52.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BingLLB#"/>
  <p:tag name="MH_LAYOUT" val="SubTitleDesc"/>
  <p:tag name="MH" val="20170726163616"/>
  <p:tag name="MH_LIBRARY" val="GRAPHIC"/>
</p:tagLst>
</file>

<file path=ppt/tags/tag53.xml><?xml version="1.0" encoding="utf-8"?>
<p:tagLst xmlns:a="http://schemas.openxmlformats.org/drawingml/2006/main" xmlns:r="http://schemas.openxmlformats.org/officeDocument/2006/relationships" xmlns:p="http://schemas.openxmlformats.org/presentationml/2006/main">
  <p:tag name="MH" val="20170726163616"/>
  <p:tag name="MH_LIBRARY" val="GRAPHIC"/>
  <p:tag name="MH_TYPE" val="Other"/>
  <p:tag name="MH_ORDER" val="11"/>
</p:tagLst>
</file>

<file path=ppt/tags/tag54.xml><?xml version="1.0" encoding="utf-8"?>
<p:tagLst xmlns:a="http://schemas.openxmlformats.org/drawingml/2006/main" xmlns:r="http://schemas.openxmlformats.org/officeDocument/2006/relationships" xmlns:p="http://schemas.openxmlformats.org/presentationml/2006/main">
  <p:tag name="MH" val="20170726163616"/>
  <p:tag name="MH_LIBRARY" val="GRAPHIC"/>
  <p:tag name="MH_TYPE" val="Other"/>
  <p:tag name="MH_ORDER" val="12"/>
</p:tagLst>
</file>

<file path=ppt/tags/tag55.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ags/tag56.xml><?xml version="1.0" encoding="utf-8"?>
<p:tagLst xmlns:a="http://schemas.openxmlformats.org/drawingml/2006/main" xmlns:r="http://schemas.openxmlformats.org/officeDocument/2006/relationships" xmlns:p="http://schemas.openxmlformats.org/presentationml/2006/main">
  <p:tag name="MH" val="20170726164042"/>
  <p:tag name="MH_LIBRARY" val="GRAPHIC"/>
  <p:tag name="MH_TYPE" val="Other"/>
  <p:tag name="MH_ORDER" val="2"/>
</p:tagLst>
</file>

<file path=ppt/tags/tag57.xml><?xml version="1.0" encoding="utf-8"?>
<p:tagLst xmlns:a="http://schemas.openxmlformats.org/drawingml/2006/main" xmlns:r="http://schemas.openxmlformats.org/officeDocument/2006/relationships" xmlns:p="http://schemas.openxmlformats.org/presentationml/2006/main">
  <p:tag name="MH" val="20170726164042"/>
  <p:tag name="MH_LIBRARY" val="GRAPHIC"/>
  <p:tag name="MH_TYPE" val="Other"/>
  <p:tag name="MH_ORDER" val="4"/>
</p:tagLst>
</file>

<file path=ppt/tags/tag58.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70726163629"/>
  <p:tag name="MH_LIBRARY" val="GRAPHIC"/>
</p:tagLst>
</file>

<file path=ppt/tags/tag59.xml><?xml version="1.0" encoding="utf-8"?>
<p:tagLst xmlns:a="http://schemas.openxmlformats.org/drawingml/2006/main" xmlns:r="http://schemas.openxmlformats.org/officeDocument/2006/relationships" xmlns:p="http://schemas.openxmlformats.org/presentationml/2006/main">
  <p:tag name="MH" val="20170726163629"/>
  <p:tag name="MH_LIBRARY" val="GRAPHIC"/>
  <p:tag name="MH_TYPE" val="SubTitle"/>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70726163814"/>
  <p:tag name="MH_LIBRARY" val="GRAPHIC"/>
  <p:tag name="MH_TYPE" val="Other"/>
  <p:tag name="MH_ORDER" val="4"/>
</p:tagLst>
</file>

<file path=ppt/tags/tag60.xml><?xml version="1.0" encoding="utf-8"?>
<p:tagLst xmlns:a="http://schemas.openxmlformats.org/drawingml/2006/main" xmlns:r="http://schemas.openxmlformats.org/officeDocument/2006/relationships" xmlns:p="http://schemas.openxmlformats.org/presentationml/2006/main">
  <p:tag name="MH" val="20170726163629"/>
  <p:tag name="MH_LIBRARY" val="GRAPHIC"/>
  <p:tag name="MH_TYPE" val="SubTitle"/>
  <p:tag name="MH_ORDER" val="4"/>
</p:tagLst>
</file>

<file path=ppt/tags/tag61.xml><?xml version="1.0" encoding="utf-8"?>
<p:tagLst xmlns:a="http://schemas.openxmlformats.org/drawingml/2006/main" xmlns:r="http://schemas.openxmlformats.org/officeDocument/2006/relationships" xmlns:p="http://schemas.openxmlformats.org/presentationml/2006/main">
  <p:tag name="MH" val="20170726163629"/>
  <p:tag name="MH_LIBRARY" val="GRAPHIC"/>
  <p:tag name="MH_TYPE" val="SubTitle"/>
  <p:tag name="MH_ORDER" val="2"/>
</p:tagLst>
</file>

<file path=ppt/tags/tag62.xml><?xml version="1.0" encoding="utf-8"?>
<p:tagLst xmlns:a="http://schemas.openxmlformats.org/drawingml/2006/main" xmlns:r="http://schemas.openxmlformats.org/officeDocument/2006/relationships" xmlns:p="http://schemas.openxmlformats.org/presentationml/2006/main">
  <p:tag name="MH_TYPE" val="#NeiR#"/>
  <p:tag name="MH_NUMBER" val="3"/>
  <p:tag name="MH_CATEGORY" val="#TuWHP#"/>
  <p:tag name="MH_LAYOUT" val="SubTitle"/>
  <p:tag name="MH" val="20170726164026"/>
  <p:tag name="MH_LIBRARY" val="GRAPHIC"/>
</p:tagLst>
</file>

<file path=ppt/tags/tag63.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726163740"/>
  <p:tag name="MH_LIBRARY" val="GRAPHIC"/>
</p:tagLst>
</file>

<file path=ppt/tags/tag64.xml><?xml version="1.0" encoding="utf-8"?>
<p:tagLst xmlns:a="http://schemas.openxmlformats.org/drawingml/2006/main" xmlns:r="http://schemas.openxmlformats.org/officeDocument/2006/relationships" xmlns:p="http://schemas.openxmlformats.org/presentationml/2006/main">
  <p:tag name="MH" val="20170726163740"/>
  <p:tag name="MH_LIBRARY" val="GRAPHIC"/>
  <p:tag name="MH_TYPE" val="SubTitle"/>
  <p:tag name="MH_ORDER" val="3"/>
</p:tagLst>
</file>

<file path=ppt/tags/tag65.xml><?xml version="1.0" encoding="utf-8"?>
<p:tagLst xmlns:a="http://schemas.openxmlformats.org/drawingml/2006/main" xmlns:r="http://schemas.openxmlformats.org/officeDocument/2006/relationships" xmlns:p="http://schemas.openxmlformats.org/presentationml/2006/main">
  <p:tag name="MH" val="20170726163740"/>
  <p:tag name="MH_LIBRARY" val="GRAPHIC"/>
  <p:tag name="MH_TYPE" val="SubTitle"/>
  <p:tag name="MH_ORDER" val="1"/>
</p:tagLst>
</file>

<file path=ppt/tags/tag66.xml><?xml version="1.0" encoding="utf-8"?>
<p:tagLst xmlns:a="http://schemas.openxmlformats.org/drawingml/2006/main" xmlns:r="http://schemas.openxmlformats.org/officeDocument/2006/relationships" xmlns:p="http://schemas.openxmlformats.org/presentationml/2006/main">
  <p:tag name="MH" val="20170726163740"/>
  <p:tag name="MH_LIBRARY" val="GRAPHIC"/>
  <p:tag name="MH_TYPE" val="SubTitle"/>
  <p:tag name="MH_ORDER" val="4"/>
</p:tagLst>
</file>

<file path=ppt/tags/tag67.xml><?xml version="1.0" encoding="utf-8"?>
<p:tagLst xmlns:a="http://schemas.openxmlformats.org/drawingml/2006/main" xmlns:r="http://schemas.openxmlformats.org/officeDocument/2006/relationships" xmlns:p="http://schemas.openxmlformats.org/presentationml/2006/main">
  <p:tag name="MH" val="20170726163740"/>
  <p:tag name="MH_LIBRARY" val="GRAPHIC"/>
  <p:tag name="MH_TYPE" val="SubTitle"/>
  <p:tag name="MH_ORDER" val="2"/>
</p:tagLst>
</file>

<file path=ppt/tags/tag68.xml><?xml version="1.0" encoding="utf-8"?>
<p:tagLst xmlns:a="http://schemas.openxmlformats.org/drawingml/2006/main" xmlns:r="http://schemas.openxmlformats.org/officeDocument/2006/relationships" xmlns:p="http://schemas.openxmlformats.org/presentationml/2006/main">
  <p:tag name="MH" val="20170726163740"/>
  <p:tag name="MH_LIBRARY" val="GRAPHIC"/>
  <p:tag name="MH_TYPE" val="SubTitle"/>
  <p:tag name="MH_ORDER" val="5"/>
</p:tagLst>
</file>

<file path=ppt/tags/tag69.xml><?xml version="1.0" encoding="utf-8"?>
<p:tagLst xmlns:a="http://schemas.openxmlformats.org/drawingml/2006/main" xmlns:r="http://schemas.openxmlformats.org/officeDocument/2006/relationships" xmlns:p="http://schemas.openxmlformats.org/presentationml/2006/main">
  <p:tag name="MH" val="20170726163740"/>
  <p:tag name="MH_LIBRARY" val="GRAPHIC"/>
  <p:tag name="MH_TYPE" val="Title"/>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70726163814"/>
  <p:tag name="MH_LIBRARY" val="GRAPHIC"/>
  <p:tag name="MH_TYPE" val="Other"/>
  <p:tag name="MH_ORDER" val="5"/>
</p:tagLst>
</file>

<file path=ppt/tags/tag70.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LiuChBZh#"/>
  <p:tag name="MH_LAYOUT" val="SubTitleText"/>
  <p:tag name="MH" val="20170726163609"/>
  <p:tag name="MH_LIBRARY" val="GRAPHIC"/>
</p:tagLst>
</file>

<file path=ppt/tags/tag71.xml><?xml version="1.0" encoding="utf-8"?>
<p:tagLst xmlns:a="http://schemas.openxmlformats.org/drawingml/2006/main" xmlns:r="http://schemas.openxmlformats.org/officeDocument/2006/relationships" xmlns:p="http://schemas.openxmlformats.org/presentationml/2006/main">
  <p:tag name="MH" val="20170726163609"/>
  <p:tag name="MH_LIBRARY" val="GRAPHIC"/>
  <p:tag name="MH_TYPE" val="SubTitle"/>
  <p:tag name="MH_ORDER" val="1"/>
</p:tagLst>
</file>

<file path=ppt/tags/tag72.xml><?xml version="1.0" encoding="utf-8"?>
<p:tagLst xmlns:a="http://schemas.openxmlformats.org/drawingml/2006/main" xmlns:r="http://schemas.openxmlformats.org/officeDocument/2006/relationships" xmlns:p="http://schemas.openxmlformats.org/presentationml/2006/main">
  <p:tag name="MH" val="20170726163609"/>
  <p:tag name="MH_LIBRARY" val="GRAPHIC"/>
  <p:tag name="MH_TYPE" val="SubTitle"/>
  <p:tag name="MH_ORDER" val="2"/>
</p:tagLst>
</file>

<file path=ppt/tags/tag73.xml><?xml version="1.0" encoding="utf-8"?>
<p:tagLst xmlns:a="http://schemas.openxmlformats.org/drawingml/2006/main" xmlns:r="http://schemas.openxmlformats.org/officeDocument/2006/relationships" xmlns:p="http://schemas.openxmlformats.org/presentationml/2006/main">
  <p:tag name="MH" val="20170726163609"/>
  <p:tag name="MH_LIBRARY" val="GRAPHIC"/>
  <p:tag name="MH_TYPE" val="SubTitle"/>
  <p:tag name="MH_ORDER" val="3"/>
</p:tagLst>
</file>

<file path=ppt/tags/tag74.xml><?xml version="1.0" encoding="utf-8"?>
<p:tagLst xmlns:a="http://schemas.openxmlformats.org/drawingml/2006/main" xmlns:r="http://schemas.openxmlformats.org/officeDocument/2006/relationships" xmlns:p="http://schemas.openxmlformats.org/presentationml/2006/main">
  <p:tag name="MH" val="20170726163609"/>
  <p:tag name="MH_LIBRARY" val="GRAPHIC"/>
  <p:tag name="MH_TYPE" val="SubTitle"/>
  <p:tag name="MH_ORDER" val="4"/>
</p:tagLst>
</file>

<file path=ppt/tags/tag75.xml><?xml version="1.0" encoding="utf-8"?>
<p:tagLst xmlns:a="http://schemas.openxmlformats.org/drawingml/2006/main" xmlns:r="http://schemas.openxmlformats.org/officeDocument/2006/relationships" xmlns:p="http://schemas.openxmlformats.org/presentationml/2006/main">
  <p:tag name="MH" val="20170726163609"/>
  <p:tag name="MH_LIBRARY" val="GRAPHIC"/>
  <p:tag name="MH_TYPE" val="SubTitle"/>
  <p:tag name="MH_ORDER" val="5"/>
</p:tagLst>
</file>

<file path=ppt/tags/tag76.xml><?xml version="1.0" encoding="utf-8"?>
<p:tagLst xmlns:a="http://schemas.openxmlformats.org/drawingml/2006/main" xmlns:r="http://schemas.openxmlformats.org/officeDocument/2006/relationships" xmlns:p="http://schemas.openxmlformats.org/presentationml/2006/main">
  <p:tag name="MH" val="20170726163609"/>
  <p:tag name="MH_LIBRARY" val="GRAPHIC"/>
  <p:tag name="MH_TYPE" val="Other"/>
  <p:tag name="MH_ORDER" val="1"/>
</p:tagLst>
</file>

<file path=ppt/tags/tag77.xml><?xml version="1.0" encoding="utf-8"?>
<p:tagLst xmlns:a="http://schemas.openxmlformats.org/drawingml/2006/main" xmlns:r="http://schemas.openxmlformats.org/officeDocument/2006/relationships" xmlns:p="http://schemas.openxmlformats.org/presentationml/2006/main">
  <p:tag name="MH" val="20170726163609"/>
  <p:tag name="MH_LIBRARY" val="GRAPHIC"/>
  <p:tag name="MH_TYPE" val="Other"/>
  <p:tag name="MH_ORDER" val="2"/>
</p:tagLst>
</file>

<file path=ppt/tags/tag78.xml><?xml version="1.0" encoding="utf-8"?>
<p:tagLst xmlns:a="http://schemas.openxmlformats.org/drawingml/2006/main" xmlns:r="http://schemas.openxmlformats.org/officeDocument/2006/relationships" xmlns:p="http://schemas.openxmlformats.org/presentationml/2006/main">
  <p:tag name="MH" val="20170726163609"/>
  <p:tag name="MH_LIBRARY" val="GRAPHIC"/>
  <p:tag name="MH_TYPE" val="Other"/>
  <p:tag name="MH_ORDER" val="3"/>
</p:tagLst>
</file>

<file path=ppt/tags/tag79.xml><?xml version="1.0" encoding="utf-8"?>
<p:tagLst xmlns:a="http://schemas.openxmlformats.org/drawingml/2006/main" xmlns:r="http://schemas.openxmlformats.org/officeDocument/2006/relationships" xmlns:p="http://schemas.openxmlformats.org/presentationml/2006/main">
  <p:tag name="MH" val="20170726163609"/>
  <p:tag name="MH_LIBRARY" val="GRAPHIC"/>
  <p:tag name="MH_TYPE" val="Other"/>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70726163814"/>
  <p:tag name="MH_LIBRARY" val="GRAPHIC"/>
  <p:tag name="MH_TYPE" val="SubTitle"/>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70726163814"/>
  <p:tag name="MH_LIBRARY" val="GRAPHIC"/>
  <p:tag name="MH_TYPE" val="Other"/>
  <p:tag name="MH_ORDER" val="6"/>
</p:tagLst>
</file>

<file path=ppt/theme/theme1.xml><?xml version="1.0" encoding="utf-8"?>
<a:theme xmlns:a="http://schemas.openxmlformats.org/drawingml/2006/main" name="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356</TotalTime>
  <Words>788</Words>
  <Application>Microsoft Office PowerPoint</Application>
  <PresentationFormat>宽屏</PresentationFormat>
  <Paragraphs>103</Paragraphs>
  <Slides>18</Slides>
  <Notes>17</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18</vt:i4>
      </vt:variant>
    </vt:vector>
  </HeadingPairs>
  <TitlesOfParts>
    <vt:vector size="34" baseType="lpstr">
      <vt:lpstr>Adobe Gothic Std B</vt:lpstr>
      <vt:lpstr>等线</vt:lpstr>
      <vt:lpstr>方正仿宋简体</vt:lpstr>
      <vt:lpstr>方正楷体简体</vt:lpstr>
      <vt:lpstr>方正舒体</vt:lpstr>
      <vt:lpstr>华文仿宋</vt:lpstr>
      <vt:lpstr>华文楷体</vt:lpstr>
      <vt:lpstr>华文新魏</vt:lpstr>
      <vt:lpstr>微软雅黑</vt:lpstr>
      <vt:lpstr>幼圆</vt:lpstr>
      <vt:lpstr>Arial</vt:lpstr>
      <vt:lpstr>Bradley Hand ITC</vt:lpstr>
      <vt:lpstr>Britannic Bold</vt:lpstr>
      <vt:lpstr>Calibri</vt:lpstr>
      <vt:lpstr>Impact</vt:lpstr>
      <vt:lpstr>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rjx</dc:creator>
  <cp:lastModifiedBy>徐仁君</cp:lastModifiedBy>
  <cp:revision>20</cp:revision>
  <dcterms:created xsi:type="dcterms:W3CDTF">2017-07-26T08:12:59Z</dcterms:created>
  <dcterms:modified xsi:type="dcterms:W3CDTF">2020-02-10T09:35:38Z</dcterms:modified>
</cp:coreProperties>
</file>